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theme/theme3.xml" ContentType="application/vnd.openxmlformats-officedocument.theme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_rels/presentation.xml.rels" ContentType="application/vnd.openxmlformats-package.relationships+xml"/>
  <Override PartName="/ppt/notesMasters/_rels/notesMaster1.xml.rels" ContentType="application/vnd.openxmlformats-package.relationships+xml"/>
  <Override PartName="/ppt/notesMasters/notesMaster1.xml" ContentType="application/vnd.openxmlformats-officedocument.presentationml.notesMaster+xml"/>
  <Override PartName="/ppt/embeddings/oleObject1.docx" ContentType="application/vnd.openxmlformats-officedocument.wordprocessingml.document"/>
  <Override PartName="/ppt/embeddings/oleObject1.bin" ContentType="application/vnd.openxmlformats-officedocument.oleObject"/>
  <Override PartName="/ppt/media/image1.wmf" ContentType="image/x-wmf"/>
  <Override PartName="/ppt/media/image2.wmf" ContentType="image/x-wmf"/>
  <Override PartName="/ppt/media/image3.wmf" ContentType="image/x-wmf"/>
  <Override PartName="/ppt/media/image4.png" ContentType="image/png"/>
  <Override PartName="/ppt/slides/slide1.xml" ContentType="application/vnd.openxmlformats-officedocument.presentationml.slide+xml"/>
  <Override PartName="/ppt/slides/_rels/slide8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Slides/_rels/notesSlide8.xml.rels" ContentType="application/vnd.openxmlformats-package.relationships+xml"/>
  <Override PartName="/ppt/notesSlides/_rels/notesSlide1.xml.rels" ContentType="application/vnd.openxmlformats-package.relationships+xml"/>
  <Override PartName="/ppt/notesSlides/notesSlide1.xml" ContentType="application/vnd.openxmlformats-officedocument.presentationml.notesSlide+xml"/>
  <Override PartName="/ppt/notesSlides/notesSlide8.xml" ContentType="application/vnd.openxmlformats-officedocument.presentationml.notes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notesMasterIdLst>
    <p:notesMasterId r:id="rId3"/>
  </p:notes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</p:sldIdLst>
  <p:sldSz cx="10058400" cy="77724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Relationship Id="rId11" Type="http://schemas.openxmlformats.org/officeDocument/2006/relationships/slide" Target="slides/slide8.xml"/><Relationship Id="rId12" Type="http://schemas.openxmlformats.org/officeDocument/2006/relationships/presProps" Target="presProps.xml"/>
</Relationships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3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"/>
          <p:cNvSpPr/>
          <p:nvPr/>
        </p:nvSpPr>
        <p:spPr>
          <a:xfrm>
            <a:off x="0" y="0"/>
            <a:ext cx="6858000" cy="91440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txBody>
          <a:bodyPr lIns="90000" rIns="90000" tIns="45000" bIns="45000" anchor="ctr" anchorCtr="1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PlaceHolder 1"/>
          <p:cNvSpPr>
            <a:spLocks noGrp="1"/>
          </p:cNvSpPr>
          <p:nvPr>
            <p:ph type="hdr"/>
          </p:nvPr>
        </p:nvSpPr>
        <p:spPr>
          <a:xfrm>
            <a:off x="-360" y="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&lt;header&gt;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PlaceHolder 2"/>
          <p:cNvSpPr>
            <a:spLocks noGrp="1"/>
          </p:cNvSpPr>
          <p:nvPr>
            <p:ph type="sldImg"/>
          </p:nvPr>
        </p:nvSpPr>
        <p:spPr>
          <a:xfrm>
            <a:off x="1209600" y="685440"/>
            <a:ext cx="4438800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move the slide</a:t>
            </a:r>
            <a:endParaRPr b="1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" name="PlaceHolder 3"/>
          <p:cNvSpPr>
            <a:spLocks noGrp="1"/>
          </p:cNvSpPr>
          <p:nvPr>
            <p:ph type="body"/>
          </p:nvPr>
        </p:nvSpPr>
        <p:spPr>
          <a:xfrm>
            <a:off x="914400" y="4343040"/>
            <a:ext cx="5029200" cy="841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marL="106200" indent="-10620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notes format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" name="PlaceHolder 4"/>
          <p:cNvSpPr>
            <a:spLocks noGrp="1"/>
          </p:cNvSpPr>
          <p:nvPr>
            <p:ph type="ftr" idx="5"/>
          </p:nvPr>
        </p:nvSpPr>
        <p:spPr>
          <a:xfrm>
            <a:off x="-360" y="868680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&lt;footer&gt;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PlaceHolder 5"/>
          <p:cNvSpPr>
            <a:spLocks noGrp="1"/>
          </p:cNvSpPr>
          <p:nvPr>
            <p:ph type="sldNum" idx="6"/>
          </p:nvPr>
        </p:nvSpPr>
        <p:spPr>
          <a:xfrm>
            <a:off x="3885840" y="868680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092CD7B9-2100-4A05-8E61-DB50E797522B}" type="slidenum"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</p:notesMaster>
</file>

<file path=ppt/notesSlides/_rels/notesSlide1.xml.rels><?xml version="1.0" encoding="UTF-8"?>
<Relationships xmlns="http://schemas.openxmlformats.org/package/2006/relationships"><Relationship Id="rId1" Type="http://schemas.openxmlformats.org/officeDocument/2006/relationships/slide" Target="../slides/slide1.xml"/><Relationship Id="rId2" Type="http://schemas.openxmlformats.org/officeDocument/2006/relationships/notesMaster" Target="../notesMasters/notesMaster1.xml"/>
</Relationships>
</file>

<file path=ppt/notesSlides/_rels/notesSlide8.xml.rels><?xml version="1.0" encoding="UTF-8"?>
<Relationships xmlns="http://schemas.openxmlformats.org/package/2006/relationships"><Relationship Id="rId1" Type="http://schemas.openxmlformats.org/officeDocument/2006/relationships/slide" Target="../slides/slide8.xml"/><Relationship Id="rId2" Type="http://schemas.openxmlformats.org/officeDocument/2006/relationships/notesMaster" Target="../notesMasters/notesMaster1.xml"/>
</Relationships>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6" name=""/>
          <p:cNvSpPr txBox="1"/>
          <p:nvPr/>
        </p:nvSpPr>
        <p:spPr>
          <a:xfrm>
            <a:off x="3885840" y="868680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0F382B75-051D-418D-BD8D-D8F1D55A7005}" type="slidenum"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7" name=""/>
          <p:cNvSpPr txBox="1"/>
          <p:nvPr/>
        </p:nvSpPr>
        <p:spPr>
          <a:xfrm>
            <a:off x="-360" y="868680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&lt;footer&gt;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8" name=""/>
          <p:cNvSpPr txBox="1"/>
          <p:nvPr/>
        </p:nvSpPr>
        <p:spPr>
          <a:xfrm>
            <a:off x="-360" y="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&lt;header&gt;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9" name="PlaceHolder 1"/>
          <p:cNvSpPr>
            <a:spLocks noGrp="1"/>
          </p:cNvSpPr>
          <p:nvPr>
            <p:ph type="sldImg"/>
          </p:nvPr>
        </p:nvSpPr>
        <p:spPr>
          <a:xfrm>
            <a:off x="917640" y="485640"/>
            <a:ext cx="5022720" cy="3881520"/>
          </a:xfrm>
          <a:prstGeom prst="rect">
            <a:avLst/>
          </a:prstGeom>
          <a:ln w="0">
            <a:noFill/>
          </a:ln>
        </p:spPr>
      </p:sp>
      <p:sp>
        <p:nvSpPr>
          <p:cNvPr id="500" name="PlaceHolder 2"/>
          <p:cNvSpPr>
            <a:spLocks noGrp="1"/>
          </p:cNvSpPr>
          <p:nvPr>
            <p:ph type="body"/>
          </p:nvPr>
        </p:nvSpPr>
        <p:spPr>
          <a:xfrm>
            <a:off x="914400" y="4344840"/>
            <a:ext cx="5029200" cy="82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marL="106200" indent="-10620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" name="PlaceHolder 1"/>
          <p:cNvSpPr>
            <a:spLocks noGrp="1"/>
          </p:cNvSpPr>
          <p:nvPr>
            <p:ph type="sldImg"/>
          </p:nvPr>
        </p:nvSpPr>
        <p:spPr>
          <a:xfrm>
            <a:off x="-588960" y="2165400"/>
            <a:ext cx="8717040" cy="6735600"/>
          </a:xfrm>
          <a:prstGeom prst="rect">
            <a:avLst/>
          </a:prstGeom>
          <a:ln w="0">
            <a:noFill/>
          </a:ln>
        </p:spPr>
      </p:sp>
      <p:sp>
        <p:nvSpPr>
          <p:cNvPr id="502" name="PlaceHolder 2"/>
          <p:cNvSpPr>
            <a:spLocks noGrp="1"/>
          </p:cNvSpPr>
          <p:nvPr>
            <p:ph type="body"/>
          </p:nvPr>
        </p:nvSpPr>
        <p:spPr>
          <a:xfrm>
            <a:off x="1332000" y="609480"/>
            <a:ext cx="4154400" cy="168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spAutoFit/>
          </a:bodyPr>
          <a:p>
            <a:pPr marL="106200" indent="-10620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pace to full competition varies from region to region.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03" name="McK Separator"/>
          <p:cNvSpPr/>
          <p:nvPr/>
        </p:nvSpPr>
        <p:spPr>
          <a:xfrm>
            <a:off x="1314360" y="2122560"/>
            <a:ext cx="48801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1828800" y="2053800"/>
            <a:ext cx="7313760" cy="182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buNone/>
              <a:tabLst>
                <a:tab algn="l" pos="0"/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1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1827000" y="2651040"/>
            <a:ext cx="7313400" cy="912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0000" lnSpcReduction="19999"/>
          </a:bodyPr>
          <a:p>
            <a:pPr indent="0">
              <a:tabLst>
                <a:tab algn="l" pos="0"/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114480" indent="-113040">
              <a:buClr>
                <a:srgbClr val="000000"/>
              </a:buClr>
              <a:buFont typeface="Arial"/>
              <a:buChar char="•"/>
              <a:tabLst>
                <a:tab algn="l" pos="0"/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228600" indent="-112680">
              <a:buClr>
                <a:srgbClr val="000000"/>
              </a:buClr>
              <a:buFont typeface="Arial"/>
              <a:buChar char="–"/>
              <a:tabLst>
                <a:tab algn="l" pos="0"/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343080" indent="-113040">
              <a:buClr>
                <a:srgbClr val="000000"/>
              </a:buClr>
              <a:buFont typeface="Arial"/>
              <a:buChar char="·"/>
              <a:tabLst>
                <a:tab algn="l" pos="0"/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457200" indent="-106200">
              <a:buClr>
                <a:srgbClr val="000000"/>
              </a:buClr>
              <a:buFont typeface="Arial"/>
              <a:buChar char="»"/>
              <a:tabLst>
                <a:tab algn="l" pos="0"/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457200" indent="-106200">
              <a:buClr>
                <a:srgbClr val="000000"/>
              </a:buClr>
              <a:buFont typeface="Arial"/>
              <a:buChar char="»"/>
              <a:tabLst>
                <a:tab algn="l" pos="0"/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457200" indent="-106200">
              <a:buClr>
                <a:srgbClr val="000000"/>
              </a:buClr>
              <a:buFont typeface="Arial"/>
              <a:buChar char="»"/>
              <a:tabLst>
                <a:tab algn="l" pos="0"/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ftr" idx="1"/>
          </p:nvPr>
        </p:nvSpPr>
        <p:spPr>
          <a:xfrm>
            <a:off x="6566040" y="301320"/>
            <a:ext cx="3184560" cy="122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  <a:def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&lt;footer&gt;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sldNum" idx="2"/>
          </p:nvPr>
        </p:nvSpPr>
        <p:spPr>
          <a:xfrm>
            <a:off x="7527600" y="7170480"/>
            <a:ext cx="2095560" cy="183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  <a:def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fld id="{0F319636-BD78-4321-A18A-FC95797C2B65}" type="slidenum"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4" name="McK Slide Elements"/>
          <p:cNvGrpSpPr/>
          <p:nvPr/>
        </p:nvGrpSpPr>
        <p:grpSpPr>
          <a:xfrm>
            <a:off x="1827360" y="920880"/>
            <a:ext cx="7313400" cy="6122880"/>
            <a:chOff x="1827360" y="920880"/>
            <a:chExt cx="7313400" cy="6122880"/>
          </a:xfrm>
        </p:grpSpPr>
        <p:sp>
          <p:nvSpPr>
            <p:cNvPr id="5" name="McK Measure" hidden="1"/>
            <p:cNvSpPr/>
            <p:nvPr/>
          </p:nvSpPr>
          <p:spPr>
            <a:xfrm>
              <a:off x="1827360" y="2301840"/>
              <a:ext cx="7313400" cy="1825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no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Unit of measure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" name="McK Separator"/>
            <p:cNvSpPr/>
            <p:nvPr/>
          </p:nvSpPr>
          <p:spPr>
            <a:xfrm>
              <a:off x="1827360" y="2001960"/>
              <a:ext cx="7313400" cy="144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" name="McK Annotation" hidden="1"/>
            <p:cNvSpPr/>
            <p:nvPr/>
          </p:nvSpPr>
          <p:spPr>
            <a:xfrm>
              <a:off x="1827360" y="920880"/>
              <a:ext cx="5484600" cy="1832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200" strike="noStrike" u="none">
                  <a:solidFill>
                    <a:srgbClr val="000000"/>
                  </a:solidFill>
                  <a:effectLst/>
                  <a:uFillTx/>
                  <a:latin typeface="Palatino"/>
                </a:rPr>
                <a:t>Annotation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" name="McK Footnote" hidden="1"/>
            <p:cNvSpPr/>
            <p:nvPr/>
          </p:nvSpPr>
          <p:spPr>
            <a:xfrm>
              <a:off x="1827360" y="6742080"/>
              <a:ext cx="7313400" cy="3016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b">
              <a:noAutofit/>
            </a:bodyPr>
            <a:p>
              <a:pPr marL="457200" indent="-457200">
                <a:lnSpc>
                  <a:spcPct val="100000"/>
                </a:lnSpc>
                <a:spcAft>
                  <a:spcPts val="224"/>
                </a:spcAft>
                <a:tabLst>
                  <a:tab algn="l" pos="0"/>
                  <a:tab algn="r" pos="39996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	</a:t>
              </a: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*</a:t>
              </a: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	</a:t>
              </a: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Footnote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marL="457200" indent="-457200">
                <a:lnSpc>
                  <a:spcPct val="100000"/>
                </a:lnSpc>
                <a:tabLst>
                  <a:tab algn="l" pos="0"/>
                  <a:tab algn="r" pos="39996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	</a:t>
              </a: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Source:</a:t>
              </a: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	</a:t>
              </a: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Sources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1828800" y="2053800"/>
            <a:ext cx="7313760" cy="182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buNone/>
              <a:tabLst>
                <a:tab algn="l" pos="0"/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1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1827000" y="2651040"/>
            <a:ext cx="7313400" cy="912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0000" lnSpcReduction="19999"/>
          </a:bodyPr>
          <a:p>
            <a:pPr indent="0">
              <a:tabLst>
                <a:tab algn="l" pos="0"/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114480" indent="-113040">
              <a:buClr>
                <a:srgbClr val="000000"/>
              </a:buClr>
              <a:buFont typeface="Arial"/>
              <a:buChar char="•"/>
              <a:tabLst>
                <a:tab algn="l" pos="0"/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228600" indent="-112680">
              <a:buClr>
                <a:srgbClr val="000000"/>
              </a:buClr>
              <a:buFont typeface="Arial"/>
              <a:buChar char="–"/>
              <a:tabLst>
                <a:tab algn="l" pos="0"/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343080" indent="-113040">
              <a:buClr>
                <a:srgbClr val="000000"/>
              </a:buClr>
              <a:buFont typeface="Arial"/>
              <a:buChar char="·"/>
              <a:tabLst>
                <a:tab algn="l" pos="0"/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457200" indent="-106200">
              <a:buClr>
                <a:srgbClr val="000000"/>
              </a:buClr>
              <a:buFont typeface="Arial"/>
              <a:buChar char="»"/>
              <a:tabLst>
                <a:tab algn="l" pos="0"/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457200" indent="-106200">
              <a:buClr>
                <a:srgbClr val="000000"/>
              </a:buClr>
              <a:buFont typeface="Arial"/>
              <a:buChar char="»"/>
              <a:tabLst>
                <a:tab algn="l" pos="0"/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457200" indent="-106200">
              <a:buClr>
                <a:srgbClr val="000000"/>
              </a:buClr>
              <a:buFont typeface="Arial"/>
              <a:buChar char="»"/>
              <a:tabLst>
                <a:tab algn="l" pos="0"/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ftr" idx="3"/>
          </p:nvPr>
        </p:nvSpPr>
        <p:spPr>
          <a:xfrm>
            <a:off x="6566040" y="301320"/>
            <a:ext cx="3184560" cy="122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  <a:def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&lt;footer&gt;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PlaceHolder 4"/>
          <p:cNvSpPr>
            <a:spLocks noGrp="1"/>
          </p:cNvSpPr>
          <p:nvPr>
            <p:ph type="sldNum" idx="4"/>
          </p:nvPr>
        </p:nvSpPr>
        <p:spPr>
          <a:xfrm>
            <a:off x="7527600" y="7170480"/>
            <a:ext cx="2095560" cy="183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  <a:def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fld id="{B6B985C6-5C61-4A4B-BF93-F762F31CC26C}" type="slidenum"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3" name="McK Slide Elements"/>
          <p:cNvGrpSpPr/>
          <p:nvPr/>
        </p:nvGrpSpPr>
        <p:grpSpPr>
          <a:xfrm>
            <a:off x="1827360" y="920880"/>
            <a:ext cx="7313400" cy="6122880"/>
            <a:chOff x="1827360" y="920880"/>
            <a:chExt cx="7313400" cy="6122880"/>
          </a:xfrm>
        </p:grpSpPr>
        <p:sp>
          <p:nvSpPr>
            <p:cNvPr id="5" name="McK Measure" hidden="1"/>
            <p:cNvSpPr/>
            <p:nvPr/>
          </p:nvSpPr>
          <p:spPr>
            <a:xfrm>
              <a:off x="1827360" y="2301840"/>
              <a:ext cx="7313400" cy="1825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no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Unit of measure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" name="McK Separator"/>
            <p:cNvSpPr/>
            <p:nvPr/>
          </p:nvSpPr>
          <p:spPr>
            <a:xfrm>
              <a:off x="1827360" y="2001960"/>
              <a:ext cx="7313400" cy="144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" name="McK Annotation" hidden="1"/>
            <p:cNvSpPr/>
            <p:nvPr/>
          </p:nvSpPr>
          <p:spPr>
            <a:xfrm>
              <a:off x="1827360" y="920880"/>
              <a:ext cx="5484600" cy="1832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200" strike="noStrike" u="none">
                  <a:solidFill>
                    <a:srgbClr val="000000"/>
                  </a:solidFill>
                  <a:effectLst/>
                  <a:uFillTx/>
                  <a:latin typeface="Palatino"/>
                </a:rPr>
                <a:t>Annotation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" name="McK Footnote" hidden="1"/>
            <p:cNvSpPr/>
            <p:nvPr/>
          </p:nvSpPr>
          <p:spPr>
            <a:xfrm>
              <a:off x="1827360" y="6742080"/>
              <a:ext cx="7313400" cy="3016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b">
              <a:noAutofit/>
            </a:bodyPr>
            <a:p>
              <a:pPr marL="457200" indent="-457200">
                <a:lnSpc>
                  <a:spcPct val="100000"/>
                </a:lnSpc>
                <a:spcAft>
                  <a:spcPts val="224"/>
                </a:spcAft>
                <a:tabLst>
                  <a:tab algn="l" pos="0"/>
                  <a:tab algn="r" pos="39996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	</a:t>
              </a: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*</a:t>
              </a: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	</a:t>
              </a: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Footnote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marL="457200" indent="-457200">
                <a:lnSpc>
                  <a:spcPct val="100000"/>
                </a:lnSpc>
                <a:tabLst>
                  <a:tab algn="l" pos="0"/>
                  <a:tab algn="r" pos="39996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	</a:t>
              </a: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Source:</a:t>
              </a: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	</a:t>
              </a: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Sources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package" Target="../embeddings/oleObject1.docx"/><Relationship Id="rId2" Type="http://schemas.openxmlformats.org/officeDocument/2006/relationships/image" Target="../media/image1.wmf"/><Relationship Id="rId3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package" Target="../embeddings/oleObject1.docx"/><Relationship Id="rId2" Type="http://schemas.openxmlformats.org/officeDocument/2006/relationships/image" Target="../media/image2.wmf"/><Relationship Id="rId3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package" Target="../embeddings/oleObject1.docx"/><Relationship Id="rId2" Type="http://schemas.openxmlformats.org/officeDocument/2006/relationships/image" Target="../media/image3.wmf"/><Relationship Id="rId3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4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690480" y="887040"/>
            <a:ext cx="8686800" cy="182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buNone/>
              <a:tabLst>
                <a:tab algn="l" pos="0"/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POWER SECTOR RESTRUCTURING IN EUROPE: 2000</a:t>
            </a:r>
            <a:endParaRPr b="1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" name=""/>
          <p:cNvSpPr/>
          <p:nvPr/>
        </p:nvSpPr>
        <p:spPr>
          <a:xfrm>
            <a:off x="6672240" y="887400"/>
            <a:ext cx="2741760" cy="10098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45720" rIns="4572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European Union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114480" indent="-11304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EU directive requires phased-in competition between 2/99 and 2003; most have regulated TPA ; some negotiated TPA *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114480" indent="-11304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Countries moving at different paces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114480" indent="-11304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Some non-EU countries following directive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23" name=""/>
          <p:cNvGrpSpPr/>
          <p:nvPr/>
        </p:nvGrpSpPr>
        <p:grpSpPr>
          <a:xfrm>
            <a:off x="3103560" y="2577960"/>
            <a:ext cx="3198960" cy="3251160"/>
            <a:chOff x="3103560" y="2577960"/>
            <a:chExt cx="3198960" cy="3251160"/>
          </a:xfrm>
        </p:grpSpPr>
        <p:sp>
          <p:nvSpPr>
            <p:cNvPr id="24" name=""/>
            <p:cNvSpPr/>
            <p:nvPr/>
          </p:nvSpPr>
          <p:spPr>
            <a:xfrm>
              <a:off x="3103560" y="4857480"/>
              <a:ext cx="307800" cy="436680"/>
            </a:xfrm>
            <a:custGeom>
              <a:avLst/>
              <a:gdLst/>
              <a:ahLst/>
              <a:rect l="l" t="t" r="r" b="b"/>
              <a:pathLst>
                <a:path w="523" h="744">
                  <a:moveTo>
                    <a:pt x="265" y="7"/>
                  </a:moveTo>
                  <a:lnTo>
                    <a:pt x="303" y="0"/>
                  </a:lnTo>
                  <a:lnTo>
                    <a:pt x="328" y="29"/>
                  </a:lnTo>
                  <a:lnTo>
                    <a:pt x="332" y="63"/>
                  </a:lnTo>
                  <a:lnTo>
                    <a:pt x="342" y="70"/>
                  </a:lnTo>
                  <a:lnTo>
                    <a:pt x="361" y="65"/>
                  </a:lnTo>
                  <a:lnTo>
                    <a:pt x="421" y="89"/>
                  </a:lnTo>
                  <a:lnTo>
                    <a:pt x="438" y="77"/>
                  </a:lnTo>
                  <a:lnTo>
                    <a:pt x="462" y="75"/>
                  </a:lnTo>
                  <a:lnTo>
                    <a:pt x="477" y="96"/>
                  </a:lnTo>
                  <a:lnTo>
                    <a:pt x="491" y="130"/>
                  </a:lnTo>
                  <a:lnTo>
                    <a:pt x="510" y="152"/>
                  </a:lnTo>
                  <a:lnTo>
                    <a:pt x="523" y="164"/>
                  </a:lnTo>
                  <a:lnTo>
                    <a:pt x="518" y="176"/>
                  </a:lnTo>
                  <a:lnTo>
                    <a:pt x="474" y="188"/>
                  </a:lnTo>
                  <a:lnTo>
                    <a:pt x="424" y="215"/>
                  </a:lnTo>
                  <a:lnTo>
                    <a:pt x="426" y="262"/>
                  </a:lnTo>
                  <a:lnTo>
                    <a:pt x="397" y="286"/>
                  </a:lnTo>
                  <a:lnTo>
                    <a:pt x="373" y="306"/>
                  </a:lnTo>
                  <a:lnTo>
                    <a:pt x="369" y="350"/>
                  </a:lnTo>
                  <a:lnTo>
                    <a:pt x="369" y="380"/>
                  </a:lnTo>
                  <a:lnTo>
                    <a:pt x="351" y="400"/>
                  </a:lnTo>
                  <a:lnTo>
                    <a:pt x="335" y="380"/>
                  </a:lnTo>
                  <a:lnTo>
                    <a:pt x="308" y="388"/>
                  </a:lnTo>
                  <a:lnTo>
                    <a:pt x="304" y="402"/>
                  </a:lnTo>
                  <a:lnTo>
                    <a:pt x="299" y="439"/>
                  </a:lnTo>
                  <a:lnTo>
                    <a:pt x="310" y="453"/>
                  </a:lnTo>
                  <a:lnTo>
                    <a:pt x="304" y="489"/>
                  </a:lnTo>
                  <a:lnTo>
                    <a:pt x="287" y="506"/>
                  </a:lnTo>
                  <a:lnTo>
                    <a:pt x="265" y="535"/>
                  </a:lnTo>
                  <a:lnTo>
                    <a:pt x="255" y="559"/>
                  </a:lnTo>
                  <a:lnTo>
                    <a:pt x="260" y="604"/>
                  </a:lnTo>
                  <a:lnTo>
                    <a:pt x="279" y="629"/>
                  </a:lnTo>
                  <a:lnTo>
                    <a:pt x="267" y="645"/>
                  </a:lnTo>
                  <a:lnTo>
                    <a:pt x="217" y="660"/>
                  </a:lnTo>
                  <a:lnTo>
                    <a:pt x="198" y="679"/>
                  </a:lnTo>
                  <a:lnTo>
                    <a:pt x="197" y="699"/>
                  </a:lnTo>
                  <a:lnTo>
                    <a:pt x="197" y="737"/>
                  </a:lnTo>
                  <a:lnTo>
                    <a:pt x="140" y="737"/>
                  </a:lnTo>
                  <a:lnTo>
                    <a:pt x="101" y="744"/>
                  </a:lnTo>
                  <a:lnTo>
                    <a:pt x="56" y="693"/>
                  </a:lnTo>
                  <a:lnTo>
                    <a:pt x="32" y="693"/>
                  </a:lnTo>
                  <a:lnTo>
                    <a:pt x="12" y="693"/>
                  </a:lnTo>
                  <a:lnTo>
                    <a:pt x="0" y="674"/>
                  </a:lnTo>
                  <a:lnTo>
                    <a:pt x="12" y="655"/>
                  </a:lnTo>
                  <a:lnTo>
                    <a:pt x="38" y="617"/>
                  </a:lnTo>
                  <a:lnTo>
                    <a:pt x="51" y="580"/>
                  </a:lnTo>
                  <a:lnTo>
                    <a:pt x="82" y="535"/>
                  </a:lnTo>
                  <a:lnTo>
                    <a:pt x="89" y="510"/>
                  </a:lnTo>
                  <a:lnTo>
                    <a:pt x="75" y="491"/>
                  </a:lnTo>
                  <a:lnTo>
                    <a:pt x="56" y="474"/>
                  </a:lnTo>
                  <a:lnTo>
                    <a:pt x="51" y="463"/>
                  </a:lnTo>
                  <a:lnTo>
                    <a:pt x="75" y="457"/>
                  </a:lnTo>
                  <a:lnTo>
                    <a:pt x="89" y="431"/>
                  </a:lnTo>
                  <a:lnTo>
                    <a:pt x="63" y="424"/>
                  </a:lnTo>
                  <a:lnTo>
                    <a:pt x="38" y="438"/>
                  </a:lnTo>
                  <a:lnTo>
                    <a:pt x="38" y="405"/>
                  </a:lnTo>
                  <a:lnTo>
                    <a:pt x="51" y="386"/>
                  </a:lnTo>
                  <a:lnTo>
                    <a:pt x="63" y="368"/>
                  </a:lnTo>
                  <a:lnTo>
                    <a:pt x="70" y="342"/>
                  </a:lnTo>
                  <a:lnTo>
                    <a:pt x="75" y="323"/>
                  </a:lnTo>
                  <a:lnTo>
                    <a:pt x="89" y="318"/>
                  </a:lnTo>
                  <a:lnTo>
                    <a:pt x="108" y="330"/>
                  </a:lnTo>
                  <a:lnTo>
                    <a:pt x="140" y="286"/>
                  </a:lnTo>
                  <a:lnTo>
                    <a:pt x="159" y="255"/>
                  </a:lnTo>
                  <a:lnTo>
                    <a:pt x="209" y="197"/>
                  </a:lnTo>
                  <a:lnTo>
                    <a:pt x="209" y="173"/>
                  </a:lnTo>
                  <a:lnTo>
                    <a:pt x="234" y="133"/>
                  </a:lnTo>
                  <a:lnTo>
                    <a:pt x="241" y="89"/>
                  </a:lnTo>
                  <a:lnTo>
                    <a:pt x="253" y="65"/>
                  </a:lnTo>
                  <a:lnTo>
                    <a:pt x="265" y="7"/>
                  </a:lnTo>
                  <a:close/>
                </a:path>
              </a:pathLst>
            </a:custGeom>
            <a:solidFill>
              <a:srgbClr val="ffffff"/>
            </a:solidFill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25" name=""/>
            <p:cNvGrpSpPr/>
            <p:nvPr/>
          </p:nvGrpSpPr>
          <p:grpSpPr>
            <a:xfrm>
              <a:off x="3218400" y="4719960"/>
              <a:ext cx="844560" cy="720000"/>
              <a:chOff x="3218400" y="4719960"/>
              <a:chExt cx="844560" cy="720000"/>
            </a:xfrm>
          </p:grpSpPr>
          <p:sp>
            <p:nvSpPr>
              <p:cNvPr id="26" name=""/>
              <p:cNvSpPr/>
              <p:nvPr/>
            </p:nvSpPr>
            <p:spPr>
              <a:xfrm>
                <a:off x="3218400" y="4719960"/>
                <a:ext cx="812880" cy="720000"/>
              </a:xfrm>
              <a:custGeom>
                <a:avLst/>
                <a:gdLst/>
                <a:ahLst/>
                <a:rect l="l" t="t" r="r" b="b"/>
                <a:pathLst>
                  <a:path w="1383" h="1226">
                    <a:moveTo>
                      <a:pt x="70" y="241"/>
                    </a:moveTo>
                    <a:lnTo>
                      <a:pt x="63" y="222"/>
                    </a:lnTo>
                    <a:lnTo>
                      <a:pt x="70" y="196"/>
                    </a:lnTo>
                    <a:lnTo>
                      <a:pt x="107" y="133"/>
                    </a:lnTo>
                    <a:lnTo>
                      <a:pt x="89" y="119"/>
                    </a:lnTo>
                    <a:lnTo>
                      <a:pt x="95" y="101"/>
                    </a:lnTo>
                    <a:lnTo>
                      <a:pt x="75" y="95"/>
                    </a:lnTo>
                    <a:lnTo>
                      <a:pt x="75" y="70"/>
                    </a:lnTo>
                    <a:lnTo>
                      <a:pt x="89" y="51"/>
                    </a:lnTo>
                    <a:lnTo>
                      <a:pt x="152" y="32"/>
                    </a:lnTo>
                    <a:lnTo>
                      <a:pt x="203" y="37"/>
                    </a:lnTo>
                    <a:lnTo>
                      <a:pt x="208" y="18"/>
                    </a:lnTo>
                    <a:lnTo>
                      <a:pt x="246" y="0"/>
                    </a:lnTo>
                    <a:lnTo>
                      <a:pt x="266" y="6"/>
                    </a:lnTo>
                    <a:lnTo>
                      <a:pt x="309" y="63"/>
                    </a:lnTo>
                    <a:lnTo>
                      <a:pt x="379" y="95"/>
                    </a:lnTo>
                    <a:lnTo>
                      <a:pt x="443" y="95"/>
                    </a:lnTo>
                    <a:lnTo>
                      <a:pt x="460" y="101"/>
                    </a:lnTo>
                    <a:lnTo>
                      <a:pt x="629" y="196"/>
                    </a:lnTo>
                    <a:lnTo>
                      <a:pt x="680" y="203"/>
                    </a:lnTo>
                    <a:lnTo>
                      <a:pt x="718" y="241"/>
                    </a:lnTo>
                    <a:lnTo>
                      <a:pt x="774" y="227"/>
                    </a:lnTo>
                    <a:lnTo>
                      <a:pt x="807" y="248"/>
                    </a:lnTo>
                    <a:lnTo>
                      <a:pt x="839" y="278"/>
                    </a:lnTo>
                    <a:lnTo>
                      <a:pt x="877" y="278"/>
                    </a:lnTo>
                    <a:lnTo>
                      <a:pt x="903" y="285"/>
                    </a:lnTo>
                    <a:lnTo>
                      <a:pt x="915" y="297"/>
                    </a:lnTo>
                    <a:lnTo>
                      <a:pt x="903" y="316"/>
                    </a:lnTo>
                    <a:lnTo>
                      <a:pt x="903" y="342"/>
                    </a:lnTo>
                    <a:lnTo>
                      <a:pt x="1004" y="412"/>
                    </a:lnTo>
                    <a:lnTo>
                      <a:pt x="1060" y="456"/>
                    </a:lnTo>
                    <a:lnTo>
                      <a:pt x="1086" y="449"/>
                    </a:lnTo>
                    <a:lnTo>
                      <a:pt x="1116" y="443"/>
                    </a:lnTo>
                    <a:lnTo>
                      <a:pt x="1212" y="487"/>
                    </a:lnTo>
                    <a:lnTo>
                      <a:pt x="1224" y="520"/>
                    </a:lnTo>
                    <a:lnTo>
                      <a:pt x="1238" y="531"/>
                    </a:lnTo>
                    <a:lnTo>
                      <a:pt x="1269" y="538"/>
                    </a:lnTo>
                    <a:lnTo>
                      <a:pt x="1287" y="550"/>
                    </a:lnTo>
                    <a:lnTo>
                      <a:pt x="1313" y="550"/>
                    </a:lnTo>
                    <a:lnTo>
                      <a:pt x="1339" y="550"/>
                    </a:lnTo>
                    <a:lnTo>
                      <a:pt x="1364" y="557"/>
                    </a:lnTo>
                    <a:lnTo>
                      <a:pt x="1371" y="550"/>
                    </a:lnTo>
                    <a:lnTo>
                      <a:pt x="1383" y="576"/>
                    </a:lnTo>
                    <a:lnTo>
                      <a:pt x="1383" y="608"/>
                    </a:lnTo>
                    <a:lnTo>
                      <a:pt x="1364" y="627"/>
                    </a:lnTo>
                    <a:lnTo>
                      <a:pt x="1264" y="701"/>
                    </a:lnTo>
                    <a:lnTo>
                      <a:pt x="1219" y="701"/>
                    </a:lnTo>
                    <a:lnTo>
                      <a:pt x="1092" y="732"/>
                    </a:lnTo>
                    <a:lnTo>
                      <a:pt x="1048" y="738"/>
                    </a:lnTo>
                    <a:lnTo>
                      <a:pt x="1048" y="776"/>
                    </a:lnTo>
                    <a:lnTo>
                      <a:pt x="1022" y="776"/>
                    </a:lnTo>
                    <a:lnTo>
                      <a:pt x="997" y="795"/>
                    </a:lnTo>
                    <a:lnTo>
                      <a:pt x="971" y="827"/>
                    </a:lnTo>
                    <a:lnTo>
                      <a:pt x="945" y="851"/>
                    </a:lnTo>
                    <a:lnTo>
                      <a:pt x="915" y="858"/>
                    </a:lnTo>
                    <a:lnTo>
                      <a:pt x="889" y="891"/>
                    </a:lnTo>
                    <a:lnTo>
                      <a:pt x="889" y="935"/>
                    </a:lnTo>
                    <a:lnTo>
                      <a:pt x="908" y="959"/>
                    </a:lnTo>
                    <a:lnTo>
                      <a:pt x="915" y="978"/>
                    </a:lnTo>
                    <a:lnTo>
                      <a:pt x="915" y="1010"/>
                    </a:lnTo>
                    <a:lnTo>
                      <a:pt x="908" y="1022"/>
                    </a:lnTo>
                    <a:lnTo>
                      <a:pt x="882" y="1029"/>
                    </a:lnTo>
                    <a:lnTo>
                      <a:pt x="845" y="1062"/>
                    </a:lnTo>
                    <a:lnTo>
                      <a:pt x="795" y="1106"/>
                    </a:lnTo>
                    <a:lnTo>
                      <a:pt x="774" y="1125"/>
                    </a:lnTo>
                    <a:lnTo>
                      <a:pt x="762" y="1137"/>
                    </a:lnTo>
                    <a:lnTo>
                      <a:pt x="762" y="1156"/>
                    </a:lnTo>
                    <a:lnTo>
                      <a:pt x="706" y="1156"/>
                    </a:lnTo>
                    <a:lnTo>
                      <a:pt x="673" y="1162"/>
                    </a:lnTo>
                    <a:lnTo>
                      <a:pt x="648" y="1169"/>
                    </a:lnTo>
                    <a:lnTo>
                      <a:pt x="636" y="1181"/>
                    </a:lnTo>
                    <a:lnTo>
                      <a:pt x="617" y="1207"/>
                    </a:lnTo>
                    <a:lnTo>
                      <a:pt x="585" y="1219"/>
                    </a:lnTo>
                    <a:lnTo>
                      <a:pt x="566" y="1219"/>
                    </a:lnTo>
                    <a:lnTo>
                      <a:pt x="528" y="1214"/>
                    </a:lnTo>
                    <a:lnTo>
                      <a:pt x="465" y="1207"/>
                    </a:lnTo>
                    <a:lnTo>
                      <a:pt x="354" y="1162"/>
                    </a:lnTo>
                    <a:lnTo>
                      <a:pt x="309" y="1156"/>
                    </a:lnTo>
                    <a:lnTo>
                      <a:pt x="266" y="1169"/>
                    </a:lnTo>
                    <a:lnTo>
                      <a:pt x="234" y="1188"/>
                    </a:lnTo>
                    <a:lnTo>
                      <a:pt x="196" y="1193"/>
                    </a:lnTo>
                    <a:lnTo>
                      <a:pt x="164" y="1214"/>
                    </a:lnTo>
                    <a:lnTo>
                      <a:pt x="145" y="1226"/>
                    </a:lnTo>
                    <a:lnTo>
                      <a:pt x="75" y="1151"/>
                    </a:lnTo>
                    <a:lnTo>
                      <a:pt x="75" y="1043"/>
                    </a:lnTo>
                    <a:lnTo>
                      <a:pt x="44" y="1003"/>
                    </a:lnTo>
                    <a:lnTo>
                      <a:pt x="7" y="973"/>
                    </a:lnTo>
                    <a:lnTo>
                      <a:pt x="0" y="954"/>
                    </a:lnTo>
                    <a:lnTo>
                      <a:pt x="0" y="915"/>
                    </a:lnTo>
                    <a:lnTo>
                      <a:pt x="18" y="896"/>
                    </a:lnTo>
                    <a:lnTo>
                      <a:pt x="70" y="877"/>
                    </a:lnTo>
                    <a:lnTo>
                      <a:pt x="82" y="865"/>
                    </a:lnTo>
                    <a:lnTo>
                      <a:pt x="63" y="839"/>
                    </a:lnTo>
                    <a:lnTo>
                      <a:pt x="56" y="795"/>
                    </a:lnTo>
                    <a:lnTo>
                      <a:pt x="75" y="757"/>
                    </a:lnTo>
                    <a:lnTo>
                      <a:pt x="114" y="720"/>
                    </a:lnTo>
                    <a:lnTo>
                      <a:pt x="114" y="691"/>
                    </a:lnTo>
                    <a:lnTo>
                      <a:pt x="101" y="665"/>
                    </a:lnTo>
                    <a:lnTo>
                      <a:pt x="114" y="620"/>
                    </a:lnTo>
                    <a:lnTo>
                      <a:pt x="119" y="615"/>
                    </a:lnTo>
                    <a:lnTo>
                      <a:pt x="138" y="615"/>
                    </a:lnTo>
                    <a:lnTo>
                      <a:pt x="152" y="634"/>
                    </a:lnTo>
                    <a:lnTo>
                      <a:pt x="171" y="608"/>
                    </a:lnTo>
                    <a:lnTo>
                      <a:pt x="178" y="538"/>
                    </a:lnTo>
                    <a:lnTo>
                      <a:pt x="227" y="494"/>
                    </a:lnTo>
                    <a:lnTo>
                      <a:pt x="227" y="468"/>
                    </a:lnTo>
                    <a:lnTo>
                      <a:pt x="227" y="449"/>
                    </a:lnTo>
                    <a:lnTo>
                      <a:pt x="278" y="419"/>
                    </a:lnTo>
                    <a:lnTo>
                      <a:pt x="316" y="412"/>
                    </a:lnTo>
                    <a:lnTo>
                      <a:pt x="330" y="398"/>
                    </a:lnTo>
                    <a:lnTo>
                      <a:pt x="297" y="367"/>
                    </a:lnTo>
                    <a:lnTo>
                      <a:pt x="272" y="316"/>
                    </a:lnTo>
                    <a:lnTo>
                      <a:pt x="260" y="304"/>
                    </a:lnTo>
                    <a:lnTo>
                      <a:pt x="222" y="323"/>
                    </a:lnTo>
                    <a:lnTo>
                      <a:pt x="196" y="311"/>
                    </a:lnTo>
                    <a:lnTo>
                      <a:pt x="159" y="297"/>
                    </a:lnTo>
                    <a:lnTo>
                      <a:pt x="145" y="304"/>
                    </a:lnTo>
                    <a:lnTo>
                      <a:pt x="133" y="290"/>
                    </a:lnTo>
                    <a:lnTo>
                      <a:pt x="133" y="266"/>
                    </a:lnTo>
                    <a:lnTo>
                      <a:pt x="114" y="241"/>
                    </a:lnTo>
                    <a:lnTo>
                      <a:pt x="101" y="234"/>
                    </a:lnTo>
                    <a:lnTo>
                      <a:pt x="70" y="241"/>
                    </a:lnTo>
                    <a:close/>
                  </a:path>
                </a:pathLst>
              </a:custGeom>
              <a:solidFill>
                <a:srgbClr val="ffffff"/>
              </a:solidFill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7" name=""/>
              <p:cNvSpPr/>
              <p:nvPr/>
            </p:nvSpPr>
            <p:spPr>
              <a:xfrm>
                <a:off x="3837600" y="5317920"/>
                <a:ext cx="31680" cy="20880"/>
              </a:xfrm>
              <a:custGeom>
                <a:avLst/>
                <a:gdLst/>
                <a:ahLst/>
                <a:rect l="l" t="t" r="r" b="b"/>
                <a:pathLst>
                  <a:path w="53" h="38">
                    <a:moveTo>
                      <a:pt x="53" y="0"/>
                    </a:moveTo>
                    <a:lnTo>
                      <a:pt x="28" y="0"/>
                    </a:lnTo>
                    <a:lnTo>
                      <a:pt x="0" y="26"/>
                    </a:lnTo>
                    <a:lnTo>
                      <a:pt x="14" y="38"/>
                    </a:lnTo>
                    <a:lnTo>
                      <a:pt x="39" y="38"/>
                    </a:lnTo>
                    <a:lnTo>
                      <a:pt x="53" y="0"/>
                    </a:lnTo>
                    <a:close/>
                  </a:path>
                </a:pathLst>
              </a:custGeom>
              <a:solidFill>
                <a:srgbClr val="ffffff"/>
              </a:solidFill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5920" bIns="-259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8" name=""/>
              <p:cNvSpPr/>
              <p:nvPr/>
            </p:nvSpPr>
            <p:spPr>
              <a:xfrm>
                <a:off x="3927960" y="5261400"/>
                <a:ext cx="71640" cy="56160"/>
              </a:xfrm>
              <a:custGeom>
                <a:avLst/>
                <a:gdLst/>
                <a:ahLst/>
                <a:rect l="l" t="t" r="r" b="b"/>
                <a:pathLst>
                  <a:path w="122" h="96">
                    <a:moveTo>
                      <a:pt x="89" y="0"/>
                    </a:moveTo>
                    <a:lnTo>
                      <a:pt x="77" y="12"/>
                    </a:lnTo>
                    <a:lnTo>
                      <a:pt x="26" y="19"/>
                    </a:lnTo>
                    <a:lnTo>
                      <a:pt x="0" y="52"/>
                    </a:lnTo>
                    <a:lnTo>
                      <a:pt x="38" y="77"/>
                    </a:lnTo>
                    <a:lnTo>
                      <a:pt x="58" y="96"/>
                    </a:lnTo>
                    <a:lnTo>
                      <a:pt x="96" y="89"/>
                    </a:lnTo>
                    <a:lnTo>
                      <a:pt x="122" y="77"/>
                    </a:lnTo>
                    <a:lnTo>
                      <a:pt x="115" y="52"/>
                    </a:lnTo>
                    <a:lnTo>
                      <a:pt x="96" y="33"/>
                    </a:lnTo>
                    <a:lnTo>
                      <a:pt x="89" y="0"/>
                    </a:lnTo>
                    <a:close/>
                  </a:path>
                </a:pathLst>
              </a:custGeom>
              <a:solidFill>
                <a:srgbClr val="ffffff"/>
              </a:solidFill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9360" bIns="9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9" name=""/>
              <p:cNvSpPr/>
              <p:nvPr/>
            </p:nvSpPr>
            <p:spPr>
              <a:xfrm>
                <a:off x="4039560" y="5265000"/>
                <a:ext cx="23400" cy="29160"/>
              </a:xfrm>
              <a:custGeom>
                <a:avLst/>
                <a:gdLst/>
                <a:ahLst/>
                <a:rect l="l" t="t" r="r" b="b"/>
                <a:pathLst>
                  <a:path w="39" h="50">
                    <a:moveTo>
                      <a:pt x="26" y="0"/>
                    </a:moveTo>
                    <a:lnTo>
                      <a:pt x="0" y="12"/>
                    </a:lnTo>
                    <a:lnTo>
                      <a:pt x="20" y="31"/>
                    </a:lnTo>
                    <a:lnTo>
                      <a:pt x="39" y="50"/>
                    </a:lnTo>
                    <a:lnTo>
                      <a:pt x="26" y="0"/>
                    </a:lnTo>
                    <a:close/>
                  </a:path>
                </a:pathLst>
              </a:custGeom>
              <a:solidFill>
                <a:srgbClr val="ffffff"/>
              </a:solidFill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7640" bIns="-176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30" name=""/>
            <p:cNvGrpSpPr/>
            <p:nvPr/>
          </p:nvGrpSpPr>
          <p:grpSpPr>
            <a:xfrm>
              <a:off x="4308120" y="4742280"/>
              <a:ext cx="738720" cy="931320"/>
              <a:chOff x="4308120" y="4742280"/>
              <a:chExt cx="738720" cy="931320"/>
            </a:xfrm>
          </p:grpSpPr>
          <p:sp>
            <p:nvSpPr>
              <p:cNvPr id="31" name=""/>
              <p:cNvSpPr/>
              <p:nvPr/>
            </p:nvSpPr>
            <p:spPr>
              <a:xfrm>
                <a:off x="4334760" y="5234400"/>
                <a:ext cx="117360" cy="193680"/>
              </a:xfrm>
              <a:custGeom>
                <a:avLst/>
                <a:gdLst/>
                <a:ahLst/>
                <a:rect l="l" t="t" r="r" b="b"/>
                <a:pathLst>
                  <a:path w="202" h="330">
                    <a:moveTo>
                      <a:pt x="120" y="0"/>
                    </a:moveTo>
                    <a:lnTo>
                      <a:pt x="89" y="19"/>
                    </a:lnTo>
                    <a:lnTo>
                      <a:pt x="63" y="38"/>
                    </a:lnTo>
                    <a:lnTo>
                      <a:pt x="38" y="44"/>
                    </a:lnTo>
                    <a:lnTo>
                      <a:pt x="0" y="38"/>
                    </a:lnTo>
                    <a:lnTo>
                      <a:pt x="7" y="77"/>
                    </a:lnTo>
                    <a:lnTo>
                      <a:pt x="26" y="101"/>
                    </a:lnTo>
                    <a:lnTo>
                      <a:pt x="19" y="166"/>
                    </a:lnTo>
                    <a:lnTo>
                      <a:pt x="19" y="197"/>
                    </a:lnTo>
                    <a:lnTo>
                      <a:pt x="26" y="222"/>
                    </a:lnTo>
                    <a:lnTo>
                      <a:pt x="7" y="274"/>
                    </a:lnTo>
                    <a:lnTo>
                      <a:pt x="12" y="311"/>
                    </a:lnTo>
                    <a:lnTo>
                      <a:pt x="38" y="330"/>
                    </a:lnTo>
                    <a:lnTo>
                      <a:pt x="75" y="304"/>
                    </a:lnTo>
                    <a:lnTo>
                      <a:pt x="89" y="297"/>
                    </a:lnTo>
                    <a:lnTo>
                      <a:pt x="127" y="304"/>
                    </a:lnTo>
                    <a:lnTo>
                      <a:pt x="152" y="279"/>
                    </a:lnTo>
                    <a:lnTo>
                      <a:pt x="152" y="253"/>
                    </a:lnTo>
                    <a:lnTo>
                      <a:pt x="183" y="203"/>
                    </a:lnTo>
                    <a:lnTo>
                      <a:pt x="195" y="171"/>
                    </a:lnTo>
                    <a:lnTo>
                      <a:pt x="183" y="140"/>
                    </a:lnTo>
                    <a:lnTo>
                      <a:pt x="202" y="101"/>
                    </a:lnTo>
                    <a:lnTo>
                      <a:pt x="190" y="44"/>
                    </a:lnTo>
                    <a:lnTo>
                      <a:pt x="183" y="12"/>
                    </a:lnTo>
                    <a:lnTo>
                      <a:pt x="120" y="0"/>
                    </a:lnTo>
                    <a:close/>
                  </a:path>
                </a:pathLst>
              </a:custGeom>
              <a:solidFill>
                <a:srgbClr val="ffffff"/>
              </a:solidFill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2" name=""/>
              <p:cNvSpPr/>
              <p:nvPr/>
            </p:nvSpPr>
            <p:spPr>
              <a:xfrm>
                <a:off x="4609800" y="5537520"/>
                <a:ext cx="217080" cy="136080"/>
              </a:xfrm>
              <a:custGeom>
                <a:avLst/>
                <a:gdLst/>
                <a:ahLst/>
                <a:rect l="l" t="t" r="r" b="b"/>
                <a:pathLst>
                  <a:path w="369" h="232">
                    <a:moveTo>
                      <a:pt x="350" y="0"/>
                    </a:moveTo>
                    <a:lnTo>
                      <a:pt x="369" y="18"/>
                    </a:lnTo>
                    <a:lnTo>
                      <a:pt x="357" y="37"/>
                    </a:lnTo>
                    <a:lnTo>
                      <a:pt x="343" y="68"/>
                    </a:lnTo>
                    <a:lnTo>
                      <a:pt x="325" y="87"/>
                    </a:lnTo>
                    <a:lnTo>
                      <a:pt x="331" y="145"/>
                    </a:lnTo>
                    <a:lnTo>
                      <a:pt x="343" y="188"/>
                    </a:lnTo>
                    <a:lnTo>
                      <a:pt x="311" y="207"/>
                    </a:lnTo>
                    <a:lnTo>
                      <a:pt x="306" y="225"/>
                    </a:lnTo>
                    <a:lnTo>
                      <a:pt x="280" y="232"/>
                    </a:lnTo>
                    <a:lnTo>
                      <a:pt x="242" y="195"/>
                    </a:lnTo>
                    <a:lnTo>
                      <a:pt x="217" y="195"/>
                    </a:lnTo>
                    <a:lnTo>
                      <a:pt x="196" y="164"/>
                    </a:lnTo>
                    <a:lnTo>
                      <a:pt x="159" y="145"/>
                    </a:lnTo>
                    <a:lnTo>
                      <a:pt x="133" y="138"/>
                    </a:lnTo>
                    <a:lnTo>
                      <a:pt x="107" y="126"/>
                    </a:lnTo>
                    <a:lnTo>
                      <a:pt x="82" y="106"/>
                    </a:lnTo>
                    <a:lnTo>
                      <a:pt x="37" y="75"/>
                    </a:lnTo>
                    <a:lnTo>
                      <a:pt x="18" y="68"/>
                    </a:lnTo>
                    <a:lnTo>
                      <a:pt x="0" y="49"/>
                    </a:lnTo>
                    <a:lnTo>
                      <a:pt x="0" y="25"/>
                    </a:lnTo>
                    <a:lnTo>
                      <a:pt x="6" y="6"/>
                    </a:lnTo>
                    <a:lnTo>
                      <a:pt x="44" y="12"/>
                    </a:lnTo>
                    <a:lnTo>
                      <a:pt x="102" y="12"/>
                    </a:lnTo>
                    <a:lnTo>
                      <a:pt x="114" y="30"/>
                    </a:lnTo>
                    <a:lnTo>
                      <a:pt x="177" y="30"/>
                    </a:lnTo>
                    <a:lnTo>
                      <a:pt x="222" y="30"/>
                    </a:lnTo>
                    <a:lnTo>
                      <a:pt x="280" y="18"/>
                    </a:lnTo>
                    <a:lnTo>
                      <a:pt x="350" y="0"/>
                    </a:lnTo>
                    <a:close/>
                  </a:path>
                </a:pathLst>
              </a:custGeom>
              <a:solidFill>
                <a:srgbClr val="ffffff"/>
              </a:solidFill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3" name=""/>
              <p:cNvSpPr/>
              <p:nvPr/>
            </p:nvSpPr>
            <p:spPr>
              <a:xfrm>
                <a:off x="4308120" y="4742280"/>
                <a:ext cx="738720" cy="831600"/>
              </a:xfrm>
              <a:custGeom>
                <a:avLst/>
                <a:gdLst/>
                <a:ahLst/>
                <a:rect l="l" t="t" r="r" b="b"/>
                <a:pathLst>
                  <a:path w="1257" h="1418">
                    <a:moveTo>
                      <a:pt x="911" y="1399"/>
                    </a:moveTo>
                    <a:lnTo>
                      <a:pt x="930" y="1418"/>
                    </a:lnTo>
                    <a:lnTo>
                      <a:pt x="962" y="1399"/>
                    </a:lnTo>
                    <a:lnTo>
                      <a:pt x="1000" y="1348"/>
                    </a:lnTo>
                    <a:lnTo>
                      <a:pt x="1019" y="1273"/>
                    </a:lnTo>
                    <a:lnTo>
                      <a:pt x="1038" y="1266"/>
                    </a:lnTo>
                    <a:lnTo>
                      <a:pt x="1051" y="1278"/>
                    </a:lnTo>
                    <a:lnTo>
                      <a:pt x="1077" y="1254"/>
                    </a:lnTo>
                    <a:lnTo>
                      <a:pt x="1070" y="1221"/>
                    </a:lnTo>
                    <a:lnTo>
                      <a:pt x="1082" y="1196"/>
                    </a:lnTo>
                    <a:lnTo>
                      <a:pt x="1077" y="1184"/>
                    </a:lnTo>
                    <a:lnTo>
                      <a:pt x="1044" y="1158"/>
                    </a:lnTo>
                    <a:lnTo>
                      <a:pt x="1033" y="1158"/>
                    </a:lnTo>
                    <a:lnTo>
                      <a:pt x="1038" y="1144"/>
                    </a:lnTo>
                    <a:lnTo>
                      <a:pt x="1014" y="1151"/>
                    </a:lnTo>
                    <a:lnTo>
                      <a:pt x="1000" y="1139"/>
                    </a:lnTo>
                    <a:lnTo>
                      <a:pt x="1000" y="1125"/>
                    </a:lnTo>
                    <a:lnTo>
                      <a:pt x="1038" y="1102"/>
                    </a:lnTo>
                    <a:lnTo>
                      <a:pt x="1056" y="1076"/>
                    </a:lnTo>
                    <a:lnTo>
                      <a:pt x="1056" y="1037"/>
                    </a:lnTo>
                    <a:lnTo>
                      <a:pt x="1077" y="1031"/>
                    </a:lnTo>
                    <a:lnTo>
                      <a:pt x="1140" y="1062"/>
                    </a:lnTo>
                    <a:lnTo>
                      <a:pt x="1164" y="1069"/>
                    </a:lnTo>
                    <a:lnTo>
                      <a:pt x="1197" y="1114"/>
                    </a:lnTo>
                    <a:lnTo>
                      <a:pt x="1209" y="1139"/>
                    </a:lnTo>
                    <a:lnTo>
                      <a:pt x="1227" y="1139"/>
                    </a:lnTo>
                    <a:lnTo>
                      <a:pt x="1246" y="1114"/>
                    </a:lnTo>
                    <a:lnTo>
                      <a:pt x="1257" y="1088"/>
                    </a:lnTo>
                    <a:lnTo>
                      <a:pt x="1234" y="1043"/>
                    </a:lnTo>
                    <a:lnTo>
                      <a:pt x="1209" y="1018"/>
                    </a:lnTo>
                    <a:lnTo>
                      <a:pt x="1185" y="1018"/>
                    </a:lnTo>
                    <a:lnTo>
                      <a:pt x="1185" y="1013"/>
                    </a:lnTo>
                    <a:lnTo>
                      <a:pt x="1171" y="1013"/>
                    </a:lnTo>
                    <a:lnTo>
                      <a:pt x="1108" y="948"/>
                    </a:lnTo>
                    <a:lnTo>
                      <a:pt x="1077" y="954"/>
                    </a:lnTo>
                    <a:lnTo>
                      <a:pt x="1038" y="905"/>
                    </a:lnTo>
                    <a:lnTo>
                      <a:pt x="1014" y="898"/>
                    </a:lnTo>
                    <a:lnTo>
                      <a:pt x="974" y="860"/>
                    </a:lnTo>
                    <a:lnTo>
                      <a:pt x="956" y="847"/>
                    </a:lnTo>
                    <a:lnTo>
                      <a:pt x="969" y="835"/>
                    </a:lnTo>
                    <a:lnTo>
                      <a:pt x="988" y="828"/>
                    </a:lnTo>
                    <a:lnTo>
                      <a:pt x="962" y="809"/>
                    </a:lnTo>
                    <a:lnTo>
                      <a:pt x="930" y="821"/>
                    </a:lnTo>
                    <a:lnTo>
                      <a:pt x="906" y="809"/>
                    </a:lnTo>
                    <a:lnTo>
                      <a:pt x="836" y="751"/>
                    </a:lnTo>
                    <a:lnTo>
                      <a:pt x="829" y="727"/>
                    </a:lnTo>
                    <a:lnTo>
                      <a:pt x="803" y="720"/>
                    </a:lnTo>
                    <a:lnTo>
                      <a:pt x="779" y="701"/>
                    </a:lnTo>
                    <a:lnTo>
                      <a:pt x="714" y="565"/>
                    </a:lnTo>
                    <a:lnTo>
                      <a:pt x="696" y="546"/>
                    </a:lnTo>
                    <a:lnTo>
                      <a:pt x="646" y="501"/>
                    </a:lnTo>
                    <a:lnTo>
                      <a:pt x="588" y="412"/>
                    </a:lnTo>
                    <a:lnTo>
                      <a:pt x="588" y="361"/>
                    </a:lnTo>
                    <a:lnTo>
                      <a:pt x="620" y="342"/>
                    </a:lnTo>
                    <a:lnTo>
                      <a:pt x="620" y="317"/>
                    </a:lnTo>
                    <a:lnTo>
                      <a:pt x="595" y="293"/>
                    </a:lnTo>
                    <a:lnTo>
                      <a:pt x="583" y="279"/>
                    </a:lnTo>
                    <a:lnTo>
                      <a:pt x="588" y="260"/>
                    </a:lnTo>
                    <a:lnTo>
                      <a:pt x="614" y="248"/>
                    </a:lnTo>
                    <a:lnTo>
                      <a:pt x="690" y="229"/>
                    </a:lnTo>
                    <a:lnTo>
                      <a:pt x="721" y="209"/>
                    </a:lnTo>
                    <a:lnTo>
                      <a:pt x="747" y="185"/>
                    </a:lnTo>
                    <a:lnTo>
                      <a:pt x="740" y="120"/>
                    </a:lnTo>
                    <a:lnTo>
                      <a:pt x="747" y="96"/>
                    </a:lnTo>
                    <a:lnTo>
                      <a:pt x="709" y="89"/>
                    </a:lnTo>
                    <a:lnTo>
                      <a:pt x="627" y="70"/>
                    </a:lnTo>
                    <a:lnTo>
                      <a:pt x="614" y="52"/>
                    </a:lnTo>
                    <a:lnTo>
                      <a:pt x="608" y="45"/>
                    </a:lnTo>
                    <a:lnTo>
                      <a:pt x="608" y="26"/>
                    </a:lnTo>
                    <a:lnTo>
                      <a:pt x="602" y="7"/>
                    </a:lnTo>
                    <a:lnTo>
                      <a:pt x="557" y="0"/>
                    </a:lnTo>
                    <a:lnTo>
                      <a:pt x="449" y="7"/>
                    </a:lnTo>
                    <a:lnTo>
                      <a:pt x="437" y="33"/>
                    </a:lnTo>
                    <a:lnTo>
                      <a:pt x="398" y="38"/>
                    </a:lnTo>
                    <a:lnTo>
                      <a:pt x="374" y="89"/>
                    </a:lnTo>
                    <a:lnTo>
                      <a:pt x="374" y="108"/>
                    </a:lnTo>
                    <a:lnTo>
                      <a:pt x="348" y="89"/>
                    </a:lnTo>
                    <a:lnTo>
                      <a:pt x="309" y="82"/>
                    </a:lnTo>
                    <a:lnTo>
                      <a:pt x="285" y="96"/>
                    </a:lnTo>
                    <a:lnTo>
                      <a:pt x="266" y="134"/>
                    </a:lnTo>
                    <a:lnTo>
                      <a:pt x="227" y="108"/>
                    </a:lnTo>
                    <a:lnTo>
                      <a:pt x="234" y="70"/>
                    </a:lnTo>
                    <a:lnTo>
                      <a:pt x="222" y="45"/>
                    </a:lnTo>
                    <a:lnTo>
                      <a:pt x="196" y="52"/>
                    </a:lnTo>
                    <a:lnTo>
                      <a:pt x="189" y="82"/>
                    </a:lnTo>
                    <a:lnTo>
                      <a:pt x="171" y="101"/>
                    </a:lnTo>
                    <a:lnTo>
                      <a:pt x="152" y="101"/>
                    </a:lnTo>
                    <a:lnTo>
                      <a:pt x="63" y="89"/>
                    </a:lnTo>
                    <a:lnTo>
                      <a:pt x="32" y="115"/>
                    </a:lnTo>
                    <a:lnTo>
                      <a:pt x="37" y="146"/>
                    </a:lnTo>
                    <a:lnTo>
                      <a:pt x="44" y="171"/>
                    </a:lnTo>
                    <a:lnTo>
                      <a:pt x="0" y="209"/>
                    </a:lnTo>
                    <a:lnTo>
                      <a:pt x="12" y="235"/>
                    </a:lnTo>
                    <a:lnTo>
                      <a:pt x="25" y="248"/>
                    </a:lnTo>
                    <a:lnTo>
                      <a:pt x="0" y="279"/>
                    </a:lnTo>
                    <a:lnTo>
                      <a:pt x="0" y="323"/>
                    </a:lnTo>
                    <a:lnTo>
                      <a:pt x="12" y="342"/>
                    </a:lnTo>
                    <a:lnTo>
                      <a:pt x="37" y="342"/>
                    </a:lnTo>
                    <a:lnTo>
                      <a:pt x="51" y="356"/>
                    </a:lnTo>
                    <a:lnTo>
                      <a:pt x="63" y="387"/>
                    </a:lnTo>
                    <a:lnTo>
                      <a:pt x="63" y="419"/>
                    </a:lnTo>
                    <a:lnTo>
                      <a:pt x="88" y="426"/>
                    </a:lnTo>
                    <a:lnTo>
                      <a:pt x="107" y="419"/>
                    </a:lnTo>
                    <a:lnTo>
                      <a:pt x="177" y="349"/>
                    </a:lnTo>
                    <a:lnTo>
                      <a:pt x="208" y="361"/>
                    </a:lnTo>
                    <a:lnTo>
                      <a:pt x="271" y="394"/>
                    </a:lnTo>
                    <a:lnTo>
                      <a:pt x="316" y="426"/>
                    </a:lnTo>
                    <a:lnTo>
                      <a:pt x="323" y="464"/>
                    </a:lnTo>
                    <a:lnTo>
                      <a:pt x="348" y="489"/>
                    </a:lnTo>
                    <a:lnTo>
                      <a:pt x="360" y="534"/>
                    </a:lnTo>
                    <a:lnTo>
                      <a:pt x="374" y="602"/>
                    </a:lnTo>
                    <a:lnTo>
                      <a:pt x="393" y="635"/>
                    </a:lnTo>
                    <a:lnTo>
                      <a:pt x="417" y="660"/>
                    </a:lnTo>
                    <a:lnTo>
                      <a:pt x="461" y="677"/>
                    </a:lnTo>
                    <a:lnTo>
                      <a:pt x="501" y="739"/>
                    </a:lnTo>
                    <a:lnTo>
                      <a:pt x="538" y="790"/>
                    </a:lnTo>
                    <a:lnTo>
                      <a:pt x="576" y="816"/>
                    </a:lnTo>
                    <a:lnTo>
                      <a:pt x="646" y="898"/>
                    </a:lnTo>
                    <a:lnTo>
                      <a:pt x="696" y="898"/>
                    </a:lnTo>
                    <a:lnTo>
                      <a:pt x="754" y="948"/>
                    </a:lnTo>
                    <a:lnTo>
                      <a:pt x="754" y="999"/>
                    </a:lnTo>
                    <a:lnTo>
                      <a:pt x="773" y="1013"/>
                    </a:lnTo>
                    <a:lnTo>
                      <a:pt x="810" y="987"/>
                    </a:lnTo>
                    <a:lnTo>
                      <a:pt x="817" y="1013"/>
                    </a:lnTo>
                    <a:lnTo>
                      <a:pt x="817" y="1043"/>
                    </a:lnTo>
                    <a:lnTo>
                      <a:pt x="855" y="1076"/>
                    </a:lnTo>
                    <a:lnTo>
                      <a:pt x="867" y="1095"/>
                    </a:lnTo>
                    <a:lnTo>
                      <a:pt x="918" y="1081"/>
                    </a:lnTo>
                    <a:lnTo>
                      <a:pt x="925" y="1102"/>
                    </a:lnTo>
                    <a:lnTo>
                      <a:pt x="918" y="1144"/>
                    </a:lnTo>
                    <a:lnTo>
                      <a:pt x="944" y="1184"/>
                    </a:lnTo>
                    <a:lnTo>
                      <a:pt x="950" y="1214"/>
                    </a:lnTo>
                    <a:lnTo>
                      <a:pt x="962" y="1247"/>
                    </a:lnTo>
                    <a:lnTo>
                      <a:pt x="956" y="1273"/>
                    </a:lnTo>
                    <a:lnTo>
                      <a:pt x="930" y="1298"/>
                    </a:lnTo>
                    <a:lnTo>
                      <a:pt x="925" y="1329"/>
                    </a:lnTo>
                    <a:lnTo>
                      <a:pt x="906" y="1367"/>
                    </a:lnTo>
                    <a:lnTo>
                      <a:pt x="911" y="1399"/>
                    </a:lnTo>
                    <a:close/>
                  </a:path>
                </a:pathLst>
              </a:custGeom>
              <a:solidFill>
                <a:srgbClr val="ffffff"/>
              </a:solidFill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34" name=""/>
            <p:cNvSpPr/>
            <p:nvPr/>
          </p:nvSpPr>
          <p:spPr>
            <a:xfrm>
              <a:off x="4271400" y="4624920"/>
              <a:ext cx="298440" cy="193680"/>
            </a:xfrm>
            <a:custGeom>
              <a:avLst/>
              <a:gdLst/>
              <a:ahLst/>
              <a:rect l="l" t="t" r="r" b="b"/>
              <a:pathLst>
                <a:path w="508" h="332">
                  <a:moveTo>
                    <a:pt x="267" y="63"/>
                  </a:moveTo>
                  <a:lnTo>
                    <a:pt x="241" y="41"/>
                  </a:lnTo>
                  <a:lnTo>
                    <a:pt x="245" y="33"/>
                  </a:lnTo>
                  <a:lnTo>
                    <a:pt x="229" y="19"/>
                  </a:lnTo>
                  <a:lnTo>
                    <a:pt x="215" y="0"/>
                  </a:lnTo>
                  <a:lnTo>
                    <a:pt x="200" y="19"/>
                  </a:lnTo>
                  <a:lnTo>
                    <a:pt x="190" y="12"/>
                  </a:lnTo>
                  <a:lnTo>
                    <a:pt x="171" y="29"/>
                  </a:lnTo>
                  <a:lnTo>
                    <a:pt x="171" y="38"/>
                  </a:lnTo>
                  <a:lnTo>
                    <a:pt x="149" y="48"/>
                  </a:lnTo>
                  <a:lnTo>
                    <a:pt x="92" y="93"/>
                  </a:lnTo>
                  <a:lnTo>
                    <a:pt x="77" y="111"/>
                  </a:lnTo>
                  <a:lnTo>
                    <a:pt x="77" y="134"/>
                  </a:lnTo>
                  <a:lnTo>
                    <a:pt x="56" y="140"/>
                  </a:lnTo>
                  <a:lnTo>
                    <a:pt x="15" y="185"/>
                  </a:lnTo>
                  <a:lnTo>
                    <a:pt x="15" y="200"/>
                  </a:lnTo>
                  <a:lnTo>
                    <a:pt x="0" y="219"/>
                  </a:lnTo>
                  <a:lnTo>
                    <a:pt x="7" y="241"/>
                  </a:lnTo>
                  <a:lnTo>
                    <a:pt x="26" y="229"/>
                  </a:lnTo>
                  <a:lnTo>
                    <a:pt x="44" y="209"/>
                  </a:lnTo>
                  <a:lnTo>
                    <a:pt x="74" y="204"/>
                  </a:lnTo>
                  <a:lnTo>
                    <a:pt x="92" y="209"/>
                  </a:lnTo>
                  <a:lnTo>
                    <a:pt x="99" y="241"/>
                  </a:lnTo>
                  <a:lnTo>
                    <a:pt x="96" y="264"/>
                  </a:lnTo>
                  <a:lnTo>
                    <a:pt x="108" y="279"/>
                  </a:lnTo>
                  <a:lnTo>
                    <a:pt x="123" y="289"/>
                  </a:lnTo>
                  <a:lnTo>
                    <a:pt x="156" y="293"/>
                  </a:lnTo>
                  <a:lnTo>
                    <a:pt x="226" y="301"/>
                  </a:lnTo>
                  <a:lnTo>
                    <a:pt x="241" y="293"/>
                  </a:lnTo>
                  <a:lnTo>
                    <a:pt x="251" y="279"/>
                  </a:lnTo>
                  <a:lnTo>
                    <a:pt x="258" y="250"/>
                  </a:lnTo>
                  <a:lnTo>
                    <a:pt x="284" y="248"/>
                  </a:lnTo>
                  <a:lnTo>
                    <a:pt x="292" y="267"/>
                  </a:lnTo>
                  <a:lnTo>
                    <a:pt x="292" y="310"/>
                  </a:lnTo>
                  <a:lnTo>
                    <a:pt x="325" y="332"/>
                  </a:lnTo>
                  <a:lnTo>
                    <a:pt x="349" y="294"/>
                  </a:lnTo>
                  <a:lnTo>
                    <a:pt x="375" y="282"/>
                  </a:lnTo>
                  <a:lnTo>
                    <a:pt x="404" y="286"/>
                  </a:lnTo>
                  <a:lnTo>
                    <a:pt x="426" y="298"/>
                  </a:lnTo>
                  <a:lnTo>
                    <a:pt x="434" y="308"/>
                  </a:lnTo>
                  <a:lnTo>
                    <a:pt x="441" y="276"/>
                  </a:lnTo>
                  <a:lnTo>
                    <a:pt x="458" y="238"/>
                  </a:lnTo>
                  <a:lnTo>
                    <a:pt x="496" y="231"/>
                  </a:lnTo>
                  <a:lnTo>
                    <a:pt x="508" y="207"/>
                  </a:lnTo>
                  <a:lnTo>
                    <a:pt x="496" y="187"/>
                  </a:lnTo>
                  <a:lnTo>
                    <a:pt x="479" y="178"/>
                  </a:lnTo>
                  <a:lnTo>
                    <a:pt x="431" y="169"/>
                  </a:lnTo>
                  <a:lnTo>
                    <a:pt x="429" y="146"/>
                  </a:lnTo>
                  <a:lnTo>
                    <a:pt x="429" y="120"/>
                  </a:lnTo>
                  <a:lnTo>
                    <a:pt x="429" y="101"/>
                  </a:lnTo>
                  <a:lnTo>
                    <a:pt x="400" y="86"/>
                  </a:lnTo>
                  <a:lnTo>
                    <a:pt x="385" y="93"/>
                  </a:lnTo>
                  <a:lnTo>
                    <a:pt x="359" y="74"/>
                  </a:lnTo>
                  <a:lnTo>
                    <a:pt x="356" y="60"/>
                  </a:lnTo>
                  <a:lnTo>
                    <a:pt x="345" y="45"/>
                  </a:lnTo>
                  <a:lnTo>
                    <a:pt x="345" y="38"/>
                  </a:lnTo>
                  <a:lnTo>
                    <a:pt x="318" y="29"/>
                  </a:lnTo>
                  <a:lnTo>
                    <a:pt x="308" y="41"/>
                  </a:lnTo>
                  <a:lnTo>
                    <a:pt x="289" y="55"/>
                  </a:lnTo>
                  <a:lnTo>
                    <a:pt x="267" y="63"/>
                  </a:lnTo>
                  <a:close/>
                </a:path>
              </a:pathLst>
            </a:custGeom>
            <a:solidFill>
              <a:srgbClr val="ffffff"/>
            </a:solidFill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" name=""/>
            <p:cNvSpPr/>
            <p:nvPr/>
          </p:nvSpPr>
          <p:spPr>
            <a:xfrm>
              <a:off x="4511160" y="4602600"/>
              <a:ext cx="454680" cy="206640"/>
            </a:xfrm>
            <a:custGeom>
              <a:avLst/>
              <a:gdLst/>
              <a:ahLst/>
              <a:rect l="l" t="t" r="r" b="b"/>
              <a:pathLst>
                <a:path w="773" h="352">
                  <a:moveTo>
                    <a:pt x="0" y="126"/>
                  </a:moveTo>
                  <a:lnTo>
                    <a:pt x="32" y="123"/>
                  </a:lnTo>
                  <a:lnTo>
                    <a:pt x="44" y="119"/>
                  </a:lnTo>
                  <a:lnTo>
                    <a:pt x="62" y="140"/>
                  </a:lnTo>
                  <a:lnTo>
                    <a:pt x="82" y="133"/>
                  </a:lnTo>
                  <a:lnTo>
                    <a:pt x="108" y="136"/>
                  </a:lnTo>
                  <a:lnTo>
                    <a:pt x="123" y="148"/>
                  </a:lnTo>
                  <a:lnTo>
                    <a:pt x="150" y="133"/>
                  </a:lnTo>
                  <a:lnTo>
                    <a:pt x="186" y="135"/>
                  </a:lnTo>
                  <a:lnTo>
                    <a:pt x="202" y="150"/>
                  </a:lnTo>
                  <a:lnTo>
                    <a:pt x="224" y="155"/>
                  </a:lnTo>
                  <a:lnTo>
                    <a:pt x="236" y="145"/>
                  </a:lnTo>
                  <a:lnTo>
                    <a:pt x="275" y="138"/>
                  </a:lnTo>
                  <a:lnTo>
                    <a:pt x="294" y="138"/>
                  </a:lnTo>
                  <a:lnTo>
                    <a:pt x="323" y="148"/>
                  </a:lnTo>
                  <a:lnTo>
                    <a:pt x="357" y="171"/>
                  </a:lnTo>
                  <a:lnTo>
                    <a:pt x="383" y="160"/>
                  </a:lnTo>
                  <a:lnTo>
                    <a:pt x="388" y="138"/>
                  </a:lnTo>
                  <a:lnTo>
                    <a:pt x="371" y="109"/>
                  </a:lnTo>
                  <a:lnTo>
                    <a:pt x="363" y="68"/>
                  </a:lnTo>
                  <a:lnTo>
                    <a:pt x="450" y="8"/>
                  </a:lnTo>
                  <a:lnTo>
                    <a:pt x="469" y="8"/>
                  </a:lnTo>
                  <a:lnTo>
                    <a:pt x="472" y="29"/>
                  </a:lnTo>
                  <a:lnTo>
                    <a:pt x="498" y="34"/>
                  </a:lnTo>
                  <a:lnTo>
                    <a:pt x="552" y="27"/>
                  </a:lnTo>
                  <a:lnTo>
                    <a:pt x="575" y="3"/>
                  </a:lnTo>
                  <a:lnTo>
                    <a:pt x="643" y="0"/>
                  </a:lnTo>
                  <a:lnTo>
                    <a:pt x="658" y="29"/>
                  </a:lnTo>
                  <a:lnTo>
                    <a:pt x="686" y="29"/>
                  </a:lnTo>
                  <a:lnTo>
                    <a:pt x="711" y="13"/>
                  </a:lnTo>
                  <a:lnTo>
                    <a:pt x="754" y="41"/>
                  </a:lnTo>
                  <a:lnTo>
                    <a:pt x="754" y="89"/>
                  </a:lnTo>
                  <a:lnTo>
                    <a:pt x="773" y="109"/>
                  </a:lnTo>
                  <a:lnTo>
                    <a:pt x="768" y="140"/>
                  </a:lnTo>
                  <a:lnTo>
                    <a:pt x="754" y="171"/>
                  </a:lnTo>
                  <a:lnTo>
                    <a:pt x="732" y="171"/>
                  </a:lnTo>
                  <a:lnTo>
                    <a:pt x="723" y="179"/>
                  </a:lnTo>
                  <a:lnTo>
                    <a:pt x="737" y="205"/>
                  </a:lnTo>
                  <a:lnTo>
                    <a:pt x="737" y="230"/>
                  </a:lnTo>
                  <a:lnTo>
                    <a:pt x="723" y="253"/>
                  </a:lnTo>
                  <a:lnTo>
                    <a:pt x="686" y="271"/>
                  </a:lnTo>
                  <a:lnTo>
                    <a:pt x="684" y="294"/>
                  </a:lnTo>
                  <a:lnTo>
                    <a:pt x="684" y="316"/>
                  </a:lnTo>
                  <a:lnTo>
                    <a:pt x="650" y="323"/>
                  </a:lnTo>
                  <a:lnTo>
                    <a:pt x="592" y="319"/>
                  </a:lnTo>
                  <a:lnTo>
                    <a:pt x="564" y="328"/>
                  </a:lnTo>
                  <a:lnTo>
                    <a:pt x="515" y="328"/>
                  </a:lnTo>
                  <a:lnTo>
                    <a:pt x="494" y="352"/>
                  </a:lnTo>
                  <a:lnTo>
                    <a:pt x="416" y="326"/>
                  </a:lnTo>
                  <a:lnTo>
                    <a:pt x="376" y="328"/>
                  </a:lnTo>
                  <a:lnTo>
                    <a:pt x="277" y="306"/>
                  </a:lnTo>
                  <a:lnTo>
                    <a:pt x="263" y="282"/>
                  </a:lnTo>
                  <a:lnTo>
                    <a:pt x="263" y="256"/>
                  </a:lnTo>
                  <a:lnTo>
                    <a:pt x="257" y="241"/>
                  </a:lnTo>
                  <a:lnTo>
                    <a:pt x="245" y="234"/>
                  </a:lnTo>
                  <a:lnTo>
                    <a:pt x="183" y="237"/>
                  </a:lnTo>
                  <a:lnTo>
                    <a:pt x="97" y="246"/>
                  </a:lnTo>
                  <a:lnTo>
                    <a:pt x="89" y="225"/>
                  </a:lnTo>
                  <a:lnTo>
                    <a:pt x="74" y="218"/>
                  </a:lnTo>
                  <a:lnTo>
                    <a:pt x="48" y="210"/>
                  </a:lnTo>
                  <a:lnTo>
                    <a:pt x="22" y="203"/>
                  </a:lnTo>
                  <a:lnTo>
                    <a:pt x="22" y="179"/>
                  </a:lnTo>
                  <a:lnTo>
                    <a:pt x="22" y="145"/>
                  </a:lnTo>
                  <a:lnTo>
                    <a:pt x="0" y="126"/>
                  </a:lnTo>
                  <a:close/>
                </a:path>
              </a:pathLst>
            </a:custGeom>
            <a:solidFill>
              <a:srgbClr val="ffffff"/>
            </a:solidFill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" name=""/>
            <p:cNvSpPr/>
            <p:nvPr/>
          </p:nvSpPr>
          <p:spPr>
            <a:xfrm>
              <a:off x="4910760" y="4628520"/>
              <a:ext cx="421560" cy="254880"/>
            </a:xfrm>
            <a:custGeom>
              <a:avLst/>
              <a:gdLst/>
              <a:ahLst/>
              <a:rect l="l" t="t" r="r" b="b"/>
              <a:pathLst>
                <a:path w="718" h="434">
                  <a:moveTo>
                    <a:pt x="3" y="275"/>
                  </a:moveTo>
                  <a:lnTo>
                    <a:pt x="25" y="294"/>
                  </a:lnTo>
                  <a:lnTo>
                    <a:pt x="22" y="304"/>
                  </a:lnTo>
                  <a:lnTo>
                    <a:pt x="29" y="323"/>
                  </a:lnTo>
                  <a:lnTo>
                    <a:pt x="48" y="323"/>
                  </a:lnTo>
                  <a:lnTo>
                    <a:pt x="119" y="393"/>
                  </a:lnTo>
                  <a:lnTo>
                    <a:pt x="142" y="397"/>
                  </a:lnTo>
                  <a:lnTo>
                    <a:pt x="200" y="434"/>
                  </a:lnTo>
                  <a:lnTo>
                    <a:pt x="227" y="412"/>
                  </a:lnTo>
                  <a:lnTo>
                    <a:pt x="268" y="416"/>
                  </a:lnTo>
                  <a:lnTo>
                    <a:pt x="282" y="424"/>
                  </a:lnTo>
                  <a:lnTo>
                    <a:pt x="313" y="412"/>
                  </a:lnTo>
                  <a:lnTo>
                    <a:pt x="376" y="387"/>
                  </a:lnTo>
                  <a:lnTo>
                    <a:pt x="449" y="375"/>
                  </a:lnTo>
                  <a:lnTo>
                    <a:pt x="480" y="380"/>
                  </a:lnTo>
                  <a:lnTo>
                    <a:pt x="490" y="397"/>
                  </a:lnTo>
                  <a:lnTo>
                    <a:pt x="516" y="368"/>
                  </a:lnTo>
                  <a:lnTo>
                    <a:pt x="550" y="356"/>
                  </a:lnTo>
                  <a:lnTo>
                    <a:pt x="583" y="351"/>
                  </a:lnTo>
                  <a:lnTo>
                    <a:pt x="639" y="294"/>
                  </a:lnTo>
                  <a:lnTo>
                    <a:pt x="655" y="260"/>
                  </a:lnTo>
                  <a:lnTo>
                    <a:pt x="662" y="193"/>
                  </a:lnTo>
                  <a:lnTo>
                    <a:pt x="668" y="139"/>
                  </a:lnTo>
                  <a:lnTo>
                    <a:pt x="691" y="137"/>
                  </a:lnTo>
                  <a:lnTo>
                    <a:pt x="708" y="116"/>
                  </a:lnTo>
                  <a:lnTo>
                    <a:pt x="718" y="101"/>
                  </a:lnTo>
                  <a:lnTo>
                    <a:pt x="696" y="86"/>
                  </a:lnTo>
                  <a:lnTo>
                    <a:pt x="684" y="92"/>
                  </a:lnTo>
                  <a:lnTo>
                    <a:pt x="651" y="86"/>
                  </a:lnTo>
                  <a:lnTo>
                    <a:pt x="632" y="60"/>
                  </a:lnTo>
                  <a:lnTo>
                    <a:pt x="614" y="26"/>
                  </a:lnTo>
                  <a:lnTo>
                    <a:pt x="591" y="26"/>
                  </a:lnTo>
                  <a:lnTo>
                    <a:pt x="557" y="0"/>
                  </a:lnTo>
                  <a:lnTo>
                    <a:pt x="538" y="3"/>
                  </a:lnTo>
                  <a:lnTo>
                    <a:pt x="468" y="12"/>
                  </a:lnTo>
                  <a:lnTo>
                    <a:pt x="455" y="33"/>
                  </a:lnTo>
                  <a:lnTo>
                    <a:pt x="436" y="56"/>
                  </a:lnTo>
                  <a:lnTo>
                    <a:pt x="410" y="70"/>
                  </a:lnTo>
                  <a:lnTo>
                    <a:pt x="386" y="75"/>
                  </a:lnTo>
                  <a:lnTo>
                    <a:pt x="369" y="70"/>
                  </a:lnTo>
                  <a:lnTo>
                    <a:pt x="354" y="60"/>
                  </a:lnTo>
                  <a:lnTo>
                    <a:pt x="342" y="56"/>
                  </a:lnTo>
                  <a:lnTo>
                    <a:pt x="319" y="67"/>
                  </a:lnTo>
                  <a:lnTo>
                    <a:pt x="290" y="82"/>
                  </a:lnTo>
                  <a:lnTo>
                    <a:pt x="231" y="108"/>
                  </a:lnTo>
                  <a:lnTo>
                    <a:pt x="205" y="111"/>
                  </a:lnTo>
                  <a:lnTo>
                    <a:pt x="142" y="108"/>
                  </a:lnTo>
                  <a:lnTo>
                    <a:pt x="133" y="104"/>
                  </a:lnTo>
                  <a:lnTo>
                    <a:pt x="116" y="79"/>
                  </a:lnTo>
                  <a:lnTo>
                    <a:pt x="95" y="67"/>
                  </a:lnTo>
                  <a:lnTo>
                    <a:pt x="89" y="75"/>
                  </a:lnTo>
                  <a:lnTo>
                    <a:pt x="85" y="101"/>
                  </a:lnTo>
                  <a:lnTo>
                    <a:pt x="73" y="127"/>
                  </a:lnTo>
                  <a:lnTo>
                    <a:pt x="51" y="127"/>
                  </a:lnTo>
                  <a:lnTo>
                    <a:pt x="44" y="133"/>
                  </a:lnTo>
                  <a:lnTo>
                    <a:pt x="56" y="159"/>
                  </a:lnTo>
                  <a:lnTo>
                    <a:pt x="53" y="185"/>
                  </a:lnTo>
                  <a:lnTo>
                    <a:pt x="37" y="209"/>
                  </a:lnTo>
                  <a:lnTo>
                    <a:pt x="25" y="219"/>
                  </a:lnTo>
                  <a:lnTo>
                    <a:pt x="7" y="227"/>
                  </a:lnTo>
                  <a:lnTo>
                    <a:pt x="0" y="248"/>
                  </a:lnTo>
                  <a:lnTo>
                    <a:pt x="3" y="275"/>
                  </a:lnTo>
                  <a:close/>
                </a:path>
              </a:pathLst>
            </a:custGeom>
            <a:solidFill>
              <a:srgbClr val="ffffff"/>
            </a:solidFill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" name=""/>
            <p:cNvSpPr/>
            <p:nvPr/>
          </p:nvSpPr>
          <p:spPr>
            <a:xfrm>
              <a:off x="4730040" y="4789440"/>
              <a:ext cx="198360" cy="114840"/>
            </a:xfrm>
            <a:custGeom>
              <a:avLst/>
              <a:gdLst/>
              <a:ahLst/>
              <a:rect l="l" t="t" r="r" b="b"/>
              <a:pathLst>
                <a:path w="339" h="196">
                  <a:moveTo>
                    <a:pt x="29" y="107"/>
                  </a:moveTo>
                  <a:lnTo>
                    <a:pt x="63" y="142"/>
                  </a:lnTo>
                  <a:lnTo>
                    <a:pt x="53" y="159"/>
                  </a:lnTo>
                  <a:lnTo>
                    <a:pt x="38" y="171"/>
                  </a:lnTo>
                  <a:lnTo>
                    <a:pt x="19" y="174"/>
                  </a:lnTo>
                  <a:lnTo>
                    <a:pt x="0" y="177"/>
                  </a:lnTo>
                  <a:lnTo>
                    <a:pt x="34" y="193"/>
                  </a:lnTo>
                  <a:lnTo>
                    <a:pt x="48" y="196"/>
                  </a:lnTo>
                  <a:lnTo>
                    <a:pt x="91" y="171"/>
                  </a:lnTo>
                  <a:lnTo>
                    <a:pt x="185" y="195"/>
                  </a:lnTo>
                  <a:lnTo>
                    <a:pt x="246" y="126"/>
                  </a:lnTo>
                  <a:lnTo>
                    <a:pt x="258" y="97"/>
                  </a:lnTo>
                  <a:lnTo>
                    <a:pt x="270" y="89"/>
                  </a:lnTo>
                  <a:lnTo>
                    <a:pt x="305" y="92"/>
                  </a:lnTo>
                  <a:lnTo>
                    <a:pt x="339" y="51"/>
                  </a:lnTo>
                  <a:lnTo>
                    <a:pt x="335" y="25"/>
                  </a:lnTo>
                  <a:lnTo>
                    <a:pt x="311" y="0"/>
                  </a:lnTo>
                  <a:lnTo>
                    <a:pt x="296" y="3"/>
                  </a:lnTo>
                  <a:lnTo>
                    <a:pt x="279" y="8"/>
                  </a:lnTo>
                  <a:lnTo>
                    <a:pt x="248" y="1"/>
                  </a:lnTo>
                  <a:lnTo>
                    <a:pt x="217" y="3"/>
                  </a:lnTo>
                  <a:lnTo>
                    <a:pt x="187" y="12"/>
                  </a:lnTo>
                  <a:lnTo>
                    <a:pt x="144" y="8"/>
                  </a:lnTo>
                  <a:lnTo>
                    <a:pt x="125" y="34"/>
                  </a:lnTo>
                  <a:lnTo>
                    <a:pt x="53" y="12"/>
                  </a:lnTo>
                  <a:lnTo>
                    <a:pt x="26" y="12"/>
                  </a:lnTo>
                  <a:lnTo>
                    <a:pt x="26" y="54"/>
                  </a:lnTo>
                  <a:lnTo>
                    <a:pt x="29" y="107"/>
                  </a:lnTo>
                  <a:close/>
                </a:path>
              </a:pathLst>
            </a:custGeom>
            <a:solidFill>
              <a:srgbClr val="ffffff"/>
            </a:solidFill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" name=""/>
            <p:cNvSpPr/>
            <p:nvPr/>
          </p:nvSpPr>
          <p:spPr>
            <a:xfrm>
              <a:off x="5313960" y="4999680"/>
              <a:ext cx="385560" cy="281880"/>
            </a:xfrm>
            <a:custGeom>
              <a:avLst/>
              <a:gdLst/>
              <a:ahLst/>
              <a:rect l="l" t="t" r="r" b="b"/>
              <a:pathLst>
                <a:path w="655" h="479">
                  <a:moveTo>
                    <a:pt x="16" y="56"/>
                  </a:moveTo>
                  <a:lnTo>
                    <a:pt x="12" y="66"/>
                  </a:lnTo>
                  <a:lnTo>
                    <a:pt x="0" y="78"/>
                  </a:lnTo>
                  <a:lnTo>
                    <a:pt x="4" y="101"/>
                  </a:lnTo>
                  <a:lnTo>
                    <a:pt x="23" y="137"/>
                  </a:lnTo>
                  <a:lnTo>
                    <a:pt x="48" y="140"/>
                  </a:lnTo>
                  <a:lnTo>
                    <a:pt x="53" y="155"/>
                  </a:lnTo>
                  <a:lnTo>
                    <a:pt x="52" y="196"/>
                  </a:lnTo>
                  <a:lnTo>
                    <a:pt x="42" y="208"/>
                  </a:lnTo>
                  <a:lnTo>
                    <a:pt x="11" y="229"/>
                  </a:lnTo>
                  <a:lnTo>
                    <a:pt x="7" y="239"/>
                  </a:lnTo>
                  <a:lnTo>
                    <a:pt x="16" y="270"/>
                  </a:lnTo>
                  <a:lnTo>
                    <a:pt x="19" y="294"/>
                  </a:lnTo>
                  <a:lnTo>
                    <a:pt x="11" y="316"/>
                  </a:lnTo>
                  <a:lnTo>
                    <a:pt x="0" y="333"/>
                  </a:lnTo>
                  <a:lnTo>
                    <a:pt x="16" y="355"/>
                  </a:lnTo>
                  <a:lnTo>
                    <a:pt x="30" y="352"/>
                  </a:lnTo>
                  <a:lnTo>
                    <a:pt x="52" y="378"/>
                  </a:lnTo>
                  <a:lnTo>
                    <a:pt x="53" y="402"/>
                  </a:lnTo>
                  <a:lnTo>
                    <a:pt x="53" y="434"/>
                  </a:lnTo>
                  <a:lnTo>
                    <a:pt x="52" y="450"/>
                  </a:lnTo>
                  <a:lnTo>
                    <a:pt x="76" y="479"/>
                  </a:lnTo>
                  <a:lnTo>
                    <a:pt x="127" y="468"/>
                  </a:lnTo>
                  <a:lnTo>
                    <a:pt x="187" y="450"/>
                  </a:lnTo>
                  <a:lnTo>
                    <a:pt x="231" y="422"/>
                  </a:lnTo>
                  <a:lnTo>
                    <a:pt x="254" y="402"/>
                  </a:lnTo>
                  <a:lnTo>
                    <a:pt x="283" y="441"/>
                  </a:lnTo>
                  <a:lnTo>
                    <a:pt x="305" y="431"/>
                  </a:lnTo>
                  <a:lnTo>
                    <a:pt x="336" y="441"/>
                  </a:lnTo>
                  <a:lnTo>
                    <a:pt x="354" y="446"/>
                  </a:lnTo>
                  <a:lnTo>
                    <a:pt x="392" y="431"/>
                  </a:lnTo>
                  <a:lnTo>
                    <a:pt x="414" y="424"/>
                  </a:lnTo>
                  <a:lnTo>
                    <a:pt x="414" y="405"/>
                  </a:lnTo>
                  <a:lnTo>
                    <a:pt x="418" y="374"/>
                  </a:lnTo>
                  <a:lnTo>
                    <a:pt x="437" y="364"/>
                  </a:lnTo>
                  <a:lnTo>
                    <a:pt x="462" y="374"/>
                  </a:lnTo>
                  <a:lnTo>
                    <a:pt x="466" y="386"/>
                  </a:lnTo>
                  <a:lnTo>
                    <a:pt x="484" y="361"/>
                  </a:lnTo>
                  <a:lnTo>
                    <a:pt x="532" y="338"/>
                  </a:lnTo>
                  <a:lnTo>
                    <a:pt x="573" y="333"/>
                  </a:lnTo>
                  <a:lnTo>
                    <a:pt x="611" y="333"/>
                  </a:lnTo>
                  <a:lnTo>
                    <a:pt x="604" y="297"/>
                  </a:lnTo>
                  <a:lnTo>
                    <a:pt x="599" y="278"/>
                  </a:lnTo>
                  <a:lnTo>
                    <a:pt x="560" y="249"/>
                  </a:lnTo>
                  <a:lnTo>
                    <a:pt x="558" y="241"/>
                  </a:lnTo>
                  <a:lnTo>
                    <a:pt x="580" y="212"/>
                  </a:lnTo>
                  <a:lnTo>
                    <a:pt x="602" y="207"/>
                  </a:lnTo>
                  <a:lnTo>
                    <a:pt x="596" y="190"/>
                  </a:lnTo>
                  <a:lnTo>
                    <a:pt x="608" y="159"/>
                  </a:lnTo>
                  <a:lnTo>
                    <a:pt x="608" y="140"/>
                  </a:lnTo>
                  <a:lnTo>
                    <a:pt x="614" y="104"/>
                  </a:lnTo>
                  <a:lnTo>
                    <a:pt x="621" y="89"/>
                  </a:lnTo>
                  <a:lnTo>
                    <a:pt x="643" y="92"/>
                  </a:lnTo>
                  <a:lnTo>
                    <a:pt x="655" y="66"/>
                  </a:lnTo>
                  <a:lnTo>
                    <a:pt x="643" y="44"/>
                  </a:lnTo>
                  <a:lnTo>
                    <a:pt x="637" y="15"/>
                  </a:lnTo>
                  <a:lnTo>
                    <a:pt x="621" y="19"/>
                  </a:lnTo>
                  <a:lnTo>
                    <a:pt x="548" y="3"/>
                  </a:lnTo>
                  <a:lnTo>
                    <a:pt x="500" y="0"/>
                  </a:lnTo>
                  <a:lnTo>
                    <a:pt x="454" y="10"/>
                  </a:lnTo>
                  <a:lnTo>
                    <a:pt x="413" y="29"/>
                  </a:lnTo>
                  <a:lnTo>
                    <a:pt x="365" y="54"/>
                  </a:lnTo>
                  <a:lnTo>
                    <a:pt x="329" y="82"/>
                  </a:lnTo>
                  <a:lnTo>
                    <a:pt x="295" y="85"/>
                  </a:lnTo>
                  <a:lnTo>
                    <a:pt x="247" y="77"/>
                  </a:lnTo>
                  <a:lnTo>
                    <a:pt x="202" y="92"/>
                  </a:lnTo>
                  <a:lnTo>
                    <a:pt x="175" y="99"/>
                  </a:lnTo>
                  <a:lnTo>
                    <a:pt x="142" y="89"/>
                  </a:lnTo>
                  <a:lnTo>
                    <a:pt x="96" y="70"/>
                  </a:lnTo>
                  <a:lnTo>
                    <a:pt x="71" y="63"/>
                  </a:lnTo>
                  <a:lnTo>
                    <a:pt x="35" y="56"/>
                  </a:lnTo>
                  <a:lnTo>
                    <a:pt x="16" y="56"/>
                  </a:lnTo>
                  <a:close/>
                </a:path>
              </a:pathLst>
            </a:custGeom>
            <a:solidFill>
              <a:srgbClr val="ffffff"/>
            </a:solidFill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" name=""/>
            <p:cNvSpPr/>
            <p:nvPr/>
          </p:nvSpPr>
          <p:spPr>
            <a:xfrm>
              <a:off x="5091840" y="5173560"/>
              <a:ext cx="149040" cy="249120"/>
            </a:xfrm>
            <a:custGeom>
              <a:avLst/>
              <a:gdLst/>
              <a:ahLst/>
              <a:rect l="l" t="t" r="r" b="b"/>
              <a:pathLst>
                <a:path w="253" h="424">
                  <a:moveTo>
                    <a:pt x="18" y="95"/>
                  </a:moveTo>
                  <a:lnTo>
                    <a:pt x="34" y="107"/>
                  </a:lnTo>
                  <a:lnTo>
                    <a:pt x="34" y="126"/>
                  </a:lnTo>
                  <a:lnTo>
                    <a:pt x="32" y="138"/>
                  </a:lnTo>
                  <a:lnTo>
                    <a:pt x="22" y="155"/>
                  </a:lnTo>
                  <a:lnTo>
                    <a:pt x="22" y="196"/>
                  </a:lnTo>
                  <a:lnTo>
                    <a:pt x="29" y="212"/>
                  </a:lnTo>
                  <a:lnTo>
                    <a:pt x="6" y="246"/>
                  </a:lnTo>
                  <a:lnTo>
                    <a:pt x="11" y="253"/>
                  </a:lnTo>
                  <a:lnTo>
                    <a:pt x="0" y="271"/>
                  </a:lnTo>
                  <a:lnTo>
                    <a:pt x="10" y="290"/>
                  </a:lnTo>
                  <a:lnTo>
                    <a:pt x="11" y="304"/>
                  </a:lnTo>
                  <a:lnTo>
                    <a:pt x="18" y="287"/>
                  </a:lnTo>
                  <a:lnTo>
                    <a:pt x="37" y="309"/>
                  </a:lnTo>
                  <a:lnTo>
                    <a:pt x="34" y="331"/>
                  </a:lnTo>
                  <a:lnTo>
                    <a:pt x="25" y="342"/>
                  </a:lnTo>
                  <a:lnTo>
                    <a:pt x="37" y="360"/>
                  </a:lnTo>
                  <a:lnTo>
                    <a:pt x="53" y="367"/>
                  </a:lnTo>
                  <a:lnTo>
                    <a:pt x="78" y="383"/>
                  </a:lnTo>
                  <a:lnTo>
                    <a:pt x="100" y="401"/>
                  </a:lnTo>
                  <a:lnTo>
                    <a:pt x="104" y="413"/>
                  </a:lnTo>
                  <a:lnTo>
                    <a:pt x="129" y="424"/>
                  </a:lnTo>
                  <a:lnTo>
                    <a:pt x="152" y="413"/>
                  </a:lnTo>
                  <a:lnTo>
                    <a:pt x="179" y="398"/>
                  </a:lnTo>
                  <a:lnTo>
                    <a:pt x="193" y="371"/>
                  </a:lnTo>
                  <a:lnTo>
                    <a:pt x="205" y="354"/>
                  </a:lnTo>
                  <a:lnTo>
                    <a:pt x="227" y="313"/>
                  </a:lnTo>
                  <a:lnTo>
                    <a:pt x="234" y="282"/>
                  </a:lnTo>
                  <a:lnTo>
                    <a:pt x="237" y="253"/>
                  </a:lnTo>
                  <a:lnTo>
                    <a:pt x="253" y="234"/>
                  </a:lnTo>
                  <a:lnTo>
                    <a:pt x="227" y="227"/>
                  </a:lnTo>
                  <a:lnTo>
                    <a:pt x="218" y="215"/>
                  </a:lnTo>
                  <a:lnTo>
                    <a:pt x="205" y="218"/>
                  </a:lnTo>
                  <a:lnTo>
                    <a:pt x="182" y="208"/>
                  </a:lnTo>
                  <a:lnTo>
                    <a:pt x="177" y="179"/>
                  </a:lnTo>
                  <a:lnTo>
                    <a:pt x="171" y="159"/>
                  </a:lnTo>
                  <a:lnTo>
                    <a:pt x="182" y="136"/>
                  </a:lnTo>
                  <a:lnTo>
                    <a:pt x="182" y="70"/>
                  </a:lnTo>
                  <a:lnTo>
                    <a:pt x="182" y="47"/>
                  </a:lnTo>
                  <a:lnTo>
                    <a:pt x="171" y="34"/>
                  </a:lnTo>
                  <a:lnTo>
                    <a:pt x="148" y="32"/>
                  </a:lnTo>
                  <a:lnTo>
                    <a:pt x="133" y="25"/>
                  </a:lnTo>
                  <a:lnTo>
                    <a:pt x="119" y="3"/>
                  </a:lnTo>
                  <a:lnTo>
                    <a:pt x="104" y="0"/>
                  </a:lnTo>
                  <a:lnTo>
                    <a:pt x="97" y="10"/>
                  </a:lnTo>
                  <a:lnTo>
                    <a:pt x="95" y="3"/>
                  </a:lnTo>
                  <a:lnTo>
                    <a:pt x="70" y="6"/>
                  </a:lnTo>
                  <a:lnTo>
                    <a:pt x="56" y="0"/>
                  </a:lnTo>
                  <a:lnTo>
                    <a:pt x="37" y="12"/>
                  </a:lnTo>
                  <a:lnTo>
                    <a:pt x="34" y="51"/>
                  </a:lnTo>
                  <a:lnTo>
                    <a:pt x="29" y="75"/>
                  </a:lnTo>
                  <a:lnTo>
                    <a:pt x="18" y="95"/>
                  </a:lnTo>
                  <a:close/>
                </a:path>
              </a:pathLst>
            </a:custGeom>
            <a:solidFill>
              <a:srgbClr val="ffffff"/>
            </a:solidFill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" name=""/>
            <p:cNvSpPr/>
            <p:nvPr/>
          </p:nvSpPr>
          <p:spPr>
            <a:xfrm>
              <a:off x="5201280" y="4653000"/>
              <a:ext cx="552240" cy="402840"/>
            </a:xfrm>
            <a:custGeom>
              <a:avLst/>
              <a:gdLst/>
              <a:ahLst/>
              <a:rect l="l" t="t" r="r" b="b"/>
              <a:pathLst>
                <a:path w="939" h="688">
                  <a:moveTo>
                    <a:pt x="226" y="60"/>
                  </a:moveTo>
                  <a:lnTo>
                    <a:pt x="209" y="79"/>
                  </a:lnTo>
                  <a:lnTo>
                    <a:pt x="197" y="92"/>
                  </a:lnTo>
                  <a:lnTo>
                    <a:pt x="174" y="98"/>
                  </a:lnTo>
                  <a:lnTo>
                    <a:pt x="164" y="204"/>
                  </a:lnTo>
                  <a:lnTo>
                    <a:pt x="162" y="222"/>
                  </a:lnTo>
                  <a:lnTo>
                    <a:pt x="137" y="263"/>
                  </a:lnTo>
                  <a:lnTo>
                    <a:pt x="106" y="289"/>
                  </a:lnTo>
                  <a:lnTo>
                    <a:pt x="85" y="311"/>
                  </a:lnTo>
                  <a:lnTo>
                    <a:pt x="32" y="323"/>
                  </a:lnTo>
                  <a:lnTo>
                    <a:pt x="5" y="347"/>
                  </a:lnTo>
                  <a:lnTo>
                    <a:pt x="0" y="368"/>
                  </a:lnTo>
                  <a:lnTo>
                    <a:pt x="19" y="383"/>
                  </a:lnTo>
                  <a:lnTo>
                    <a:pt x="29" y="405"/>
                  </a:lnTo>
                  <a:lnTo>
                    <a:pt x="26" y="421"/>
                  </a:lnTo>
                  <a:lnTo>
                    <a:pt x="29" y="441"/>
                  </a:lnTo>
                  <a:lnTo>
                    <a:pt x="44" y="450"/>
                  </a:lnTo>
                  <a:lnTo>
                    <a:pt x="70" y="450"/>
                  </a:lnTo>
                  <a:lnTo>
                    <a:pt x="79" y="469"/>
                  </a:lnTo>
                  <a:lnTo>
                    <a:pt x="89" y="505"/>
                  </a:lnTo>
                  <a:lnTo>
                    <a:pt x="92" y="532"/>
                  </a:lnTo>
                  <a:lnTo>
                    <a:pt x="101" y="554"/>
                  </a:lnTo>
                  <a:lnTo>
                    <a:pt x="118" y="561"/>
                  </a:lnTo>
                  <a:lnTo>
                    <a:pt x="130" y="554"/>
                  </a:lnTo>
                  <a:lnTo>
                    <a:pt x="152" y="539"/>
                  </a:lnTo>
                  <a:lnTo>
                    <a:pt x="178" y="558"/>
                  </a:lnTo>
                  <a:lnTo>
                    <a:pt x="174" y="576"/>
                  </a:lnTo>
                  <a:lnTo>
                    <a:pt x="178" y="587"/>
                  </a:lnTo>
                  <a:lnTo>
                    <a:pt x="190" y="592"/>
                  </a:lnTo>
                  <a:lnTo>
                    <a:pt x="209" y="612"/>
                  </a:lnTo>
                  <a:lnTo>
                    <a:pt x="203" y="635"/>
                  </a:lnTo>
                  <a:lnTo>
                    <a:pt x="209" y="646"/>
                  </a:lnTo>
                  <a:lnTo>
                    <a:pt x="238" y="646"/>
                  </a:lnTo>
                  <a:lnTo>
                    <a:pt x="274" y="662"/>
                  </a:lnTo>
                  <a:lnTo>
                    <a:pt x="339" y="688"/>
                  </a:lnTo>
                  <a:lnTo>
                    <a:pt x="364" y="688"/>
                  </a:lnTo>
                  <a:lnTo>
                    <a:pt x="400" y="681"/>
                  </a:lnTo>
                  <a:lnTo>
                    <a:pt x="431" y="669"/>
                  </a:lnTo>
                  <a:lnTo>
                    <a:pt x="482" y="677"/>
                  </a:lnTo>
                  <a:lnTo>
                    <a:pt x="508" y="676"/>
                  </a:lnTo>
                  <a:lnTo>
                    <a:pt x="520" y="672"/>
                  </a:lnTo>
                  <a:lnTo>
                    <a:pt x="552" y="650"/>
                  </a:lnTo>
                  <a:lnTo>
                    <a:pt x="624" y="609"/>
                  </a:lnTo>
                  <a:lnTo>
                    <a:pt x="679" y="592"/>
                  </a:lnTo>
                  <a:lnTo>
                    <a:pt x="708" y="590"/>
                  </a:lnTo>
                  <a:lnTo>
                    <a:pt x="752" y="599"/>
                  </a:lnTo>
                  <a:lnTo>
                    <a:pt x="790" y="602"/>
                  </a:lnTo>
                  <a:lnTo>
                    <a:pt x="809" y="609"/>
                  </a:lnTo>
                  <a:lnTo>
                    <a:pt x="838" y="605"/>
                  </a:lnTo>
                  <a:lnTo>
                    <a:pt x="843" y="580"/>
                  </a:lnTo>
                  <a:lnTo>
                    <a:pt x="843" y="532"/>
                  </a:lnTo>
                  <a:lnTo>
                    <a:pt x="846" y="482"/>
                  </a:lnTo>
                  <a:lnTo>
                    <a:pt x="862" y="457"/>
                  </a:lnTo>
                  <a:lnTo>
                    <a:pt x="879" y="450"/>
                  </a:lnTo>
                  <a:lnTo>
                    <a:pt x="894" y="460"/>
                  </a:lnTo>
                  <a:lnTo>
                    <a:pt x="910" y="450"/>
                  </a:lnTo>
                  <a:lnTo>
                    <a:pt x="920" y="438"/>
                  </a:lnTo>
                  <a:lnTo>
                    <a:pt x="917" y="424"/>
                  </a:lnTo>
                  <a:lnTo>
                    <a:pt x="935" y="419"/>
                  </a:lnTo>
                  <a:lnTo>
                    <a:pt x="939" y="402"/>
                  </a:lnTo>
                  <a:lnTo>
                    <a:pt x="920" y="393"/>
                  </a:lnTo>
                  <a:lnTo>
                    <a:pt x="891" y="387"/>
                  </a:lnTo>
                  <a:lnTo>
                    <a:pt x="869" y="393"/>
                  </a:lnTo>
                  <a:lnTo>
                    <a:pt x="834" y="399"/>
                  </a:lnTo>
                  <a:lnTo>
                    <a:pt x="802" y="399"/>
                  </a:lnTo>
                  <a:lnTo>
                    <a:pt x="780" y="387"/>
                  </a:lnTo>
                  <a:lnTo>
                    <a:pt x="771" y="368"/>
                  </a:lnTo>
                  <a:lnTo>
                    <a:pt x="771" y="342"/>
                  </a:lnTo>
                  <a:lnTo>
                    <a:pt x="768" y="316"/>
                  </a:lnTo>
                  <a:lnTo>
                    <a:pt x="752" y="298"/>
                  </a:lnTo>
                  <a:lnTo>
                    <a:pt x="742" y="279"/>
                  </a:lnTo>
                  <a:lnTo>
                    <a:pt x="742" y="253"/>
                  </a:lnTo>
                  <a:lnTo>
                    <a:pt x="746" y="228"/>
                  </a:lnTo>
                  <a:lnTo>
                    <a:pt x="746" y="212"/>
                  </a:lnTo>
                  <a:lnTo>
                    <a:pt x="730" y="175"/>
                  </a:lnTo>
                  <a:lnTo>
                    <a:pt x="705" y="149"/>
                  </a:lnTo>
                  <a:lnTo>
                    <a:pt x="694" y="123"/>
                  </a:lnTo>
                  <a:lnTo>
                    <a:pt x="691" y="104"/>
                  </a:lnTo>
                  <a:lnTo>
                    <a:pt x="686" y="96"/>
                  </a:lnTo>
                  <a:lnTo>
                    <a:pt x="650" y="70"/>
                  </a:lnTo>
                  <a:lnTo>
                    <a:pt x="638" y="48"/>
                  </a:lnTo>
                  <a:lnTo>
                    <a:pt x="622" y="15"/>
                  </a:lnTo>
                  <a:lnTo>
                    <a:pt x="609" y="4"/>
                  </a:lnTo>
                  <a:lnTo>
                    <a:pt x="593" y="0"/>
                  </a:lnTo>
                  <a:lnTo>
                    <a:pt x="578" y="7"/>
                  </a:lnTo>
                  <a:lnTo>
                    <a:pt x="561" y="22"/>
                  </a:lnTo>
                  <a:lnTo>
                    <a:pt x="552" y="26"/>
                  </a:lnTo>
                  <a:lnTo>
                    <a:pt x="523" y="26"/>
                  </a:lnTo>
                  <a:lnTo>
                    <a:pt x="504" y="29"/>
                  </a:lnTo>
                  <a:lnTo>
                    <a:pt x="491" y="45"/>
                  </a:lnTo>
                  <a:lnTo>
                    <a:pt x="467" y="53"/>
                  </a:lnTo>
                  <a:lnTo>
                    <a:pt x="441" y="51"/>
                  </a:lnTo>
                  <a:lnTo>
                    <a:pt x="427" y="38"/>
                  </a:lnTo>
                  <a:lnTo>
                    <a:pt x="400" y="22"/>
                  </a:lnTo>
                  <a:lnTo>
                    <a:pt x="378" y="29"/>
                  </a:lnTo>
                  <a:lnTo>
                    <a:pt x="349" y="41"/>
                  </a:lnTo>
                  <a:lnTo>
                    <a:pt x="327" y="45"/>
                  </a:lnTo>
                  <a:lnTo>
                    <a:pt x="308" y="38"/>
                  </a:lnTo>
                  <a:lnTo>
                    <a:pt x="286" y="26"/>
                  </a:lnTo>
                  <a:lnTo>
                    <a:pt x="256" y="34"/>
                  </a:lnTo>
                  <a:lnTo>
                    <a:pt x="238" y="45"/>
                  </a:lnTo>
                  <a:lnTo>
                    <a:pt x="231" y="48"/>
                  </a:lnTo>
                  <a:lnTo>
                    <a:pt x="226" y="51"/>
                  </a:lnTo>
                  <a:lnTo>
                    <a:pt x="219" y="53"/>
                  </a:lnTo>
                  <a:lnTo>
                    <a:pt x="226" y="60"/>
                  </a:lnTo>
                  <a:close/>
                </a:path>
              </a:pathLst>
            </a:custGeom>
            <a:solidFill>
              <a:srgbClr val="ffffff"/>
            </a:solidFill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" name=""/>
            <p:cNvSpPr/>
            <p:nvPr/>
          </p:nvSpPr>
          <p:spPr>
            <a:xfrm>
              <a:off x="4171680" y="4267440"/>
              <a:ext cx="211320" cy="185400"/>
            </a:xfrm>
            <a:custGeom>
              <a:avLst/>
              <a:gdLst/>
              <a:ahLst/>
              <a:rect l="l" t="t" r="r" b="b"/>
              <a:pathLst>
                <a:path w="359" h="316">
                  <a:moveTo>
                    <a:pt x="0" y="57"/>
                  </a:moveTo>
                  <a:lnTo>
                    <a:pt x="9" y="45"/>
                  </a:lnTo>
                  <a:lnTo>
                    <a:pt x="5" y="29"/>
                  </a:lnTo>
                  <a:lnTo>
                    <a:pt x="60" y="0"/>
                  </a:lnTo>
                  <a:lnTo>
                    <a:pt x="65" y="10"/>
                  </a:lnTo>
                  <a:lnTo>
                    <a:pt x="104" y="4"/>
                  </a:lnTo>
                  <a:lnTo>
                    <a:pt x="135" y="5"/>
                  </a:lnTo>
                  <a:lnTo>
                    <a:pt x="123" y="21"/>
                  </a:lnTo>
                  <a:lnTo>
                    <a:pt x="130" y="41"/>
                  </a:lnTo>
                  <a:lnTo>
                    <a:pt x="156" y="50"/>
                  </a:lnTo>
                  <a:lnTo>
                    <a:pt x="181" y="48"/>
                  </a:lnTo>
                  <a:lnTo>
                    <a:pt x="202" y="33"/>
                  </a:lnTo>
                  <a:lnTo>
                    <a:pt x="236" y="29"/>
                  </a:lnTo>
                  <a:lnTo>
                    <a:pt x="246" y="43"/>
                  </a:lnTo>
                  <a:lnTo>
                    <a:pt x="267" y="55"/>
                  </a:lnTo>
                  <a:lnTo>
                    <a:pt x="296" y="57"/>
                  </a:lnTo>
                  <a:lnTo>
                    <a:pt x="291" y="81"/>
                  </a:lnTo>
                  <a:lnTo>
                    <a:pt x="292" y="128"/>
                  </a:lnTo>
                  <a:lnTo>
                    <a:pt x="298" y="157"/>
                  </a:lnTo>
                  <a:lnTo>
                    <a:pt x="330" y="154"/>
                  </a:lnTo>
                  <a:lnTo>
                    <a:pt x="340" y="175"/>
                  </a:lnTo>
                  <a:lnTo>
                    <a:pt x="342" y="192"/>
                  </a:lnTo>
                  <a:lnTo>
                    <a:pt x="359" y="216"/>
                  </a:lnTo>
                  <a:lnTo>
                    <a:pt x="339" y="233"/>
                  </a:lnTo>
                  <a:lnTo>
                    <a:pt x="320" y="246"/>
                  </a:lnTo>
                  <a:lnTo>
                    <a:pt x="299" y="246"/>
                  </a:lnTo>
                  <a:lnTo>
                    <a:pt x="275" y="253"/>
                  </a:lnTo>
                  <a:lnTo>
                    <a:pt x="275" y="279"/>
                  </a:lnTo>
                  <a:lnTo>
                    <a:pt x="265" y="296"/>
                  </a:lnTo>
                  <a:lnTo>
                    <a:pt x="239" y="316"/>
                  </a:lnTo>
                  <a:lnTo>
                    <a:pt x="197" y="284"/>
                  </a:lnTo>
                  <a:lnTo>
                    <a:pt x="185" y="255"/>
                  </a:lnTo>
                  <a:lnTo>
                    <a:pt x="145" y="246"/>
                  </a:lnTo>
                  <a:lnTo>
                    <a:pt x="132" y="209"/>
                  </a:lnTo>
                  <a:lnTo>
                    <a:pt x="104" y="187"/>
                  </a:lnTo>
                  <a:lnTo>
                    <a:pt x="94" y="159"/>
                  </a:lnTo>
                  <a:lnTo>
                    <a:pt x="72" y="132"/>
                  </a:lnTo>
                  <a:lnTo>
                    <a:pt x="56" y="104"/>
                  </a:lnTo>
                  <a:lnTo>
                    <a:pt x="27" y="84"/>
                  </a:lnTo>
                  <a:lnTo>
                    <a:pt x="0" y="57"/>
                  </a:lnTo>
                  <a:close/>
                </a:path>
              </a:pathLst>
            </a:custGeom>
            <a:solidFill>
              <a:srgbClr val="ffffff"/>
            </a:solidFill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" name=""/>
            <p:cNvSpPr/>
            <p:nvPr/>
          </p:nvSpPr>
          <p:spPr>
            <a:xfrm>
              <a:off x="4314960" y="4412160"/>
              <a:ext cx="57240" cy="71640"/>
            </a:xfrm>
            <a:custGeom>
              <a:avLst/>
              <a:gdLst/>
              <a:ahLst/>
              <a:rect l="l" t="t" r="r" b="b"/>
              <a:pathLst>
                <a:path w="97" h="122">
                  <a:moveTo>
                    <a:pt x="70" y="122"/>
                  </a:moveTo>
                  <a:lnTo>
                    <a:pt x="75" y="82"/>
                  </a:lnTo>
                  <a:lnTo>
                    <a:pt x="97" y="67"/>
                  </a:lnTo>
                  <a:lnTo>
                    <a:pt x="97" y="48"/>
                  </a:lnTo>
                  <a:lnTo>
                    <a:pt x="85" y="35"/>
                  </a:lnTo>
                  <a:lnTo>
                    <a:pt x="73" y="16"/>
                  </a:lnTo>
                  <a:lnTo>
                    <a:pt x="66" y="0"/>
                  </a:lnTo>
                  <a:lnTo>
                    <a:pt x="44" y="0"/>
                  </a:lnTo>
                  <a:lnTo>
                    <a:pt x="29" y="7"/>
                  </a:lnTo>
                  <a:lnTo>
                    <a:pt x="29" y="33"/>
                  </a:lnTo>
                  <a:lnTo>
                    <a:pt x="15" y="55"/>
                  </a:lnTo>
                  <a:lnTo>
                    <a:pt x="0" y="62"/>
                  </a:lnTo>
                  <a:lnTo>
                    <a:pt x="6" y="81"/>
                  </a:lnTo>
                  <a:lnTo>
                    <a:pt x="27" y="86"/>
                  </a:lnTo>
                  <a:lnTo>
                    <a:pt x="47" y="91"/>
                  </a:lnTo>
                  <a:lnTo>
                    <a:pt x="59" y="103"/>
                  </a:lnTo>
                  <a:lnTo>
                    <a:pt x="70" y="122"/>
                  </a:lnTo>
                  <a:close/>
                </a:path>
              </a:pathLst>
            </a:custGeom>
            <a:solidFill>
              <a:srgbClr val="ffffff"/>
            </a:solidFill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4840" bIns="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" name=""/>
            <p:cNvSpPr/>
            <p:nvPr/>
          </p:nvSpPr>
          <p:spPr>
            <a:xfrm>
              <a:off x="4244400" y="4132440"/>
              <a:ext cx="214920" cy="227880"/>
            </a:xfrm>
            <a:custGeom>
              <a:avLst/>
              <a:gdLst/>
              <a:ahLst/>
              <a:rect l="l" t="t" r="r" b="b"/>
              <a:pathLst>
                <a:path w="366" h="388">
                  <a:moveTo>
                    <a:pt x="152" y="11"/>
                  </a:moveTo>
                  <a:lnTo>
                    <a:pt x="114" y="57"/>
                  </a:lnTo>
                  <a:lnTo>
                    <a:pt x="114" y="70"/>
                  </a:lnTo>
                  <a:lnTo>
                    <a:pt x="92" y="93"/>
                  </a:lnTo>
                  <a:lnTo>
                    <a:pt x="96" y="98"/>
                  </a:lnTo>
                  <a:lnTo>
                    <a:pt x="89" y="113"/>
                  </a:lnTo>
                  <a:lnTo>
                    <a:pt x="66" y="135"/>
                  </a:lnTo>
                  <a:lnTo>
                    <a:pt x="44" y="161"/>
                  </a:lnTo>
                  <a:lnTo>
                    <a:pt x="36" y="175"/>
                  </a:lnTo>
                  <a:lnTo>
                    <a:pt x="44" y="187"/>
                  </a:lnTo>
                  <a:lnTo>
                    <a:pt x="37" y="205"/>
                  </a:lnTo>
                  <a:lnTo>
                    <a:pt x="25" y="221"/>
                  </a:lnTo>
                  <a:lnTo>
                    <a:pt x="15" y="228"/>
                  </a:lnTo>
                  <a:lnTo>
                    <a:pt x="0" y="247"/>
                  </a:lnTo>
                  <a:lnTo>
                    <a:pt x="2" y="265"/>
                  </a:lnTo>
                  <a:lnTo>
                    <a:pt x="19" y="276"/>
                  </a:lnTo>
                  <a:lnTo>
                    <a:pt x="60" y="276"/>
                  </a:lnTo>
                  <a:lnTo>
                    <a:pt x="84" y="262"/>
                  </a:lnTo>
                  <a:lnTo>
                    <a:pt x="108" y="258"/>
                  </a:lnTo>
                  <a:lnTo>
                    <a:pt x="126" y="276"/>
                  </a:lnTo>
                  <a:lnTo>
                    <a:pt x="145" y="284"/>
                  </a:lnTo>
                  <a:lnTo>
                    <a:pt x="171" y="288"/>
                  </a:lnTo>
                  <a:lnTo>
                    <a:pt x="164" y="317"/>
                  </a:lnTo>
                  <a:lnTo>
                    <a:pt x="173" y="388"/>
                  </a:lnTo>
                  <a:lnTo>
                    <a:pt x="195" y="387"/>
                  </a:lnTo>
                  <a:lnTo>
                    <a:pt x="208" y="385"/>
                  </a:lnTo>
                  <a:lnTo>
                    <a:pt x="214" y="365"/>
                  </a:lnTo>
                  <a:lnTo>
                    <a:pt x="217" y="322"/>
                  </a:lnTo>
                  <a:lnTo>
                    <a:pt x="234" y="300"/>
                  </a:lnTo>
                  <a:lnTo>
                    <a:pt x="234" y="262"/>
                  </a:lnTo>
                  <a:lnTo>
                    <a:pt x="248" y="240"/>
                  </a:lnTo>
                  <a:lnTo>
                    <a:pt x="275" y="228"/>
                  </a:lnTo>
                  <a:lnTo>
                    <a:pt x="328" y="168"/>
                  </a:lnTo>
                  <a:lnTo>
                    <a:pt x="335" y="142"/>
                  </a:lnTo>
                  <a:lnTo>
                    <a:pt x="326" y="101"/>
                  </a:lnTo>
                  <a:lnTo>
                    <a:pt x="361" y="74"/>
                  </a:lnTo>
                  <a:lnTo>
                    <a:pt x="366" y="28"/>
                  </a:lnTo>
                  <a:lnTo>
                    <a:pt x="342" y="7"/>
                  </a:lnTo>
                  <a:lnTo>
                    <a:pt x="326" y="4"/>
                  </a:lnTo>
                  <a:lnTo>
                    <a:pt x="297" y="0"/>
                  </a:lnTo>
                  <a:lnTo>
                    <a:pt x="234" y="0"/>
                  </a:lnTo>
                  <a:lnTo>
                    <a:pt x="215" y="16"/>
                  </a:lnTo>
                  <a:lnTo>
                    <a:pt x="200" y="34"/>
                  </a:lnTo>
                  <a:lnTo>
                    <a:pt x="203" y="52"/>
                  </a:lnTo>
                  <a:lnTo>
                    <a:pt x="226" y="67"/>
                  </a:lnTo>
                  <a:lnTo>
                    <a:pt x="241" y="86"/>
                  </a:lnTo>
                  <a:lnTo>
                    <a:pt x="241" y="111"/>
                  </a:lnTo>
                  <a:lnTo>
                    <a:pt x="215" y="130"/>
                  </a:lnTo>
                  <a:lnTo>
                    <a:pt x="190" y="135"/>
                  </a:lnTo>
                  <a:lnTo>
                    <a:pt x="171" y="139"/>
                  </a:lnTo>
                  <a:lnTo>
                    <a:pt x="162" y="123"/>
                  </a:lnTo>
                  <a:lnTo>
                    <a:pt x="155" y="101"/>
                  </a:lnTo>
                  <a:lnTo>
                    <a:pt x="167" y="82"/>
                  </a:lnTo>
                  <a:lnTo>
                    <a:pt x="164" y="60"/>
                  </a:lnTo>
                  <a:lnTo>
                    <a:pt x="162" y="38"/>
                  </a:lnTo>
                  <a:lnTo>
                    <a:pt x="152" y="11"/>
                  </a:lnTo>
                  <a:close/>
                </a:path>
              </a:pathLst>
            </a:custGeom>
            <a:solidFill>
              <a:srgbClr val="ffffff"/>
            </a:solidFill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" name=""/>
            <p:cNvSpPr/>
            <p:nvPr/>
          </p:nvSpPr>
          <p:spPr>
            <a:xfrm>
              <a:off x="3512160" y="3773880"/>
              <a:ext cx="304200" cy="277200"/>
            </a:xfrm>
            <a:custGeom>
              <a:avLst/>
              <a:gdLst/>
              <a:ahLst/>
              <a:rect l="l" t="t" r="r" b="b"/>
              <a:pathLst>
                <a:path w="518" h="472">
                  <a:moveTo>
                    <a:pt x="192" y="178"/>
                  </a:moveTo>
                  <a:lnTo>
                    <a:pt x="185" y="197"/>
                  </a:lnTo>
                  <a:lnTo>
                    <a:pt x="192" y="223"/>
                  </a:lnTo>
                  <a:lnTo>
                    <a:pt x="181" y="238"/>
                  </a:lnTo>
                  <a:lnTo>
                    <a:pt x="166" y="228"/>
                  </a:lnTo>
                  <a:lnTo>
                    <a:pt x="147" y="231"/>
                  </a:lnTo>
                  <a:lnTo>
                    <a:pt x="147" y="250"/>
                  </a:lnTo>
                  <a:lnTo>
                    <a:pt x="108" y="286"/>
                  </a:lnTo>
                  <a:lnTo>
                    <a:pt x="86" y="295"/>
                  </a:lnTo>
                  <a:lnTo>
                    <a:pt x="56" y="327"/>
                  </a:lnTo>
                  <a:lnTo>
                    <a:pt x="38" y="336"/>
                  </a:lnTo>
                  <a:lnTo>
                    <a:pt x="22" y="334"/>
                  </a:lnTo>
                  <a:lnTo>
                    <a:pt x="15" y="339"/>
                  </a:lnTo>
                  <a:lnTo>
                    <a:pt x="10" y="344"/>
                  </a:lnTo>
                  <a:lnTo>
                    <a:pt x="19" y="354"/>
                  </a:lnTo>
                  <a:lnTo>
                    <a:pt x="19" y="377"/>
                  </a:lnTo>
                  <a:lnTo>
                    <a:pt x="0" y="397"/>
                  </a:lnTo>
                  <a:lnTo>
                    <a:pt x="7" y="418"/>
                  </a:lnTo>
                  <a:lnTo>
                    <a:pt x="7" y="418"/>
                  </a:lnTo>
                  <a:lnTo>
                    <a:pt x="29" y="418"/>
                  </a:lnTo>
                  <a:lnTo>
                    <a:pt x="38" y="402"/>
                  </a:lnTo>
                  <a:lnTo>
                    <a:pt x="51" y="416"/>
                  </a:lnTo>
                  <a:lnTo>
                    <a:pt x="34" y="428"/>
                  </a:lnTo>
                  <a:lnTo>
                    <a:pt x="41" y="447"/>
                  </a:lnTo>
                  <a:lnTo>
                    <a:pt x="51" y="450"/>
                  </a:lnTo>
                  <a:lnTo>
                    <a:pt x="92" y="457"/>
                  </a:lnTo>
                  <a:lnTo>
                    <a:pt x="99" y="460"/>
                  </a:lnTo>
                  <a:lnTo>
                    <a:pt x="137" y="472"/>
                  </a:lnTo>
                  <a:lnTo>
                    <a:pt x="152" y="466"/>
                  </a:lnTo>
                  <a:lnTo>
                    <a:pt x="185" y="447"/>
                  </a:lnTo>
                  <a:lnTo>
                    <a:pt x="233" y="457"/>
                  </a:lnTo>
                  <a:lnTo>
                    <a:pt x="318" y="457"/>
                  </a:lnTo>
                  <a:lnTo>
                    <a:pt x="366" y="447"/>
                  </a:lnTo>
                  <a:lnTo>
                    <a:pt x="388" y="413"/>
                  </a:lnTo>
                  <a:lnTo>
                    <a:pt x="417" y="397"/>
                  </a:lnTo>
                  <a:lnTo>
                    <a:pt x="426" y="377"/>
                  </a:lnTo>
                  <a:lnTo>
                    <a:pt x="436" y="349"/>
                  </a:lnTo>
                  <a:lnTo>
                    <a:pt x="458" y="334"/>
                  </a:lnTo>
                  <a:lnTo>
                    <a:pt x="477" y="286"/>
                  </a:lnTo>
                  <a:lnTo>
                    <a:pt x="474" y="231"/>
                  </a:lnTo>
                  <a:lnTo>
                    <a:pt x="518" y="206"/>
                  </a:lnTo>
                  <a:lnTo>
                    <a:pt x="493" y="183"/>
                  </a:lnTo>
                  <a:lnTo>
                    <a:pt x="484" y="146"/>
                  </a:lnTo>
                  <a:lnTo>
                    <a:pt x="467" y="130"/>
                  </a:lnTo>
                  <a:lnTo>
                    <a:pt x="448" y="130"/>
                  </a:lnTo>
                  <a:lnTo>
                    <a:pt x="429" y="120"/>
                  </a:lnTo>
                  <a:lnTo>
                    <a:pt x="395" y="79"/>
                  </a:lnTo>
                  <a:lnTo>
                    <a:pt x="411" y="71"/>
                  </a:lnTo>
                  <a:lnTo>
                    <a:pt x="470" y="16"/>
                  </a:lnTo>
                  <a:lnTo>
                    <a:pt x="464" y="0"/>
                  </a:lnTo>
                  <a:lnTo>
                    <a:pt x="445" y="4"/>
                  </a:lnTo>
                  <a:lnTo>
                    <a:pt x="381" y="7"/>
                  </a:lnTo>
                  <a:lnTo>
                    <a:pt x="359" y="23"/>
                  </a:lnTo>
                  <a:lnTo>
                    <a:pt x="344" y="33"/>
                  </a:lnTo>
                  <a:lnTo>
                    <a:pt x="322" y="30"/>
                  </a:lnTo>
                  <a:lnTo>
                    <a:pt x="308" y="38"/>
                  </a:lnTo>
                  <a:lnTo>
                    <a:pt x="318" y="55"/>
                  </a:lnTo>
                  <a:lnTo>
                    <a:pt x="349" y="76"/>
                  </a:lnTo>
                  <a:lnTo>
                    <a:pt x="327" y="79"/>
                  </a:lnTo>
                  <a:lnTo>
                    <a:pt x="270" y="86"/>
                  </a:lnTo>
                  <a:lnTo>
                    <a:pt x="233" y="71"/>
                  </a:lnTo>
                  <a:lnTo>
                    <a:pt x="193" y="55"/>
                  </a:lnTo>
                  <a:lnTo>
                    <a:pt x="181" y="64"/>
                  </a:lnTo>
                  <a:lnTo>
                    <a:pt x="171" y="93"/>
                  </a:lnTo>
                  <a:lnTo>
                    <a:pt x="174" y="108"/>
                  </a:lnTo>
                  <a:lnTo>
                    <a:pt x="169" y="115"/>
                  </a:lnTo>
                  <a:lnTo>
                    <a:pt x="147" y="124"/>
                  </a:lnTo>
                  <a:lnTo>
                    <a:pt x="149" y="153"/>
                  </a:lnTo>
                  <a:lnTo>
                    <a:pt x="147" y="160"/>
                  </a:lnTo>
                  <a:lnTo>
                    <a:pt x="123" y="190"/>
                  </a:lnTo>
                  <a:lnTo>
                    <a:pt x="144" y="219"/>
                  </a:lnTo>
                  <a:lnTo>
                    <a:pt x="152" y="216"/>
                  </a:lnTo>
                  <a:lnTo>
                    <a:pt x="192" y="178"/>
                  </a:lnTo>
                  <a:close/>
                </a:path>
              </a:pathLst>
            </a:custGeom>
            <a:solidFill>
              <a:srgbClr val="ffffff"/>
            </a:solidFill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45" name=""/>
            <p:cNvGrpSpPr/>
            <p:nvPr/>
          </p:nvGrpSpPr>
          <p:grpSpPr>
            <a:xfrm>
              <a:off x="4546440" y="3794040"/>
              <a:ext cx="344880" cy="272160"/>
              <a:chOff x="4546440" y="3794040"/>
              <a:chExt cx="344880" cy="272160"/>
            </a:xfrm>
          </p:grpSpPr>
          <p:sp>
            <p:nvSpPr>
              <p:cNvPr id="46" name=""/>
              <p:cNvSpPr/>
              <p:nvPr/>
            </p:nvSpPr>
            <p:spPr>
              <a:xfrm>
                <a:off x="4546440" y="3849120"/>
                <a:ext cx="145440" cy="179280"/>
              </a:xfrm>
              <a:custGeom>
                <a:avLst/>
                <a:gdLst/>
                <a:ahLst/>
                <a:rect l="l" t="t" r="r" b="b"/>
                <a:pathLst>
                  <a:path w="248" h="304">
                    <a:moveTo>
                      <a:pt x="19" y="260"/>
                    </a:moveTo>
                    <a:lnTo>
                      <a:pt x="32" y="282"/>
                    </a:lnTo>
                    <a:lnTo>
                      <a:pt x="60" y="282"/>
                    </a:lnTo>
                    <a:lnTo>
                      <a:pt x="85" y="289"/>
                    </a:lnTo>
                    <a:lnTo>
                      <a:pt x="104" y="304"/>
                    </a:lnTo>
                    <a:lnTo>
                      <a:pt x="125" y="304"/>
                    </a:lnTo>
                    <a:lnTo>
                      <a:pt x="111" y="285"/>
                    </a:lnTo>
                    <a:lnTo>
                      <a:pt x="121" y="260"/>
                    </a:lnTo>
                    <a:lnTo>
                      <a:pt x="133" y="231"/>
                    </a:lnTo>
                    <a:lnTo>
                      <a:pt x="140" y="200"/>
                    </a:lnTo>
                    <a:lnTo>
                      <a:pt x="169" y="181"/>
                    </a:lnTo>
                    <a:lnTo>
                      <a:pt x="193" y="167"/>
                    </a:lnTo>
                    <a:lnTo>
                      <a:pt x="191" y="149"/>
                    </a:lnTo>
                    <a:lnTo>
                      <a:pt x="191" y="118"/>
                    </a:lnTo>
                    <a:lnTo>
                      <a:pt x="197" y="104"/>
                    </a:lnTo>
                    <a:lnTo>
                      <a:pt x="219" y="101"/>
                    </a:lnTo>
                    <a:lnTo>
                      <a:pt x="229" y="107"/>
                    </a:lnTo>
                    <a:lnTo>
                      <a:pt x="248" y="85"/>
                    </a:lnTo>
                    <a:lnTo>
                      <a:pt x="241" y="66"/>
                    </a:lnTo>
                    <a:lnTo>
                      <a:pt x="229" y="63"/>
                    </a:lnTo>
                    <a:lnTo>
                      <a:pt x="207" y="63"/>
                    </a:lnTo>
                    <a:lnTo>
                      <a:pt x="197" y="63"/>
                    </a:lnTo>
                    <a:lnTo>
                      <a:pt x="191" y="34"/>
                    </a:lnTo>
                    <a:lnTo>
                      <a:pt x="193" y="7"/>
                    </a:lnTo>
                    <a:lnTo>
                      <a:pt x="178" y="0"/>
                    </a:lnTo>
                    <a:lnTo>
                      <a:pt x="171" y="10"/>
                    </a:lnTo>
                    <a:lnTo>
                      <a:pt x="133" y="3"/>
                    </a:lnTo>
                    <a:lnTo>
                      <a:pt x="125" y="12"/>
                    </a:lnTo>
                    <a:lnTo>
                      <a:pt x="133" y="37"/>
                    </a:lnTo>
                    <a:lnTo>
                      <a:pt x="130" y="63"/>
                    </a:lnTo>
                    <a:lnTo>
                      <a:pt x="114" y="44"/>
                    </a:lnTo>
                    <a:lnTo>
                      <a:pt x="108" y="29"/>
                    </a:lnTo>
                    <a:lnTo>
                      <a:pt x="85" y="32"/>
                    </a:lnTo>
                    <a:lnTo>
                      <a:pt x="77" y="48"/>
                    </a:lnTo>
                    <a:lnTo>
                      <a:pt x="70" y="54"/>
                    </a:lnTo>
                    <a:lnTo>
                      <a:pt x="70" y="77"/>
                    </a:lnTo>
                    <a:lnTo>
                      <a:pt x="67" y="73"/>
                    </a:lnTo>
                    <a:lnTo>
                      <a:pt x="48" y="44"/>
                    </a:lnTo>
                    <a:lnTo>
                      <a:pt x="37" y="34"/>
                    </a:lnTo>
                    <a:lnTo>
                      <a:pt x="26" y="41"/>
                    </a:lnTo>
                    <a:lnTo>
                      <a:pt x="29" y="56"/>
                    </a:lnTo>
                    <a:lnTo>
                      <a:pt x="29" y="66"/>
                    </a:lnTo>
                    <a:lnTo>
                      <a:pt x="12" y="73"/>
                    </a:lnTo>
                    <a:lnTo>
                      <a:pt x="12" y="96"/>
                    </a:lnTo>
                    <a:lnTo>
                      <a:pt x="26" y="118"/>
                    </a:lnTo>
                    <a:lnTo>
                      <a:pt x="26" y="133"/>
                    </a:lnTo>
                    <a:lnTo>
                      <a:pt x="19" y="149"/>
                    </a:lnTo>
                    <a:lnTo>
                      <a:pt x="0" y="164"/>
                    </a:lnTo>
                    <a:lnTo>
                      <a:pt x="3" y="181"/>
                    </a:lnTo>
                    <a:lnTo>
                      <a:pt x="22" y="196"/>
                    </a:lnTo>
                    <a:lnTo>
                      <a:pt x="29" y="212"/>
                    </a:lnTo>
                    <a:lnTo>
                      <a:pt x="26" y="241"/>
                    </a:lnTo>
                    <a:lnTo>
                      <a:pt x="19" y="260"/>
                    </a:lnTo>
                    <a:close/>
                  </a:path>
                </a:pathLst>
              </a:custGeom>
              <a:solidFill>
                <a:srgbClr val="ffffff"/>
              </a:solidFill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7" name=""/>
              <p:cNvSpPr/>
              <p:nvPr/>
            </p:nvSpPr>
            <p:spPr>
              <a:xfrm>
                <a:off x="4576680" y="3794040"/>
                <a:ext cx="109080" cy="68040"/>
              </a:xfrm>
              <a:custGeom>
                <a:avLst/>
                <a:gdLst/>
                <a:ahLst/>
                <a:rect l="l" t="t" r="r" b="b"/>
                <a:pathLst>
                  <a:path w="187" h="116">
                    <a:moveTo>
                      <a:pt x="0" y="113"/>
                    </a:moveTo>
                    <a:lnTo>
                      <a:pt x="16" y="116"/>
                    </a:lnTo>
                    <a:lnTo>
                      <a:pt x="34" y="102"/>
                    </a:lnTo>
                    <a:lnTo>
                      <a:pt x="53" y="80"/>
                    </a:lnTo>
                    <a:lnTo>
                      <a:pt x="104" y="80"/>
                    </a:lnTo>
                    <a:lnTo>
                      <a:pt x="149" y="72"/>
                    </a:lnTo>
                    <a:lnTo>
                      <a:pt x="175" y="51"/>
                    </a:lnTo>
                    <a:lnTo>
                      <a:pt x="183" y="25"/>
                    </a:lnTo>
                    <a:lnTo>
                      <a:pt x="187" y="0"/>
                    </a:lnTo>
                    <a:lnTo>
                      <a:pt x="152" y="15"/>
                    </a:lnTo>
                    <a:lnTo>
                      <a:pt x="89" y="44"/>
                    </a:lnTo>
                    <a:lnTo>
                      <a:pt x="72" y="48"/>
                    </a:lnTo>
                    <a:lnTo>
                      <a:pt x="53" y="61"/>
                    </a:lnTo>
                    <a:lnTo>
                      <a:pt x="16" y="68"/>
                    </a:lnTo>
                    <a:lnTo>
                      <a:pt x="0" y="77"/>
                    </a:lnTo>
                    <a:lnTo>
                      <a:pt x="0" y="113"/>
                    </a:lnTo>
                    <a:close/>
                  </a:path>
                </a:pathLst>
              </a:custGeom>
              <a:solidFill>
                <a:srgbClr val="ffffff"/>
              </a:solidFill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1240" bIns="21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8" name=""/>
              <p:cNvSpPr/>
              <p:nvPr/>
            </p:nvSpPr>
            <p:spPr>
              <a:xfrm>
                <a:off x="4632120" y="3962160"/>
                <a:ext cx="47880" cy="56160"/>
              </a:xfrm>
              <a:custGeom>
                <a:avLst/>
                <a:gdLst/>
                <a:ahLst/>
                <a:rect l="l" t="t" r="r" b="b"/>
                <a:pathLst>
                  <a:path w="80" h="96">
                    <a:moveTo>
                      <a:pt x="26" y="0"/>
                    </a:moveTo>
                    <a:lnTo>
                      <a:pt x="77" y="33"/>
                    </a:lnTo>
                    <a:lnTo>
                      <a:pt x="80" y="48"/>
                    </a:lnTo>
                    <a:lnTo>
                      <a:pt x="62" y="67"/>
                    </a:lnTo>
                    <a:lnTo>
                      <a:pt x="44" y="81"/>
                    </a:lnTo>
                    <a:lnTo>
                      <a:pt x="48" y="96"/>
                    </a:lnTo>
                    <a:lnTo>
                      <a:pt x="26" y="93"/>
                    </a:lnTo>
                    <a:lnTo>
                      <a:pt x="3" y="67"/>
                    </a:lnTo>
                    <a:lnTo>
                      <a:pt x="0" y="48"/>
                    </a:lnTo>
                    <a:lnTo>
                      <a:pt x="10" y="28"/>
                    </a:lnTo>
                    <a:lnTo>
                      <a:pt x="26" y="0"/>
                    </a:lnTo>
                    <a:close/>
                  </a:path>
                </a:pathLst>
              </a:custGeom>
              <a:solidFill>
                <a:srgbClr val="ffffff"/>
              </a:solidFill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9360" bIns="9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9" name=""/>
              <p:cNvSpPr/>
              <p:nvPr/>
            </p:nvSpPr>
            <p:spPr>
              <a:xfrm>
                <a:off x="4691880" y="3945600"/>
                <a:ext cx="69120" cy="83160"/>
              </a:xfrm>
              <a:custGeom>
                <a:avLst/>
                <a:gdLst/>
                <a:ahLst/>
                <a:rect l="l" t="t" r="r" b="b"/>
                <a:pathLst>
                  <a:path w="118" h="140">
                    <a:moveTo>
                      <a:pt x="111" y="0"/>
                    </a:moveTo>
                    <a:lnTo>
                      <a:pt x="118" y="7"/>
                    </a:lnTo>
                    <a:lnTo>
                      <a:pt x="111" y="15"/>
                    </a:lnTo>
                    <a:lnTo>
                      <a:pt x="118" y="31"/>
                    </a:lnTo>
                    <a:lnTo>
                      <a:pt x="109" y="50"/>
                    </a:lnTo>
                    <a:lnTo>
                      <a:pt x="92" y="61"/>
                    </a:lnTo>
                    <a:lnTo>
                      <a:pt x="99" y="77"/>
                    </a:lnTo>
                    <a:lnTo>
                      <a:pt x="92" y="91"/>
                    </a:lnTo>
                    <a:lnTo>
                      <a:pt x="99" y="106"/>
                    </a:lnTo>
                    <a:lnTo>
                      <a:pt x="77" y="140"/>
                    </a:lnTo>
                    <a:lnTo>
                      <a:pt x="27" y="106"/>
                    </a:lnTo>
                    <a:lnTo>
                      <a:pt x="0" y="87"/>
                    </a:lnTo>
                    <a:lnTo>
                      <a:pt x="15" y="77"/>
                    </a:lnTo>
                    <a:lnTo>
                      <a:pt x="15" y="55"/>
                    </a:lnTo>
                    <a:lnTo>
                      <a:pt x="46" y="38"/>
                    </a:lnTo>
                    <a:lnTo>
                      <a:pt x="61" y="44"/>
                    </a:lnTo>
                    <a:lnTo>
                      <a:pt x="77" y="38"/>
                    </a:lnTo>
                    <a:lnTo>
                      <a:pt x="102" y="19"/>
                    </a:lnTo>
                    <a:lnTo>
                      <a:pt x="111" y="0"/>
                    </a:lnTo>
                    <a:close/>
                  </a:path>
                </a:pathLst>
              </a:custGeom>
              <a:solidFill>
                <a:srgbClr val="ffffff"/>
              </a:solidFill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6360" bIns="36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0" name=""/>
              <p:cNvSpPr/>
              <p:nvPr/>
            </p:nvSpPr>
            <p:spPr>
              <a:xfrm>
                <a:off x="4682520" y="4031280"/>
                <a:ext cx="28080" cy="34920"/>
              </a:xfrm>
              <a:custGeom>
                <a:avLst/>
                <a:gdLst/>
                <a:ahLst/>
                <a:rect l="l" t="t" r="r" b="b"/>
                <a:pathLst>
                  <a:path w="48" h="60">
                    <a:moveTo>
                      <a:pt x="0" y="0"/>
                    </a:moveTo>
                    <a:lnTo>
                      <a:pt x="33" y="11"/>
                    </a:lnTo>
                    <a:lnTo>
                      <a:pt x="45" y="26"/>
                    </a:lnTo>
                    <a:lnTo>
                      <a:pt x="48" y="48"/>
                    </a:lnTo>
                    <a:lnTo>
                      <a:pt x="33" y="60"/>
                    </a:lnTo>
                    <a:lnTo>
                      <a:pt x="9" y="50"/>
                    </a:lnTo>
                    <a:lnTo>
                      <a:pt x="4" y="3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1880" bIns="-118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1" name=""/>
              <p:cNvSpPr/>
              <p:nvPr/>
            </p:nvSpPr>
            <p:spPr>
              <a:xfrm>
                <a:off x="4875120" y="4021920"/>
                <a:ext cx="16200" cy="29160"/>
              </a:xfrm>
              <a:custGeom>
                <a:avLst/>
                <a:gdLst/>
                <a:ahLst/>
                <a:rect l="l" t="t" r="r" b="b"/>
                <a:pathLst>
                  <a:path w="27" h="49">
                    <a:moveTo>
                      <a:pt x="8" y="0"/>
                    </a:moveTo>
                    <a:lnTo>
                      <a:pt x="0" y="8"/>
                    </a:lnTo>
                    <a:lnTo>
                      <a:pt x="0" y="34"/>
                    </a:lnTo>
                    <a:lnTo>
                      <a:pt x="19" y="49"/>
                    </a:lnTo>
                    <a:lnTo>
                      <a:pt x="27" y="27"/>
                    </a:lnTo>
                    <a:lnTo>
                      <a:pt x="8" y="0"/>
                    </a:lnTo>
                    <a:close/>
                  </a:path>
                </a:pathLst>
              </a:custGeom>
              <a:solidFill>
                <a:srgbClr val="ffffff"/>
              </a:solidFill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7640" bIns="-176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52" name=""/>
            <p:cNvGrpSpPr/>
            <p:nvPr/>
          </p:nvGrpSpPr>
          <p:grpSpPr>
            <a:xfrm>
              <a:off x="4354920" y="4015080"/>
              <a:ext cx="513360" cy="686160"/>
              <a:chOff x="4354920" y="4015080"/>
              <a:chExt cx="513360" cy="686160"/>
            </a:xfrm>
          </p:grpSpPr>
          <p:sp>
            <p:nvSpPr>
              <p:cNvPr id="53" name=""/>
              <p:cNvSpPr/>
              <p:nvPr/>
            </p:nvSpPr>
            <p:spPr>
              <a:xfrm>
                <a:off x="4789440" y="4079520"/>
                <a:ext cx="23400" cy="22320"/>
              </a:xfrm>
              <a:custGeom>
                <a:avLst/>
                <a:gdLst/>
                <a:ahLst/>
                <a:rect l="l" t="t" r="r" b="b"/>
                <a:pathLst>
                  <a:path w="41" h="38">
                    <a:moveTo>
                      <a:pt x="3" y="0"/>
                    </a:moveTo>
                    <a:lnTo>
                      <a:pt x="0" y="7"/>
                    </a:lnTo>
                    <a:lnTo>
                      <a:pt x="3" y="26"/>
                    </a:lnTo>
                    <a:lnTo>
                      <a:pt x="25" y="38"/>
                    </a:lnTo>
                    <a:lnTo>
                      <a:pt x="41" y="23"/>
                    </a:lnTo>
                    <a:lnTo>
                      <a:pt x="3" y="0"/>
                    </a:lnTo>
                    <a:close/>
                  </a:path>
                </a:pathLst>
              </a:custGeom>
              <a:solidFill>
                <a:srgbClr val="ffffff"/>
              </a:solidFill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4480" bIns="-244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4" name=""/>
              <p:cNvSpPr/>
              <p:nvPr/>
            </p:nvSpPr>
            <p:spPr>
              <a:xfrm>
                <a:off x="4354920" y="4015080"/>
                <a:ext cx="513360" cy="686160"/>
              </a:xfrm>
              <a:custGeom>
                <a:avLst/>
                <a:gdLst/>
                <a:ahLst/>
                <a:rect l="l" t="t" r="r" b="b"/>
                <a:pathLst>
                  <a:path w="874" h="1168">
                    <a:moveTo>
                      <a:pt x="361" y="0"/>
                    </a:moveTo>
                    <a:lnTo>
                      <a:pt x="342" y="12"/>
                    </a:lnTo>
                    <a:lnTo>
                      <a:pt x="342" y="26"/>
                    </a:lnTo>
                    <a:lnTo>
                      <a:pt x="346" y="38"/>
                    </a:lnTo>
                    <a:lnTo>
                      <a:pt x="349" y="57"/>
                    </a:lnTo>
                    <a:lnTo>
                      <a:pt x="353" y="82"/>
                    </a:lnTo>
                    <a:lnTo>
                      <a:pt x="342" y="93"/>
                    </a:lnTo>
                    <a:lnTo>
                      <a:pt x="342" y="108"/>
                    </a:lnTo>
                    <a:lnTo>
                      <a:pt x="346" y="123"/>
                    </a:lnTo>
                    <a:lnTo>
                      <a:pt x="371" y="146"/>
                    </a:lnTo>
                    <a:lnTo>
                      <a:pt x="387" y="149"/>
                    </a:lnTo>
                    <a:lnTo>
                      <a:pt x="394" y="183"/>
                    </a:lnTo>
                    <a:lnTo>
                      <a:pt x="358" y="175"/>
                    </a:lnTo>
                    <a:lnTo>
                      <a:pt x="339" y="156"/>
                    </a:lnTo>
                    <a:lnTo>
                      <a:pt x="323" y="164"/>
                    </a:lnTo>
                    <a:lnTo>
                      <a:pt x="294" y="200"/>
                    </a:lnTo>
                    <a:lnTo>
                      <a:pt x="282" y="212"/>
                    </a:lnTo>
                    <a:lnTo>
                      <a:pt x="269" y="209"/>
                    </a:lnTo>
                    <a:lnTo>
                      <a:pt x="267" y="193"/>
                    </a:lnTo>
                    <a:lnTo>
                      <a:pt x="257" y="181"/>
                    </a:lnTo>
                    <a:lnTo>
                      <a:pt x="231" y="171"/>
                    </a:lnTo>
                    <a:lnTo>
                      <a:pt x="193" y="171"/>
                    </a:lnTo>
                    <a:lnTo>
                      <a:pt x="181" y="187"/>
                    </a:lnTo>
                    <a:lnTo>
                      <a:pt x="161" y="209"/>
                    </a:lnTo>
                    <a:lnTo>
                      <a:pt x="178" y="224"/>
                    </a:lnTo>
                    <a:lnTo>
                      <a:pt x="178" y="253"/>
                    </a:lnTo>
                    <a:lnTo>
                      <a:pt x="175" y="269"/>
                    </a:lnTo>
                    <a:lnTo>
                      <a:pt x="168" y="282"/>
                    </a:lnTo>
                    <a:lnTo>
                      <a:pt x="146" y="298"/>
                    </a:lnTo>
                    <a:lnTo>
                      <a:pt x="139" y="301"/>
                    </a:lnTo>
                    <a:lnTo>
                      <a:pt x="142" y="323"/>
                    </a:lnTo>
                    <a:lnTo>
                      <a:pt x="152" y="339"/>
                    </a:lnTo>
                    <a:lnTo>
                      <a:pt x="146" y="358"/>
                    </a:lnTo>
                    <a:lnTo>
                      <a:pt x="130" y="380"/>
                    </a:lnTo>
                    <a:lnTo>
                      <a:pt x="111" y="402"/>
                    </a:lnTo>
                    <a:lnTo>
                      <a:pt x="98" y="417"/>
                    </a:lnTo>
                    <a:lnTo>
                      <a:pt x="75" y="435"/>
                    </a:lnTo>
                    <a:lnTo>
                      <a:pt x="60" y="440"/>
                    </a:lnTo>
                    <a:lnTo>
                      <a:pt x="48" y="465"/>
                    </a:lnTo>
                    <a:lnTo>
                      <a:pt x="45" y="503"/>
                    </a:lnTo>
                    <a:lnTo>
                      <a:pt x="33" y="525"/>
                    </a:lnTo>
                    <a:lnTo>
                      <a:pt x="33" y="558"/>
                    </a:lnTo>
                    <a:lnTo>
                      <a:pt x="19" y="573"/>
                    </a:lnTo>
                    <a:lnTo>
                      <a:pt x="16" y="583"/>
                    </a:lnTo>
                    <a:lnTo>
                      <a:pt x="26" y="599"/>
                    </a:lnTo>
                    <a:lnTo>
                      <a:pt x="33" y="624"/>
                    </a:lnTo>
                    <a:lnTo>
                      <a:pt x="48" y="647"/>
                    </a:lnTo>
                    <a:lnTo>
                      <a:pt x="4" y="684"/>
                    </a:lnTo>
                    <a:lnTo>
                      <a:pt x="12" y="706"/>
                    </a:lnTo>
                    <a:lnTo>
                      <a:pt x="29" y="722"/>
                    </a:lnTo>
                    <a:lnTo>
                      <a:pt x="33" y="725"/>
                    </a:lnTo>
                    <a:lnTo>
                      <a:pt x="33" y="741"/>
                    </a:lnTo>
                    <a:lnTo>
                      <a:pt x="10" y="756"/>
                    </a:lnTo>
                    <a:lnTo>
                      <a:pt x="0" y="778"/>
                    </a:lnTo>
                    <a:lnTo>
                      <a:pt x="10" y="807"/>
                    </a:lnTo>
                    <a:lnTo>
                      <a:pt x="22" y="826"/>
                    </a:lnTo>
                    <a:lnTo>
                      <a:pt x="48" y="836"/>
                    </a:lnTo>
                    <a:lnTo>
                      <a:pt x="79" y="842"/>
                    </a:lnTo>
                    <a:lnTo>
                      <a:pt x="111" y="845"/>
                    </a:lnTo>
                    <a:lnTo>
                      <a:pt x="137" y="848"/>
                    </a:lnTo>
                    <a:lnTo>
                      <a:pt x="156" y="862"/>
                    </a:lnTo>
                    <a:lnTo>
                      <a:pt x="175" y="877"/>
                    </a:lnTo>
                    <a:lnTo>
                      <a:pt x="152" y="889"/>
                    </a:lnTo>
                    <a:lnTo>
                      <a:pt x="134" y="908"/>
                    </a:lnTo>
                    <a:lnTo>
                      <a:pt x="115" y="924"/>
                    </a:lnTo>
                    <a:lnTo>
                      <a:pt x="111" y="944"/>
                    </a:lnTo>
                    <a:lnTo>
                      <a:pt x="101" y="990"/>
                    </a:lnTo>
                    <a:lnTo>
                      <a:pt x="86" y="1019"/>
                    </a:lnTo>
                    <a:lnTo>
                      <a:pt x="75" y="1038"/>
                    </a:lnTo>
                    <a:lnTo>
                      <a:pt x="101" y="1072"/>
                    </a:lnTo>
                    <a:lnTo>
                      <a:pt x="108" y="1083"/>
                    </a:lnTo>
                    <a:lnTo>
                      <a:pt x="123" y="1095"/>
                    </a:lnTo>
                    <a:lnTo>
                      <a:pt x="139" y="1093"/>
                    </a:lnTo>
                    <a:lnTo>
                      <a:pt x="159" y="1083"/>
                    </a:lnTo>
                    <a:lnTo>
                      <a:pt x="168" y="1072"/>
                    </a:lnTo>
                    <a:lnTo>
                      <a:pt x="171" y="1067"/>
                    </a:lnTo>
                    <a:lnTo>
                      <a:pt x="200" y="1072"/>
                    </a:lnTo>
                    <a:lnTo>
                      <a:pt x="212" y="1090"/>
                    </a:lnTo>
                    <a:lnTo>
                      <a:pt x="223" y="1108"/>
                    </a:lnTo>
                    <a:lnTo>
                      <a:pt x="235" y="1124"/>
                    </a:lnTo>
                    <a:lnTo>
                      <a:pt x="253" y="1127"/>
                    </a:lnTo>
                    <a:lnTo>
                      <a:pt x="291" y="1124"/>
                    </a:lnTo>
                    <a:lnTo>
                      <a:pt x="310" y="1120"/>
                    </a:lnTo>
                    <a:lnTo>
                      <a:pt x="335" y="1139"/>
                    </a:lnTo>
                    <a:lnTo>
                      <a:pt x="354" y="1131"/>
                    </a:lnTo>
                    <a:lnTo>
                      <a:pt x="373" y="1136"/>
                    </a:lnTo>
                    <a:lnTo>
                      <a:pt x="390" y="1149"/>
                    </a:lnTo>
                    <a:lnTo>
                      <a:pt x="421" y="1136"/>
                    </a:lnTo>
                    <a:lnTo>
                      <a:pt x="450" y="1136"/>
                    </a:lnTo>
                    <a:lnTo>
                      <a:pt x="472" y="1149"/>
                    </a:lnTo>
                    <a:lnTo>
                      <a:pt x="488" y="1156"/>
                    </a:lnTo>
                    <a:lnTo>
                      <a:pt x="506" y="1143"/>
                    </a:lnTo>
                    <a:lnTo>
                      <a:pt x="525" y="1143"/>
                    </a:lnTo>
                    <a:lnTo>
                      <a:pt x="558" y="1136"/>
                    </a:lnTo>
                    <a:lnTo>
                      <a:pt x="580" y="1149"/>
                    </a:lnTo>
                    <a:lnTo>
                      <a:pt x="583" y="1143"/>
                    </a:lnTo>
                    <a:lnTo>
                      <a:pt x="607" y="1158"/>
                    </a:lnTo>
                    <a:lnTo>
                      <a:pt x="628" y="1168"/>
                    </a:lnTo>
                    <a:lnTo>
                      <a:pt x="652" y="1158"/>
                    </a:lnTo>
                    <a:lnTo>
                      <a:pt x="655" y="1143"/>
                    </a:lnTo>
                    <a:lnTo>
                      <a:pt x="640" y="1120"/>
                    </a:lnTo>
                    <a:lnTo>
                      <a:pt x="636" y="1108"/>
                    </a:lnTo>
                    <a:lnTo>
                      <a:pt x="628" y="1071"/>
                    </a:lnTo>
                    <a:lnTo>
                      <a:pt x="715" y="1013"/>
                    </a:lnTo>
                    <a:lnTo>
                      <a:pt x="737" y="1013"/>
                    </a:lnTo>
                    <a:lnTo>
                      <a:pt x="741" y="1004"/>
                    </a:lnTo>
                    <a:lnTo>
                      <a:pt x="710" y="992"/>
                    </a:lnTo>
                    <a:lnTo>
                      <a:pt x="688" y="968"/>
                    </a:lnTo>
                    <a:lnTo>
                      <a:pt x="631" y="918"/>
                    </a:lnTo>
                    <a:lnTo>
                      <a:pt x="624" y="881"/>
                    </a:lnTo>
                    <a:lnTo>
                      <a:pt x="592" y="874"/>
                    </a:lnTo>
                    <a:lnTo>
                      <a:pt x="589" y="836"/>
                    </a:lnTo>
                    <a:lnTo>
                      <a:pt x="582" y="804"/>
                    </a:lnTo>
                    <a:lnTo>
                      <a:pt x="568" y="789"/>
                    </a:lnTo>
                    <a:lnTo>
                      <a:pt x="577" y="773"/>
                    </a:lnTo>
                    <a:lnTo>
                      <a:pt x="583" y="766"/>
                    </a:lnTo>
                    <a:lnTo>
                      <a:pt x="600" y="768"/>
                    </a:lnTo>
                    <a:lnTo>
                      <a:pt x="654" y="753"/>
                    </a:lnTo>
                    <a:lnTo>
                      <a:pt x="766" y="694"/>
                    </a:lnTo>
                    <a:lnTo>
                      <a:pt x="790" y="684"/>
                    </a:lnTo>
                    <a:lnTo>
                      <a:pt x="814" y="669"/>
                    </a:lnTo>
                    <a:lnTo>
                      <a:pt x="833" y="689"/>
                    </a:lnTo>
                    <a:lnTo>
                      <a:pt x="859" y="679"/>
                    </a:lnTo>
                    <a:lnTo>
                      <a:pt x="866" y="653"/>
                    </a:lnTo>
                    <a:lnTo>
                      <a:pt x="864" y="638"/>
                    </a:lnTo>
                    <a:lnTo>
                      <a:pt x="874" y="621"/>
                    </a:lnTo>
                    <a:lnTo>
                      <a:pt x="860" y="600"/>
                    </a:lnTo>
                    <a:lnTo>
                      <a:pt x="845" y="565"/>
                    </a:lnTo>
                    <a:lnTo>
                      <a:pt x="855" y="513"/>
                    </a:lnTo>
                    <a:lnTo>
                      <a:pt x="838" y="488"/>
                    </a:lnTo>
                    <a:lnTo>
                      <a:pt x="831" y="462"/>
                    </a:lnTo>
                    <a:lnTo>
                      <a:pt x="840" y="438"/>
                    </a:lnTo>
                    <a:lnTo>
                      <a:pt x="835" y="417"/>
                    </a:lnTo>
                    <a:lnTo>
                      <a:pt x="799" y="378"/>
                    </a:lnTo>
                    <a:lnTo>
                      <a:pt x="818" y="354"/>
                    </a:lnTo>
                    <a:lnTo>
                      <a:pt x="818" y="313"/>
                    </a:lnTo>
                    <a:lnTo>
                      <a:pt x="821" y="265"/>
                    </a:lnTo>
                    <a:lnTo>
                      <a:pt x="782" y="223"/>
                    </a:lnTo>
                    <a:lnTo>
                      <a:pt x="763" y="197"/>
                    </a:lnTo>
                    <a:lnTo>
                      <a:pt x="741" y="175"/>
                    </a:lnTo>
                    <a:lnTo>
                      <a:pt x="707" y="146"/>
                    </a:lnTo>
                    <a:lnTo>
                      <a:pt x="684" y="130"/>
                    </a:lnTo>
                    <a:lnTo>
                      <a:pt x="669" y="127"/>
                    </a:lnTo>
                    <a:lnTo>
                      <a:pt x="647" y="142"/>
                    </a:lnTo>
                    <a:lnTo>
                      <a:pt x="630" y="152"/>
                    </a:lnTo>
                    <a:lnTo>
                      <a:pt x="580" y="190"/>
                    </a:lnTo>
                    <a:lnTo>
                      <a:pt x="544" y="181"/>
                    </a:lnTo>
                    <a:lnTo>
                      <a:pt x="529" y="181"/>
                    </a:lnTo>
                    <a:lnTo>
                      <a:pt x="529" y="168"/>
                    </a:lnTo>
                    <a:lnTo>
                      <a:pt x="536" y="149"/>
                    </a:lnTo>
                    <a:lnTo>
                      <a:pt x="544" y="134"/>
                    </a:lnTo>
                    <a:lnTo>
                      <a:pt x="498" y="105"/>
                    </a:lnTo>
                    <a:lnTo>
                      <a:pt x="484" y="101"/>
                    </a:lnTo>
                    <a:lnTo>
                      <a:pt x="462" y="82"/>
                    </a:lnTo>
                    <a:lnTo>
                      <a:pt x="453" y="48"/>
                    </a:lnTo>
                    <a:lnTo>
                      <a:pt x="443" y="26"/>
                    </a:lnTo>
                    <a:lnTo>
                      <a:pt x="428" y="29"/>
                    </a:lnTo>
                    <a:lnTo>
                      <a:pt x="409" y="7"/>
                    </a:lnTo>
                    <a:lnTo>
                      <a:pt x="383" y="4"/>
                    </a:lnTo>
                    <a:lnTo>
                      <a:pt x="361" y="0"/>
                    </a:lnTo>
                    <a:close/>
                  </a:path>
                </a:pathLst>
              </a:custGeom>
              <a:solidFill>
                <a:srgbClr val="ffffff"/>
              </a:solidFill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55" name=""/>
            <p:cNvSpPr/>
            <p:nvPr/>
          </p:nvSpPr>
          <p:spPr>
            <a:xfrm>
              <a:off x="4823640" y="4070520"/>
              <a:ext cx="552240" cy="519120"/>
            </a:xfrm>
            <a:custGeom>
              <a:avLst/>
              <a:gdLst/>
              <a:ahLst/>
              <a:rect l="l" t="t" r="r" b="b"/>
              <a:pathLst>
                <a:path w="940" h="884">
                  <a:moveTo>
                    <a:pt x="22" y="168"/>
                  </a:moveTo>
                  <a:lnTo>
                    <a:pt x="19" y="223"/>
                  </a:lnTo>
                  <a:lnTo>
                    <a:pt x="19" y="257"/>
                  </a:lnTo>
                  <a:lnTo>
                    <a:pt x="0" y="282"/>
                  </a:lnTo>
                  <a:lnTo>
                    <a:pt x="38" y="327"/>
                  </a:lnTo>
                  <a:lnTo>
                    <a:pt x="41" y="339"/>
                  </a:lnTo>
                  <a:lnTo>
                    <a:pt x="32" y="368"/>
                  </a:lnTo>
                  <a:lnTo>
                    <a:pt x="34" y="387"/>
                  </a:lnTo>
                  <a:lnTo>
                    <a:pt x="53" y="412"/>
                  </a:lnTo>
                  <a:lnTo>
                    <a:pt x="51" y="428"/>
                  </a:lnTo>
                  <a:lnTo>
                    <a:pt x="48" y="476"/>
                  </a:lnTo>
                  <a:lnTo>
                    <a:pt x="63" y="508"/>
                  </a:lnTo>
                  <a:lnTo>
                    <a:pt x="75" y="527"/>
                  </a:lnTo>
                  <a:lnTo>
                    <a:pt x="67" y="539"/>
                  </a:lnTo>
                  <a:lnTo>
                    <a:pt x="67" y="558"/>
                  </a:lnTo>
                  <a:lnTo>
                    <a:pt x="56" y="568"/>
                  </a:lnTo>
                  <a:lnTo>
                    <a:pt x="56" y="580"/>
                  </a:lnTo>
                  <a:lnTo>
                    <a:pt x="82" y="583"/>
                  </a:lnTo>
                  <a:lnTo>
                    <a:pt x="101" y="590"/>
                  </a:lnTo>
                  <a:lnTo>
                    <a:pt x="108" y="602"/>
                  </a:lnTo>
                  <a:lnTo>
                    <a:pt x="108" y="624"/>
                  </a:lnTo>
                  <a:lnTo>
                    <a:pt x="133" y="650"/>
                  </a:lnTo>
                  <a:lnTo>
                    <a:pt x="156" y="660"/>
                  </a:lnTo>
                  <a:lnTo>
                    <a:pt x="161" y="683"/>
                  </a:lnTo>
                  <a:lnTo>
                    <a:pt x="190" y="720"/>
                  </a:lnTo>
                  <a:lnTo>
                    <a:pt x="215" y="698"/>
                  </a:lnTo>
                  <a:lnTo>
                    <a:pt x="238" y="691"/>
                  </a:lnTo>
                  <a:lnTo>
                    <a:pt x="253" y="695"/>
                  </a:lnTo>
                  <a:lnTo>
                    <a:pt x="297" y="742"/>
                  </a:lnTo>
                  <a:lnTo>
                    <a:pt x="308" y="746"/>
                  </a:lnTo>
                  <a:lnTo>
                    <a:pt x="361" y="770"/>
                  </a:lnTo>
                  <a:lnTo>
                    <a:pt x="373" y="773"/>
                  </a:lnTo>
                  <a:lnTo>
                    <a:pt x="395" y="768"/>
                  </a:lnTo>
                  <a:lnTo>
                    <a:pt x="421" y="765"/>
                  </a:lnTo>
                  <a:lnTo>
                    <a:pt x="443" y="773"/>
                  </a:lnTo>
                  <a:lnTo>
                    <a:pt x="472" y="799"/>
                  </a:lnTo>
                  <a:lnTo>
                    <a:pt x="484" y="813"/>
                  </a:lnTo>
                  <a:lnTo>
                    <a:pt x="498" y="802"/>
                  </a:lnTo>
                  <a:lnTo>
                    <a:pt x="513" y="799"/>
                  </a:lnTo>
                  <a:lnTo>
                    <a:pt x="535" y="818"/>
                  </a:lnTo>
                  <a:lnTo>
                    <a:pt x="561" y="836"/>
                  </a:lnTo>
                  <a:lnTo>
                    <a:pt x="580" y="850"/>
                  </a:lnTo>
                  <a:lnTo>
                    <a:pt x="605" y="859"/>
                  </a:lnTo>
                  <a:lnTo>
                    <a:pt x="617" y="855"/>
                  </a:lnTo>
                  <a:lnTo>
                    <a:pt x="629" y="843"/>
                  </a:lnTo>
                  <a:lnTo>
                    <a:pt x="646" y="836"/>
                  </a:lnTo>
                  <a:lnTo>
                    <a:pt x="677" y="847"/>
                  </a:lnTo>
                  <a:lnTo>
                    <a:pt x="822" y="884"/>
                  </a:lnTo>
                  <a:lnTo>
                    <a:pt x="845" y="866"/>
                  </a:lnTo>
                  <a:lnTo>
                    <a:pt x="829" y="836"/>
                  </a:lnTo>
                  <a:lnTo>
                    <a:pt x="814" y="790"/>
                  </a:lnTo>
                  <a:lnTo>
                    <a:pt x="915" y="698"/>
                  </a:lnTo>
                  <a:lnTo>
                    <a:pt x="934" y="676"/>
                  </a:lnTo>
                  <a:lnTo>
                    <a:pt x="940" y="640"/>
                  </a:lnTo>
                  <a:lnTo>
                    <a:pt x="925" y="594"/>
                  </a:lnTo>
                  <a:lnTo>
                    <a:pt x="908" y="554"/>
                  </a:lnTo>
                  <a:lnTo>
                    <a:pt x="881" y="510"/>
                  </a:lnTo>
                  <a:lnTo>
                    <a:pt x="862" y="491"/>
                  </a:lnTo>
                  <a:lnTo>
                    <a:pt x="858" y="464"/>
                  </a:lnTo>
                  <a:lnTo>
                    <a:pt x="862" y="435"/>
                  </a:lnTo>
                  <a:lnTo>
                    <a:pt x="870" y="406"/>
                  </a:lnTo>
                  <a:lnTo>
                    <a:pt x="858" y="387"/>
                  </a:lnTo>
                  <a:lnTo>
                    <a:pt x="843" y="375"/>
                  </a:lnTo>
                  <a:lnTo>
                    <a:pt x="858" y="356"/>
                  </a:lnTo>
                  <a:lnTo>
                    <a:pt x="884" y="320"/>
                  </a:lnTo>
                  <a:lnTo>
                    <a:pt x="893" y="311"/>
                  </a:lnTo>
                  <a:lnTo>
                    <a:pt x="887" y="250"/>
                  </a:lnTo>
                  <a:lnTo>
                    <a:pt x="877" y="219"/>
                  </a:lnTo>
                  <a:lnTo>
                    <a:pt x="867" y="187"/>
                  </a:lnTo>
                  <a:lnTo>
                    <a:pt x="867" y="156"/>
                  </a:lnTo>
                  <a:lnTo>
                    <a:pt x="848" y="127"/>
                  </a:lnTo>
                  <a:lnTo>
                    <a:pt x="822" y="101"/>
                  </a:lnTo>
                  <a:lnTo>
                    <a:pt x="795" y="98"/>
                  </a:lnTo>
                  <a:lnTo>
                    <a:pt x="713" y="96"/>
                  </a:lnTo>
                  <a:lnTo>
                    <a:pt x="669" y="93"/>
                  </a:lnTo>
                  <a:lnTo>
                    <a:pt x="586" y="86"/>
                  </a:lnTo>
                  <a:lnTo>
                    <a:pt x="554" y="70"/>
                  </a:lnTo>
                  <a:lnTo>
                    <a:pt x="520" y="67"/>
                  </a:lnTo>
                  <a:lnTo>
                    <a:pt x="501" y="74"/>
                  </a:lnTo>
                  <a:lnTo>
                    <a:pt x="479" y="89"/>
                  </a:lnTo>
                  <a:lnTo>
                    <a:pt x="458" y="82"/>
                  </a:lnTo>
                  <a:lnTo>
                    <a:pt x="439" y="64"/>
                  </a:lnTo>
                  <a:lnTo>
                    <a:pt x="417" y="64"/>
                  </a:lnTo>
                  <a:lnTo>
                    <a:pt x="409" y="55"/>
                  </a:lnTo>
                  <a:lnTo>
                    <a:pt x="402" y="26"/>
                  </a:lnTo>
                  <a:lnTo>
                    <a:pt x="373" y="4"/>
                  </a:lnTo>
                  <a:lnTo>
                    <a:pt x="352" y="0"/>
                  </a:lnTo>
                  <a:lnTo>
                    <a:pt x="313" y="11"/>
                  </a:lnTo>
                  <a:lnTo>
                    <a:pt x="282" y="19"/>
                  </a:lnTo>
                  <a:lnTo>
                    <a:pt x="256" y="34"/>
                  </a:lnTo>
                  <a:lnTo>
                    <a:pt x="212" y="60"/>
                  </a:lnTo>
                  <a:lnTo>
                    <a:pt x="167" y="74"/>
                  </a:lnTo>
                  <a:lnTo>
                    <a:pt x="130" y="89"/>
                  </a:lnTo>
                  <a:lnTo>
                    <a:pt x="89" y="108"/>
                  </a:lnTo>
                  <a:lnTo>
                    <a:pt x="67" y="134"/>
                  </a:lnTo>
                  <a:lnTo>
                    <a:pt x="41" y="156"/>
                  </a:lnTo>
                  <a:lnTo>
                    <a:pt x="22" y="168"/>
                  </a:lnTo>
                  <a:close/>
                </a:path>
              </a:pathLst>
            </a:custGeom>
            <a:solidFill>
              <a:srgbClr val="ffffff"/>
            </a:solidFill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6" name=""/>
            <p:cNvSpPr/>
            <p:nvPr/>
          </p:nvSpPr>
          <p:spPr>
            <a:xfrm>
              <a:off x="5194080" y="3939840"/>
              <a:ext cx="289080" cy="225360"/>
            </a:xfrm>
            <a:custGeom>
              <a:avLst/>
              <a:gdLst/>
              <a:ahLst/>
              <a:rect l="l" t="t" r="r" b="b"/>
              <a:pathLst>
                <a:path w="491" h="383">
                  <a:moveTo>
                    <a:pt x="3" y="41"/>
                  </a:moveTo>
                  <a:lnTo>
                    <a:pt x="0" y="53"/>
                  </a:lnTo>
                  <a:lnTo>
                    <a:pt x="7" y="97"/>
                  </a:lnTo>
                  <a:lnTo>
                    <a:pt x="29" y="164"/>
                  </a:lnTo>
                  <a:lnTo>
                    <a:pt x="48" y="183"/>
                  </a:lnTo>
                  <a:lnTo>
                    <a:pt x="92" y="200"/>
                  </a:lnTo>
                  <a:lnTo>
                    <a:pt x="111" y="205"/>
                  </a:lnTo>
                  <a:lnTo>
                    <a:pt x="115" y="227"/>
                  </a:lnTo>
                  <a:lnTo>
                    <a:pt x="115" y="265"/>
                  </a:lnTo>
                  <a:lnTo>
                    <a:pt x="159" y="309"/>
                  </a:lnTo>
                  <a:lnTo>
                    <a:pt x="186" y="323"/>
                  </a:lnTo>
                  <a:lnTo>
                    <a:pt x="200" y="330"/>
                  </a:lnTo>
                  <a:lnTo>
                    <a:pt x="238" y="376"/>
                  </a:lnTo>
                  <a:lnTo>
                    <a:pt x="250" y="367"/>
                  </a:lnTo>
                  <a:lnTo>
                    <a:pt x="275" y="364"/>
                  </a:lnTo>
                  <a:lnTo>
                    <a:pt x="304" y="383"/>
                  </a:lnTo>
                  <a:lnTo>
                    <a:pt x="327" y="371"/>
                  </a:lnTo>
                  <a:lnTo>
                    <a:pt x="357" y="335"/>
                  </a:lnTo>
                  <a:lnTo>
                    <a:pt x="380" y="323"/>
                  </a:lnTo>
                  <a:lnTo>
                    <a:pt x="402" y="331"/>
                  </a:lnTo>
                  <a:lnTo>
                    <a:pt x="416" y="326"/>
                  </a:lnTo>
                  <a:lnTo>
                    <a:pt x="417" y="313"/>
                  </a:lnTo>
                  <a:lnTo>
                    <a:pt x="421" y="241"/>
                  </a:lnTo>
                  <a:lnTo>
                    <a:pt x="434" y="219"/>
                  </a:lnTo>
                  <a:lnTo>
                    <a:pt x="434" y="186"/>
                  </a:lnTo>
                  <a:lnTo>
                    <a:pt x="439" y="174"/>
                  </a:lnTo>
                  <a:lnTo>
                    <a:pt x="465" y="155"/>
                  </a:lnTo>
                  <a:lnTo>
                    <a:pt x="491" y="152"/>
                  </a:lnTo>
                  <a:lnTo>
                    <a:pt x="491" y="116"/>
                  </a:lnTo>
                  <a:lnTo>
                    <a:pt x="484" y="89"/>
                  </a:lnTo>
                  <a:lnTo>
                    <a:pt x="465" y="78"/>
                  </a:lnTo>
                  <a:lnTo>
                    <a:pt x="457" y="82"/>
                  </a:lnTo>
                  <a:lnTo>
                    <a:pt x="424" y="53"/>
                  </a:lnTo>
                  <a:lnTo>
                    <a:pt x="405" y="32"/>
                  </a:lnTo>
                  <a:lnTo>
                    <a:pt x="383" y="32"/>
                  </a:lnTo>
                  <a:lnTo>
                    <a:pt x="339" y="32"/>
                  </a:lnTo>
                  <a:lnTo>
                    <a:pt x="330" y="25"/>
                  </a:lnTo>
                  <a:lnTo>
                    <a:pt x="320" y="3"/>
                  </a:lnTo>
                  <a:lnTo>
                    <a:pt x="308" y="0"/>
                  </a:lnTo>
                  <a:lnTo>
                    <a:pt x="268" y="0"/>
                  </a:lnTo>
                  <a:lnTo>
                    <a:pt x="253" y="18"/>
                  </a:lnTo>
                  <a:lnTo>
                    <a:pt x="238" y="15"/>
                  </a:lnTo>
                  <a:lnTo>
                    <a:pt x="212" y="10"/>
                  </a:lnTo>
                  <a:lnTo>
                    <a:pt x="200" y="6"/>
                  </a:lnTo>
                  <a:lnTo>
                    <a:pt x="181" y="12"/>
                  </a:lnTo>
                  <a:lnTo>
                    <a:pt x="168" y="22"/>
                  </a:lnTo>
                  <a:lnTo>
                    <a:pt x="142" y="12"/>
                  </a:lnTo>
                  <a:lnTo>
                    <a:pt x="89" y="3"/>
                  </a:lnTo>
                  <a:lnTo>
                    <a:pt x="75" y="0"/>
                  </a:lnTo>
                  <a:lnTo>
                    <a:pt x="60" y="12"/>
                  </a:lnTo>
                  <a:lnTo>
                    <a:pt x="34" y="29"/>
                  </a:lnTo>
                  <a:lnTo>
                    <a:pt x="3" y="41"/>
                  </a:lnTo>
                  <a:close/>
                </a:path>
              </a:pathLst>
            </a:custGeom>
            <a:solidFill>
              <a:srgbClr val="ffffff"/>
            </a:solidFill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57" name=""/>
            <p:cNvGrpSpPr/>
            <p:nvPr/>
          </p:nvGrpSpPr>
          <p:grpSpPr>
            <a:xfrm>
              <a:off x="5216400" y="3634560"/>
              <a:ext cx="289800" cy="192600"/>
              <a:chOff x="5216400" y="3634560"/>
              <a:chExt cx="289800" cy="192600"/>
            </a:xfrm>
          </p:grpSpPr>
          <p:sp>
            <p:nvSpPr>
              <p:cNvPr id="58" name=""/>
              <p:cNvSpPr/>
              <p:nvPr/>
            </p:nvSpPr>
            <p:spPr>
              <a:xfrm>
                <a:off x="5229360" y="3697920"/>
                <a:ext cx="44280" cy="37440"/>
              </a:xfrm>
              <a:custGeom>
                <a:avLst/>
                <a:gdLst/>
                <a:ahLst/>
                <a:rect l="l" t="t" r="r" b="b"/>
                <a:pathLst>
                  <a:path w="75" h="63">
                    <a:moveTo>
                      <a:pt x="44" y="0"/>
                    </a:moveTo>
                    <a:lnTo>
                      <a:pt x="10" y="22"/>
                    </a:lnTo>
                    <a:lnTo>
                      <a:pt x="0" y="34"/>
                    </a:lnTo>
                    <a:lnTo>
                      <a:pt x="22" y="41"/>
                    </a:lnTo>
                    <a:lnTo>
                      <a:pt x="41" y="63"/>
                    </a:lnTo>
                    <a:lnTo>
                      <a:pt x="56" y="47"/>
                    </a:lnTo>
                    <a:lnTo>
                      <a:pt x="75" y="34"/>
                    </a:lnTo>
                    <a:lnTo>
                      <a:pt x="60" y="18"/>
                    </a:lnTo>
                    <a:lnTo>
                      <a:pt x="44" y="0"/>
                    </a:lnTo>
                    <a:close/>
                  </a:path>
                </a:pathLst>
              </a:custGeom>
              <a:solidFill>
                <a:srgbClr val="ffffff"/>
              </a:solidFill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9360" bIns="-9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9" name=""/>
              <p:cNvSpPr/>
              <p:nvPr/>
            </p:nvSpPr>
            <p:spPr>
              <a:xfrm>
                <a:off x="5216400" y="3741120"/>
                <a:ext cx="65520" cy="66600"/>
              </a:xfrm>
              <a:custGeom>
                <a:avLst/>
                <a:gdLst/>
                <a:ahLst/>
                <a:rect l="l" t="t" r="r" b="b"/>
                <a:pathLst>
                  <a:path w="111" h="115">
                    <a:moveTo>
                      <a:pt x="92" y="0"/>
                    </a:moveTo>
                    <a:lnTo>
                      <a:pt x="54" y="7"/>
                    </a:lnTo>
                    <a:lnTo>
                      <a:pt x="41" y="0"/>
                    </a:lnTo>
                    <a:lnTo>
                      <a:pt x="18" y="29"/>
                    </a:lnTo>
                    <a:lnTo>
                      <a:pt x="10" y="22"/>
                    </a:lnTo>
                    <a:lnTo>
                      <a:pt x="0" y="41"/>
                    </a:lnTo>
                    <a:lnTo>
                      <a:pt x="12" y="51"/>
                    </a:lnTo>
                    <a:lnTo>
                      <a:pt x="12" y="99"/>
                    </a:lnTo>
                    <a:lnTo>
                      <a:pt x="22" y="115"/>
                    </a:lnTo>
                    <a:lnTo>
                      <a:pt x="78" y="51"/>
                    </a:lnTo>
                    <a:lnTo>
                      <a:pt x="100" y="51"/>
                    </a:lnTo>
                    <a:lnTo>
                      <a:pt x="111" y="34"/>
                    </a:lnTo>
                    <a:lnTo>
                      <a:pt x="107" y="26"/>
                    </a:lnTo>
                    <a:lnTo>
                      <a:pt x="92" y="0"/>
                    </a:lnTo>
                    <a:close/>
                  </a:path>
                </a:pathLst>
              </a:custGeom>
              <a:solidFill>
                <a:srgbClr val="ffffff"/>
              </a:solidFill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9800" bIns="19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0" name=""/>
              <p:cNvSpPr/>
              <p:nvPr/>
            </p:nvSpPr>
            <p:spPr>
              <a:xfrm>
                <a:off x="5291280" y="3634560"/>
                <a:ext cx="214920" cy="192600"/>
              </a:xfrm>
              <a:custGeom>
                <a:avLst/>
                <a:gdLst/>
                <a:ahLst/>
                <a:rect l="l" t="t" r="r" b="b"/>
                <a:pathLst>
                  <a:path w="366" h="326">
                    <a:moveTo>
                      <a:pt x="354" y="308"/>
                    </a:moveTo>
                    <a:lnTo>
                      <a:pt x="350" y="289"/>
                    </a:lnTo>
                    <a:lnTo>
                      <a:pt x="362" y="272"/>
                    </a:lnTo>
                    <a:lnTo>
                      <a:pt x="362" y="248"/>
                    </a:lnTo>
                    <a:lnTo>
                      <a:pt x="337" y="229"/>
                    </a:lnTo>
                    <a:lnTo>
                      <a:pt x="328" y="219"/>
                    </a:lnTo>
                    <a:lnTo>
                      <a:pt x="321" y="186"/>
                    </a:lnTo>
                    <a:lnTo>
                      <a:pt x="306" y="159"/>
                    </a:lnTo>
                    <a:lnTo>
                      <a:pt x="289" y="137"/>
                    </a:lnTo>
                    <a:lnTo>
                      <a:pt x="289" y="118"/>
                    </a:lnTo>
                    <a:lnTo>
                      <a:pt x="299" y="104"/>
                    </a:lnTo>
                    <a:lnTo>
                      <a:pt x="340" y="108"/>
                    </a:lnTo>
                    <a:lnTo>
                      <a:pt x="356" y="89"/>
                    </a:lnTo>
                    <a:lnTo>
                      <a:pt x="366" y="41"/>
                    </a:lnTo>
                    <a:lnTo>
                      <a:pt x="362" y="25"/>
                    </a:lnTo>
                    <a:lnTo>
                      <a:pt x="344" y="22"/>
                    </a:lnTo>
                    <a:lnTo>
                      <a:pt x="309" y="25"/>
                    </a:lnTo>
                    <a:lnTo>
                      <a:pt x="261" y="25"/>
                    </a:lnTo>
                    <a:lnTo>
                      <a:pt x="226" y="10"/>
                    </a:lnTo>
                    <a:lnTo>
                      <a:pt x="200" y="3"/>
                    </a:lnTo>
                    <a:lnTo>
                      <a:pt x="178" y="0"/>
                    </a:lnTo>
                    <a:lnTo>
                      <a:pt x="155" y="29"/>
                    </a:lnTo>
                    <a:lnTo>
                      <a:pt x="130" y="48"/>
                    </a:lnTo>
                    <a:lnTo>
                      <a:pt x="92" y="44"/>
                    </a:lnTo>
                    <a:lnTo>
                      <a:pt x="70" y="60"/>
                    </a:lnTo>
                    <a:lnTo>
                      <a:pt x="34" y="96"/>
                    </a:lnTo>
                    <a:lnTo>
                      <a:pt x="7" y="118"/>
                    </a:lnTo>
                    <a:lnTo>
                      <a:pt x="0" y="133"/>
                    </a:lnTo>
                    <a:lnTo>
                      <a:pt x="15" y="162"/>
                    </a:lnTo>
                    <a:lnTo>
                      <a:pt x="32" y="200"/>
                    </a:lnTo>
                    <a:lnTo>
                      <a:pt x="51" y="222"/>
                    </a:lnTo>
                    <a:lnTo>
                      <a:pt x="70" y="215"/>
                    </a:lnTo>
                    <a:lnTo>
                      <a:pt x="102" y="203"/>
                    </a:lnTo>
                    <a:lnTo>
                      <a:pt x="99" y="234"/>
                    </a:lnTo>
                    <a:lnTo>
                      <a:pt x="89" y="272"/>
                    </a:lnTo>
                    <a:lnTo>
                      <a:pt x="92" y="279"/>
                    </a:lnTo>
                    <a:lnTo>
                      <a:pt x="108" y="279"/>
                    </a:lnTo>
                    <a:lnTo>
                      <a:pt x="130" y="272"/>
                    </a:lnTo>
                    <a:lnTo>
                      <a:pt x="178" y="277"/>
                    </a:lnTo>
                    <a:lnTo>
                      <a:pt x="191" y="294"/>
                    </a:lnTo>
                    <a:lnTo>
                      <a:pt x="219" y="304"/>
                    </a:lnTo>
                    <a:lnTo>
                      <a:pt x="241" y="326"/>
                    </a:lnTo>
                    <a:lnTo>
                      <a:pt x="256" y="323"/>
                    </a:lnTo>
                    <a:lnTo>
                      <a:pt x="285" y="308"/>
                    </a:lnTo>
                    <a:lnTo>
                      <a:pt x="315" y="304"/>
                    </a:lnTo>
                    <a:lnTo>
                      <a:pt x="354" y="308"/>
                    </a:lnTo>
                    <a:close/>
                  </a:path>
                </a:pathLst>
              </a:custGeom>
              <a:solidFill>
                <a:srgbClr val="ffffff"/>
              </a:solidFill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61" name=""/>
            <p:cNvGrpSpPr/>
            <p:nvPr/>
          </p:nvGrpSpPr>
          <p:grpSpPr>
            <a:xfrm>
              <a:off x="5127120" y="2727000"/>
              <a:ext cx="467280" cy="905760"/>
              <a:chOff x="5127120" y="2727000"/>
              <a:chExt cx="467280" cy="905760"/>
            </a:xfrm>
          </p:grpSpPr>
          <p:sp>
            <p:nvSpPr>
              <p:cNvPr id="62" name=""/>
              <p:cNvSpPr/>
              <p:nvPr/>
            </p:nvSpPr>
            <p:spPr>
              <a:xfrm>
                <a:off x="5127120" y="3577680"/>
                <a:ext cx="28080" cy="25560"/>
              </a:xfrm>
              <a:custGeom>
                <a:avLst/>
                <a:gdLst/>
                <a:ahLst/>
                <a:rect l="l" t="t" r="r" b="b"/>
                <a:pathLst>
                  <a:path w="48" h="45">
                    <a:moveTo>
                      <a:pt x="41" y="0"/>
                    </a:moveTo>
                    <a:lnTo>
                      <a:pt x="23" y="11"/>
                    </a:lnTo>
                    <a:lnTo>
                      <a:pt x="0" y="29"/>
                    </a:lnTo>
                    <a:lnTo>
                      <a:pt x="4" y="45"/>
                    </a:lnTo>
                    <a:lnTo>
                      <a:pt x="16" y="45"/>
                    </a:lnTo>
                    <a:lnTo>
                      <a:pt x="48" y="23"/>
                    </a:lnTo>
                    <a:lnTo>
                      <a:pt x="41" y="0"/>
                    </a:lnTo>
                    <a:close/>
                  </a:path>
                </a:pathLst>
              </a:custGeom>
              <a:solidFill>
                <a:srgbClr val="ffffff"/>
              </a:solidFill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1240" bIns="-21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3" name=""/>
              <p:cNvSpPr/>
              <p:nvPr/>
            </p:nvSpPr>
            <p:spPr>
              <a:xfrm>
                <a:off x="5155200" y="2727000"/>
                <a:ext cx="439200" cy="905760"/>
              </a:xfrm>
              <a:custGeom>
                <a:avLst/>
                <a:gdLst/>
                <a:ahLst/>
                <a:rect l="l" t="t" r="r" b="b"/>
                <a:pathLst>
                  <a:path w="748" h="1540">
                    <a:moveTo>
                      <a:pt x="209" y="1540"/>
                    </a:moveTo>
                    <a:lnTo>
                      <a:pt x="204" y="1489"/>
                    </a:lnTo>
                    <a:lnTo>
                      <a:pt x="178" y="1463"/>
                    </a:lnTo>
                    <a:lnTo>
                      <a:pt x="159" y="1451"/>
                    </a:lnTo>
                    <a:lnTo>
                      <a:pt x="127" y="1439"/>
                    </a:lnTo>
                    <a:lnTo>
                      <a:pt x="101" y="1439"/>
                    </a:lnTo>
                    <a:lnTo>
                      <a:pt x="89" y="1414"/>
                    </a:lnTo>
                    <a:lnTo>
                      <a:pt x="101" y="1318"/>
                    </a:lnTo>
                    <a:lnTo>
                      <a:pt x="96" y="1262"/>
                    </a:lnTo>
                    <a:lnTo>
                      <a:pt x="75" y="1236"/>
                    </a:lnTo>
                    <a:lnTo>
                      <a:pt x="64" y="1224"/>
                    </a:lnTo>
                    <a:lnTo>
                      <a:pt x="70" y="1173"/>
                    </a:lnTo>
                    <a:lnTo>
                      <a:pt x="64" y="1142"/>
                    </a:lnTo>
                    <a:lnTo>
                      <a:pt x="52" y="1118"/>
                    </a:lnTo>
                    <a:lnTo>
                      <a:pt x="70" y="1062"/>
                    </a:lnTo>
                    <a:lnTo>
                      <a:pt x="89" y="1062"/>
                    </a:lnTo>
                    <a:lnTo>
                      <a:pt x="101" y="1050"/>
                    </a:lnTo>
                    <a:lnTo>
                      <a:pt x="108" y="1010"/>
                    </a:lnTo>
                    <a:lnTo>
                      <a:pt x="146" y="979"/>
                    </a:lnTo>
                    <a:lnTo>
                      <a:pt x="183" y="947"/>
                    </a:lnTo>
                    <a:lnTo>
                      <a:pt x="190" y="909"/>
                    </a:lnTo>
                    <a:lnTo>
                      <a:pt x="235" y="872"/>
                    </a:lnTo>
                    <a:lnTo>
                      <a:pt x="279" y="827"/>
                    </a:lnTo>
                    <a:lnTo>
                      <a:pt x="272" y="808"/>
                    </a:lnTo>
                    <a:lnTo>
                      <a:pt x="272" y="783"/>
                    </a:lnTo>
                    <a:lnTo>
                      <a:pt x="305" y="764"/>
                    </a:lnTo>
                    <a:lnTo>
                      <a:pt x="317" y="757"/>
                    </a:lnTo>
                    <a:lnTo>
                      <a:pt x="310" y="720"/>
                    </a:lnTo>
                    <a:lnTo>
                      <a:pt x="310" y="682"/>
                    </a:lnTo>
                    <a:lnTo>
                      <a:pt x="298" y="675"/>
                    </a:lnTo>
                    <a:lnTo>
                      <a:pt x="279" y="682"/>
                    </a:lnTo>
                    <a:lnTo>
                      <a:pt x="260" y="656"/>
                    </a:lnTo>
                    <a:lnTo>
                      <a:pt x="241" y="586"/>
                    </a:lnTo>
                    <a:lnTo>
                      <a:pt x="204" y="535"/>
                    </a:lnTo>
                    <a:lnTo>
                      <a:pt x="216" y="465"/>
                    </a:lnTo>
                    <a:lnTo>
                      <a:pt x="209" y="434"/>
                    </a:lnTo>
                    <a:lnTo>
                      <a:pt x="164" y="390"/>
                    </a:lnTo>
                    <a:lnTo>
                      <a:pt x="183" y="333"/>
                    </a:lnTo>
                    <a:lnTo>
                      <a:pt x="171" y="301"/>
                    </a:lnTo>
                    <a:lnTo>
                      <a:pt x="139" y="268"/>
                    </a:lnTo>
                    <a:lnTo>
                      <a:pt x="120" y="289"/>
                    </a:lnTo>
                    <a:lnTo>
                      <a:pt x="52" y="219"/>
                    </a:lnTo>
                    <a:lnTo>
                      <a:pt x="33" y="193"/>
                    </a:lnTo>
                    <a:lnTo>
                      <a:pt x="19" y="167"/>
                    </a:lnTo>
                    <a:lnTo>
                      <a:pt x="0" y="157"/>
                    </a:lnTo>
                    <a:lnTo>
                      <a:pt x="26" y="133"/>
                    </a:lnTo>
                    <a:lnTo>
                      <a:pt x="64" y="133"/>
                    </a:lnTo>
                    <a:lnTo>
                      <a:pt x="82" y="162"/>
                    </a:lnTo>
                    <a:lnTo>
                      <a:pt x="134" y="219"/>
                    </a:lnTo>
                    <a:lnTo>
                      <a:pt x="183" y="186"/>
                    </a:lnTo>
                    <a:lnTo>
                      <a:pt x="216" y="193"/>
                    </a:lnTo>
                    <a:lnTo>
                      <a:pt x="223" y="212"/>
                    </a:lnTo>
                    <a:lnTo>
                      <a:pt x="260" y="219"/>
                    </a:lnTo>
                    <a:lnTo>
                      <a:pt x="272" y="167"/>
                    </a:lnTo>
                    <a:lnTo>
                      <a:pt x="291" y="152"/>
                    </a:lnTo>
                    <a:lnTo>
                      <a:pt x="305" y="133"/>
                    </a:lnTo>
                    <a:lnTo>
                      <a:pt x="305" y="114"/>
                    </a:lnTo>
                    <a:lnTo>
                      <a:pt x="298" y="63"/>
                    </a:lnTo>
                    <a:lnTo>
                      <a:pt x="330" y="32"/>
                    </a:lnTo>
                    <a:lnTo>
                      <a:pt x="349" y="32"/>
                    </a:lnTo>
                    <a:lnTo>
                      <a:pt x="380" y="0"/>
                    </a:lnTo>
                    <a:lnTo>
                      <a:pt x="418" y="44"/>
                    </a:lnTo>
                    <a:lnTo>
                      <a:pt x="431" y="63"/>
                    </a:lnTo>
                    <a:lnTo>
                      <a:pt x="418" y="101"/>
                    </a:lnTo>
                    <a:lnTo>
                      <a:pt x="387" y="126"/>
                    </a:lnTo>
                    <a:lnTo>
                      <a:pt x="361" y="157"/>
                    </a:lnTo>
                    <a:lnTo>
                      <a:pt x="368" y="186"/>
                    </a:lnTo>
                    <a:lnTo>
                      <a:pt x="424" y="145"/>
                    </a:lnTo>
                    <a:lnTo>
                      <a:pt x="424" y="107"/>
                    </a:lnTo>
                    <a:lnTo>
                      <a:pt x="431" y="51"/>
                    </a:lnTo>
                    <a:lnTo>
                      <a:pt x="450" y="37"/>
                    </a:lnTo>
                    <a:lnTo>
                      <a:pt x="469" y="107"/>
                    </a:lnTo>
                    <a:lnTo>
                      <a:pt x="469" y="167"/>
                    </a:lnTo>
                    <a:lnTo>
                      <a:pt x="457" y="193"/>
                    </a:lnTo>
                    <a:lnTo>
                      <a:pt x="457" y="230"/>
                    </a:lnTo>
                    <a:lnTo>
                      <a:pt x="506" y="268"/>
                    </a:lnTo>
                    <a:lnTo>
                      <a:pt x="506" y="294"/>
                    </a:lnTo>
                    <a:lnTo>
                      <a:pt x="539" y="338"/>
                    </a:lnTo>
                    <a:lnTo>
                      <a:pt x="551" y="371"/>
                    </a:lnTo>
                    <a:lnTo>
                      <a:pt x="544" y="446"/>
                    </a:lnTo>
                    <a:lnTo>
                      <a:pt x="565" y="530"/>
                    </a:lnTo>
                    <a:lnTo>
                      <a:pt x="595" y="598"/>
                    </a:lnTo>
                    <a:lnTo>
                      <a:pt x="589" y="701"/>
                    </a:lnTo>
                    <a:lnTo>
                      <a:pt x="614" y="764"/>
                    </a:lnTo>
                    <a:lnTo>
                      <a:pt x="628" y="790"/>
                    </a:lnTo>
                    <a:lnTo>
                      <a:pt x="640" y="884"/>
                    </a:lnTo>
                    <a:lnTo>
                      <a:pt x="652" y="923"/>
                    </a:lnTo>
                    <a:lnTo>
                      <a:pt x="715" y="966"/>
                    </a:lnTo>
                    <a:lnTo>
                      <a:pt x="748" y="1005"/>
                    </a:lnTo>
                    <a:lnTo>
                      <a:pt x="748" y="1031"/>
                    </a:lnTo>
                    <a:lnTo>
                      <a:pt x="722" y="1147"/>
                    </a:lnTo>
                    <a:lnTo>
                      <a:pt x="710" y="1159"/>
                    </a:lnTo>
                    <a:lnTo>
                      <a:pt x="722" y="1185"/>
                    </a:lnTo>
                    <a:lnTo>
                      <a:pt x="691" y="1229"/>
                    </a:lnTo>
                    <a:lnTo>
                      <a:pt x="652" y="1248"/>
                    </a:lnTo>
                    <a:lnTo>
                      <a:pt x="652" y="1268"/>
                    </a:lnTo>
                    <a:lnTo>
                      <a:pt x="595" y="1344"/>
                    </a:lnTo>
                    <a:lnTo>
                      <a:pt x="558" y="1363"/>
                    </a:lnTo>
                    <a:lnTo>
                      <a:pt x="551" y="1407"/>
                    </a:lnTo>
                    <a:lnTo>
                      <a:pt x="513" y="1407"/>
                    </a:lnTo>
                    <a:lnTo>
                      <a:pt x="494" y="1421"/>
                    </a:lnTo>
                    <a:lnTo>
                      <a:pt x="457" y="1433"/>
                    </a:lnTo>
                    <a:lnTo>
                      <a:pt x="406" y="1426"/>
                    </a:lnTo>
                    <a:lnTo>
                      <a:pt x="368" y="1458"/>
                    </a:lnTo>
                    <a:lnTo>
                      <a:pt x="323" y="1484"/>
                    </a:lnTo>
                    <a:lnTo>
                      <a:pt x="279" y="1496"/>
                    </a:lnTo>
                    <a:lnTo>
                      <a:pt x="247" y="1522"/>
                    </a:lnTo>
                    <a:lnTo>
                      <a:pt x="209" y="1540"/>
                    </a:lnTo>
                    <a:close/>
                  </a:path>
                </a:pathLst>
              </a:custGeom>
              <a:solidFill>
                <a:srgbClr val="ffffff"/>
              </a:solidFill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64" name=""/>
            <p:cNvGrpSpPr/>
            <p:nvPr/>
          </p:nvGrpSpPr>
          <p:grpSpPr>
            <a:xfrm>
              <a:off x="5283360" y="3048840"/>
              <a:ext cx="282960" cy="460440"/>
              <a:chOff x="5283360" y="3048840"/>
              <a:chExt cx="282960" cy="460440"/>
            </a:xfrm>
          </p:grpSpPr>
          <p:sp>
            <p:nvSpPr>
              <p:cNvPr id="65" name=""/>
              <p:cNvSpPr/>
              <p:nvPr/>
            </p:nvSpPr>
            <p:spPr>
              <a:xfrm>
                <a:off x="5442840" y="3048840"/>
                <a:ext cx="15120" cy="22320"/>
              </a:xfrm>
              <a:custGeom>
                <a:avLst/>
                <a:gdLst/>
                <a:ahLst/>
                <a:rect l="l" t="t" r="r" b="b"/>
                <a:pathLst>
                  <a:path w="28" h="37">
                    <a:moveTo>
                      <a:pt x="17" y="3"/>
                    </a:moveTo>
                    <a:lnTo>
                      <a:pt x="0" y="0"/>
                    </a:lnTo>
                    <a:lnTo>
                      <a:pt x="14" y="37"/>
                    </a:lnTo>
                    <a:lnTo>
                      <a:pt x="28" y="29"/>
                    </a:lnTo>
                    <a:lnTo>
                      <a:pt x="17" y="3"/>
                    </a:lnTo>
                    <a:close/>
                  </a:path>
                </a:pathLst>
              </a:custGeom>
              <a:solidFill>
                <a:srgbClr val="ffffff"/>
              </a:solidFill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4480" bIns="-244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6" name=""/>
              <p:cNvSpPr/>
              <p:nvPr/>
            </p:nvSpPr>
            <p:spPr>
              <a:xfrm>
                <a:off x="5473440" y="3132360"/>
                <a:ext cx="16200" cy="44280"/>
              </a:xfrm>
              <a:custGeom>
                <a:avLst/>
                <a:gdLst/>
                <a:ahLst/>
                <a:rect l="l" t="t" r="r" b="b"/>
                <a:pathLst>
                  <a:path w="28" h="77">
                    <a:moveTo>
                      <a:pt x="28" y="0"/>
                    </a:moveTo>
                    <a:lnTo>
                      <a:pt x="0" y="15"/>
                    </a:lnTo>
                    <a:lnTo>
                      <a:pt x="0" y="77"/>
                    </a:lnTo>
                    <a:lnTo>
                      <a:pt x="14" y="48"/>
                    </a:lnTo>
                    <a:lnTo>
                      <a:pt x="19" y="15"/>
                    </a:lnTo>
                    <a:lnTo>
                      <a:pt x="9" y="13"/>
                    </a:lnTo>
                    <a:lnTo>
                      <a:pt x="28" y="0"/>
                    </a:lnTo>
                    <a:close/>
                  </a:path>
                </a:pathLst>
              </a:custGeom>
              <a:solidFill>
                <a:srgbClr val="ffffff"/>
              </a:solidFill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520" bIns="-25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7" name=""/>
              <p:cNvSpPr/>
              <p:nvPr/>
            </p:nvSpPr>
            <p:spPr>
              <a:xfrm>
                <a:off x="5499360" y="3196800"/>
                <a:ext cx="18720" cy="27000"/>
              </a:xfrm>
              <a:custGeom>
                <a:avLst/>
                <a:gdLst/>
                <a:ahLst/>
                <a:rect l="l" t="t" r="r" b="b"/>
                <a:pathLst>
                  <a:path w="33" h="44">
                    <a:moveTo>
                      <a:pt x="7" y="0"/>
                    </a:moveTo>
                    <a:lnTo>
                      <a:pt x="0" y="12"/>
                    </a:lnTo>
                    <a:lnTo>
                      <a:pt x="10" y="44"/>
                    </a:lnTo>
                    <a:lnTo>
                      <a:pt x="29" y="34"/>
                    </a:lnTo>
                    <a:lnTo>
                      <a:pt x="33" y="19"/>
                    </a:lnTo>
                    <a:lnTo>
                      <a:pt x="7" y="0"/>
                    </a:lnTo>
                    <a:close/>
                  </a:path>
                </a:pathLst>
              </a:custGeom>
              <a:solidFill>
                <a:srgbClr val="ffffff"/>
              </a:solidFill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9800" bIns="-19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8" name=""/>
              <p:cNvSpPr/>
              <p:nvPr/>
            </p:nvSpPr>
            <p:spPr>
              <a:xfrm>
                <a:off x="5394960" y="3193200"/>
                <a:ext cx="41040" cy="38520"/>
              </a:xfrm>
              <a:custGeom>
                <a:avLst/>
                <a:gdLst/>
                <a:ahLst/>
                <a:rect l="l" t="t" r="r" b="b"/>
                <a:pathLst>
                  <a:path w="70" h="67">
                    <a:moveTo>
                      <a:pt x="70" y="29"/>
                    </a:moveTo>
                    <a:lnTo>
                      <a:pt x="55" y="29"/>
                    </a:lnTo>
                    <a:lnTo>
                      <a:pt x="36" y="0"/>
                    </a:lnTo>
                    <a:lnTo>
                      <a:pt x="23" y="19"/>
                    </a:lnTo>
                    <a:lnTo>
                      <a:pt x="4" y="12"/>
                    </a:lnTo>
                    <a:lnTo>
                      <a:pt x="0" y="29"/>
                    </a:lnTo>
                    <a:lnTo>
                      <a:pt x="11" y="41"/>
                    </a:lnTo>
                    <a:lnTo>
                      <a:pt x="11" y="55"/>
                    </a:lnTo>
                    <a:lnTo>
                      <a:pt x="23" y="67"/>
                    </a:lnTo>
                    <a:lnTo>
                      <a:pt x="36" y="57"/>
                    </a:lnTo>
                    <a:lnTo>
                      <a:pt x="60" y="63"/>
                    </a:lnTo>
                    <a:lnTo>
                      <a:pt x="70" y="29"/>
                    </a:lnTo>
                    <a:close/>
                  </a:path>
                </a:pathLst>
              </a:custGeom>
              <a:solidFill>
                <a:srgbClr val="ffffff"/>
              </a:solidFill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8280" bIns="-82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9" name=""/>
              <p:cNvSpPr/>
              <p:nvPr/>
            </p:nvSpPr>
            <p:spPr>
              <a:xfrm>
                <a:off x="5490000" y="3290760"/>
                <a:ext cx="57240" cy="39600"/>
              </a:xfrm>
              <a:custGeom>
                <a:avLst/>
                <a:gdLst/>
                <a:ahLst/>
                <a:rect l="l" t="t" r="r" b="b"/>
                <a:pathLst>
                  <a:path w="99" h="68">
                    <a:moveTo>
                      <a:pt x="12" y="0"/>
                    </a:moveTo>
                    <a:lnTo>
                      <a:pt x="0" y="7"/>
                    </a:lnTo>
                    <a:lnTo>
                      <a:pt x="36" y="41"/>
                    </a:lnTo>
                    <a:lnTo>
                      <a:pt x="48" y="41"/>
                    </a:lnTo>
                    <a:lnTo>
                      <a:pt x="87" y="68"/>
                    </a:lnTo>
                    <a:lnTo>
                      <a:pt x="99" y="56"/>
                    </a:lnTo>
                    <a:lnTo>
                      <a:pt x="89" y="27"/>
                    </a:lnTo>
                    <a:lnTo>
                      <a:pt x="87" y="12"/>
                    </a:lnTo>
                    <a:lnTo>
                      <a:pt x="58" y="12"/>
                    </a:lnTo>
                    <a:lnTo>
                      <a:pt x="36" y="0"/>
                    </a:lnTo>
                    <a:lnTo>
                      <a:pt x="12" y="0"/>
                    </a:lnTo>
                    <a:close/>
                  </a:path>
                </a:pathLst>
              </a:custGeom>
              <a:solidFill>
                <a:srgbClr val="ffffff"/>
              </a:solidFill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7200" bIns="-72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0" name=""/>
              <p:cNvSpPr/>
              <p:nvPr/>
            </p:nvSpPr>
            <p:spPr>
              <a:xfrm>
                <a:off x="5367600" y="3315240"/>
                <a:ext cx="36360" cy="58680"/>
              </a:xfrm>
              <a:custGeom>
                <a:avLst/>
                <a:gdLst/>
                <a:ahLst/>
                <a:rect l="l" t="t" r="r" b="b"/>
                <a:pathLst>
                  <a:path w="63" h="101">
                    <a:moveTo>
                      <a:pt x="57" y="0"/>
                    </a:moveTo>
                    <a:lnTo>
                      <a:pt x="63" y="19"/>
                    </a:lnTo>
                    <a:lnTo>
                      <a:pt x="33" y="67"/>
                    </a:lnTo>
                    <a:lnTo>
                      <a:pt x="34" y="82"/>
                    </a:lnTo>
                    <a:lnTo>
                      <a:pt x="15" y="101"/>
                    </a:lnTo>
                    <a:lnTo>
                      <a:pt x="0" y="86"/>
                    </a:lnTo>
                    <a:lnTo>
                      <a:pt x="7" y="72"/>
                    </a:lnTo>
                    <a:lnTo>
                      <a:pt x="10" y="41"/>
                    </a:lnTo>
                    <a:lnTo>
                      <a:pt x="26" y="22"/>
                    </a:lnTo>
                    <a:lnTo>
                      <a:pt x="7" y="7"/>
                    </a:lnTo>
                    <a:lnTo>
                      <a:pt x="19" y="0"/>
                    </a:lnTo>
                    <a:lnTo>
                      <a:pt x="38" y="10"/>
                    </a:lnTo>
                    <a:lnTo>
                      <a:pt x="57" y="0"/>
                    </a:lnTo>
                    <a:close/>
                  </a:path>
                </a:pathLst>
              </a:custGeom>
              <a:solidFill>
                <a:srgbClr val="ffffff"/>
              </a:solidFill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1880" bIns="118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1" name=""/>
              <p:cNvSpPr/>
              <p:nvPr/>
            </p:nvSpPr>
            <p:spPr>
              <a:xfrm>
                <a:off x="5385240" y="3351600"/>
                <a:ext cx="31680" cy="54000"/>
              </a:xfrm>
              <a:custGeom>
                <a:avLst/>
                <a:gdLst/>
                <a:ahLst/>
                <a:rect l="l" t="t" r="r" b="b"/>
                <a:pathLst>
                  <a:path w="55" h="93">
                    <a:moveTo>
                      <a:pt x="48" y="0"/>
                    </a:moveTo>
                    <a:lnTo>
                      <a:pt x="36" y="0"/>
                    </a:lnTo>
                    <a:lnTo>
                      <a:pt x="36" y="7"/>
                    </a:lnTo>
                    <a:lnTo>
                      <a:pt x="36" y="12"/>
                    </a:lnTo>
                    <a:lnTo>
                      <a:pt x="36" y="19"/>
                    </a:lnTo>
                    <a:lnTo>
                      <a:pt x="26" y="36"/>
                    </a:lnTo>
                    <a:lnTo>
                      <a:pt x="10" y="52"/>
                    </a:lnTo>
                    <a:lnTo>
                      <a:pt x="14" y="64"/>
                    </a:lnTo>
                    <a:lnTo>
                      <a:pt x="0" y="82"/>
                    </a:lnTo>
                    <a:lnTo>
                      <a:pt x="14" y="93"/>
                    </a:lnTo>
                    <a:lnTo>
                      <a:pt x="48" y="45"/>
                    </a:lnTo>
                    <a:lnTo>
                      <a:pt x="48" y="33"/>
                    </a:lnTo>
                    <a:lnTo>
                      <a:pt x="55" y="19"/>
                    </a:lnTo>
                    <a:lnTo>
                      <a:pt x="48" y="0"/>
                    </a:lnTo>
                    <a:close/>
                  </a:path>
                </a:pathLst>
              </a:custGeom>
              <a:solidFill>
                <a:srgbClr val="ffffff"/>
              </a:solidFill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7200" bIns="72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2" name=""/>
              <p:cNvSpPr/>
              <p:nvPr/>
            </p:nvSpPr>
            <p:spPr>
              <a:xfrm>
                <a:off x="5283360" y="3418920"/>
                <a:ext cx="43200" cy="79560"/>
              </a:xfrm>
              <a:custGeom>
                <a:avLst/>
                <a:gdLst/>
                <a:ahLst/>
                <a:rect l="l" t="t" r="r" b="b"/>
                <a:pathLst>
                  <a:path w="76" h="135">
                    <a:moveTo>
                      <a:pt x="50" y="3"/>
                    </a:moveTo>
                    <a:lnTo>
                      <a:pt x="43" y="7"/>
                    </a:lnTo>
                    <a:lnTo>
                      <a:pt x="30" y="0"/>
                    </a:lnTo>
                    <a:lnTo>
                      <a:pt x="7" y="3"/>
                    </a:lnTo>
                    <a:lnTo>
                      <a:pt x="7" y="34"/>
                    </a:lnTo>
                    <a:lnTo>
                      <a:pt x="19" y="37"/>
                    </a:lnTo>
                    <a:lnTo>
                      <a:pt x="19" y="25"/>
                    </a:lnTo>
                    <a:lnTo>
                      <a:pt x="40" y="48"/>
                    </a:lnTo>
                    <a:lnTo>
                      <a:pt x="33" y="67"/>
                    </a:lnTo>
                    <a:lnTo>
                      <a:pt x="18" y="79"/>
                    </a:lnTo>
                    <a:lnTo>
                      <a:pt x="11" y="106"/>
                    </a:lnTo>
                    <a:lnTo>
                      <a:pt x="0" y="120"/>
                    </a:lnTo>
                    <a:lnTo>
                      <a:pt x="14" y="135"/>
                    </a:lnTo>
                    <a:lnTo>
                      <a:pt x="53" y="109"/>
                    </a:lnTo>
                    <a:lnTo>
                      <a:pt x="40" y="90"/>
                    </a:lnTo>
                    <a:lnTo>
                      <a:pt x="50" y="60"/>
                    </a:lnTo>
                    <a:lnTo>
                      <a:pt x="72" y="44"/>
                    </a:lnTo>
                    <a:lnTo>
                      <a:pt x="76" y="22"/>
                    </a:lnTo>
                    <a:lnTo>
                      <a:pt x="50" y="3"/>
                    </a:lnTo>
                    <a:close/>
                  </a:path>
                </a:pathLst>
              </a:custGeom>
              <a:solidFill>
                <a:srgbClr val="ffffff"/>
              </a:solidFill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2760" bIns="327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3" name=""/>
              <p:cNvSpPr/>
              <p:nvPr/>
            </p:nvSpPr>
            <p:spPr>
              <a:xfrm>
                <a:off x="5308920" y="3462480"/>
                <a:ext cx="26640" cy="46800"/>
              </a:xfrm>
              <a:custGeom>
                <a:avLst/>
                <a:gdLst/>
                <a:ahLst/>
                <a:rect l="l" t="t" r="r" b="b"/>
                <a:pathLst>
                  <a:path w="46" h="81">
                    <a:moveTo>
                      <a:pt x="29" y="0"/>
                    </a:moveTo>
                    <a:lnTo>
                      <a:pt x="46" y="19"/>
                    </a:lnTo>
                    <a:lnTo>
                      <a:pt x="36" y="40"/>
                    </a:lnTo>
                    <a:lnTo>
                      <a:pt x="32" y="59"/>
                    </a:lnTo>
                    <a:lnTo>
                      <a:pt x="10" y="81"/>
                    </a:lnTo>
                    <a:lnTo>
                      <a:pt x="0" y="65"/>
                    </a:lnTo>
                    <a:lnTo>
                      <a:pt x="10" y="36"/>
                    </a:lnTo>
                    <a:lnTo>
                      <a:pt x="29" y="0"/>
                    </a:lnTo>
                    <a:close/>
                  </a:path>
                </a:pathLst>
              </a:custGeom>
              <a:solidFill>
                <a:srgbClr val="ffffff"/>
              </a:solidFill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0" bIns="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4" name=""/>
              <p:cNvSpPr/>
              <p:nvPr/>
            </p:nvSpPr>
            <p:spPr>
              <a:xfrm>
                <a:off x="5357160" y="3418920"/>
                <a:ext cx="28080" cy="70200"/>
              </a:xfrm>
              <a:custGeom>
                <a:avLst/>
                <a:gdLst/>
                <a:ahLst/>
                <a:rect l="l" t="t" r="r" b="b"/>
                <a:pathLst>
                  <a:path w="48" h="120">
                    <a:moveTo>
                      <a:pt x="22" y="0"/>
                    </a:moveTo>
                    <a:lnTo>
                      <a:pt x="44" y="22"/>
                    </a:lnTo>
                    <a:lnTo>
                      <a:pt x="41" y="37"/>
                    </a:lnTo>
                    <a:lnTo>
                      <a:pt x="32" y="49"/>
                    </a:lnTo>
                    <a:lnTo>
                      <a:pt x="44" y="82"/>
                    </a:lnTo>
                    <a:lnTo>
                      <a:pt x="48" y="97"/>
                    </a:lnTo>
                    <a:lnTo>
                      <a:pt x="36" y="116"/>
                    </a:lnTo>
                    <a:lnTo>
                      <a:pt x="15" y="120"/>
                    </a:lnTo>
                    <a:lnTo>
                      <a:pt x="0" y="94"/>
                    </a:lnTo>
                    <a:lnTo>
                      <a:pt x="10" y="72"/>
                    </a:lnTo>
                    <a:lnTo>
                      <a:pt x="22" y="49"/>
                    </a:lnTo>
                    <a:lnTo>
                      <a:pt x="22" y="25"/>
                    </a:lnTo>
                    <a:lnTo>
                      <a:pt x="22" y="0"/>
                    </a:lnTo>
                    <a:close/>
                  </a:path>
                </a:pathLst>
              </a:custGeom>
              <a:solidFill>
                <a:srgbClr val="ffffff"/>
              </a:solidFill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3400" bIns="234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5" name=""/>
              <p:cNvSpPr/>
              <p:nvPr/>
            </p:nvSpPr>
            <p:spPr>
              <a:xfrm>
                <a:off x="5413680" y="3310920"/>
                <a:ext cx="152640" cy="198360"/>
              </a:xfrm>
              <a:custGeom>
                <a:avLst/>
                <a:gdLst/>
                <a:ahLst/>
                <a:rect l="l" t="t" r="r" b="b"/>
                <a:pathLst>
                  <a:path w="260" h="339">
                    <a:moveTo>
                      <a:pt x="75" y="4"/>
                    </a:moveTo>
                    <a:lnTo>
                      <a:pt x="48" y="33"/>
                    </a:lnTo>
                    <a:lnTo>
                      <a:pt x="34" y="12"/>
                    </a:lnTo>
                    <a:lnTo>
                      <a:pt x="32" y="0"/>
                    </a:lnTo>
                    <a:lnTo>
                      <a:pt x="10" y="4"/>
                    </a:lnTo>
                    <a:lnTo>
                      <a:pt x="0" y="26"/>
                    </a:lnTo>
                    <a:lnTo>
                      <a:pt x="19" y="53"/>
                    </a:lnTo>
                    <a:lnTo>
                      <a:pt x="22" y="86"/>
                    </a:lnTo>
                    <a:lnTo>
                      <a:pt x="48" y="127"/>
                    </a:lnTo>
                    <a:lnTo>
                      <a:pt x="70" y="146"/>
                    </a:lnTo>
                    <a:lnTo>
                      <a:pt x="66" y="157"/>
                    </a:lnTo>
                    <a:lnTo>
                      <a:pt x="70" y="168"/>
                    </a:lnTo>
                    <a:lnTo>
                      <a:pt x="70" y="183"/>
                    </a:lnTo>
                    <a:lnTo>
                      <a:pt x="101" y="183"/>
                    </a:lnTo>
                    <a:lnTo>
                      <a:pt x="126" y="216"/>
                    </a:lnTo>
                    <a:lnTo>
                      <a:pt x="123" y="221"/>
                    </a:lnTo>
                    <a:lnTo>
                      <a:pt x="114" y="243"/>
                    </a:lnTo>
                    <a:lnTo>
                      <a:pt x="97" y="241"/>
                    </a:lnTo>
                    <a:lnTo>
                      <a:pt x="75" y="238"/>
                    </a:lnTo>
                    <a:lnTo>
                      <a:pt x="60" y="250"/>
                    </a:lnTo>
                    <a:lnTo>
                      <a:pt x="66" y="275"/>
                    </a:lnTo>
                    <a:lnTo>
                      <a:pt x="82" y="310"/>
                    </a:lnTo>
                    <a:lnTo>
                      <a:pt x="123" y="339"/>
                    </a:lnTo>
                    <a:lnTo>
                      <a:pt x="159" y="313"/>
                    </a:lnTo>
                    <a:lnTo>
                      <a:pt x="155" y="287"/>
                    </a:lnTo>
                    <a:lnTo>
                      <a:pt x="152" y="269"/>
                    </a:lnTo>
                    <a:lnTo>
                      <a:pt x="155" y="246"/>
                    </a:lnTo>
                    <a:lnTo>
                      <a:pt x="171" y="250"/>
                    </a:lnTo>
                    <a:lnTo>
                      <a:pt x="184" y="231"/>
                    </a:lnTo>
                    <a:lnTo>
                      <a:pt x="203" y="228"/>
                    </a:lnTo>
                    <a:lnTo>
                      <a:pt x="222" y="202"/>
                    </a:lnTo>
                    <a:lnTo>
                      <a:pt x="196" y="178"/>
                    </a:lnTo>
                    <a:lnTo>
                      <a:pt x="178" y="197"/>
                    </a:lnTo>
                    <a:lnTo>
                      <a:pt x="171" y="202"/>
                    </a:lnTo>
                    <a:lnTo>
                      <a:pt x="152" y="180"/>
                    </a:lnTo>
                    <a:lnTo>
                      <a:pt x="164" y="164"/>
                    </a:lnTo>
                    <a:lnTo>
                      <a:pt x="178" y="178"/>
                    </a:lnTo>
                    <a:lnTo>
                      <a:pt x="193" y="157"/>
                    </a:lnTo>
                    <a:lnTo>
                      <a:pt x="215" y="156"/>
                    </a:lnTo>
                    <a:lnTo>
                      <a:pt x="226" y="183"/>
                    </a:lnTo>
                    <a:lnTo>
                      <a:pt x="244" y="190"/>
                    </a:lnTo>
                    <a:lnTo>
                      <a:pt x="260" y="171"/>
                    </a:lnTo>
                    <a:lnTo>
                      <a:pt x="222" y="134"/>
                    </a:lnTo>
                    <a:lnTo>
                      <a:pt x="227" y="118"/>
                    </a:lnTo>
                    <a:lnTo>
                      <a:pt x="215" y="115"/>
                    </a:lnTo>
                    <a:lnTo>
                      <a:pt x="227" y="86"/>
                    </a:lnTo>
                    <a:lnTo>
                      <a:pt x="208" y="89"/>
                    </a:lnTo>
                    <a:lnTo>
                      <a:pt x="167" y="104"/>
                    </a:lnTo>
                    <a:lnTo>
                      <a:pt x="167" y="139"/>
                    </a:lnTo>
                    <a:lnTo>
                      <a:pt x="152" y="130"/>
                    </a:lnTo>
                    <a:lnTo>
                      <a:pt x="137" y="142"/>
                    </a:lnTo>
                    <a:lnTo>
                      <a:pt x="104" y="137"/>
                    </a:lnTo>
                    <a:lnTo>
                      <a:pt x="97" y="115"/>
                    </a:lnTo>
                    <a:lnTo>
                      <a:pt x="89" y="89"/>
                    </a:lnTo>
                    <a:lnTo>
                      <a:pt x="111" y="108"/>
                    </a:lnTo>
                    <a:lnTo>
                      <a:pt x="137" y="96"/>
                    </a:lnTo>
                    <a:lnTo>
                      <a:pt x="140" y="89"/>
                    </a:lnTo>
                    <a:lnTo>
                      <a:pt x="137" y="70"/>
                    </a:lnTo>
                    <a:lnTo>
                      <a:pt x="108" y="53"/>
                    </a:lnTo>
                    <a:lnTo>
                      <a:pt x="92" y="48"/>
                    </a:lnTo>
                    <a:lnTo>
                      <a:pt x="97" y="29"/>
                    </a:lnTo>
                    <a:lnTo>
                      <a:pt x="97" y="10"/>
                    </a:lnTo>
                    <a:lnTo>
                      <a:pt x="75" y="4"/>
                    </a:lnTo>
                    <a:close/>
                  </a:path>
                </a:pathLst>
              </a:custGeom>
              <a:solidFill>
                <a:srgbClr val="ffffff"/>
              </a:solidFill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6" name=""/>
              <p:cNvSpPr/>
              <p:nvPr/>
            </p:nvSpPr>
            <p:spPr>
              <a:xfrm>
                <a:off x="5392440" y="3415320"/>
                <a:ext cx="48960" cy="50400"/>
              </a:xfrm>
              <a:custGeom>
                <a:avLst/>
                <a:gdLst/>
                <a:ahLst/>
                <a:rect l="l" t="t" r="r" b="b"/>
                <a:pathLst>
                  <a:path w="84" h="86">
                    <a:moveTo>
                      <a:pt x="75" y="0"/>
                    </a:moveTo>
                    <a:lnTo>
                      <a:pt x="84" y="10"/>
                    </a:lnTo>
                    <a:lnTo>
                      <a:pt x="84" y="29"/>
                    </a:lnTo>
                    <a:lnTo>
                      <a:pt x="80" y="44"/>
                    </a:lnTo>
                    <a:lnTo>
                      <a:pt x="41" y="74"/>
                    </a:lnTo>
                    <a:lnTo>
                      <a:pt x="19" y="86"/>
                    </a:lnTo>
                    <a:lnTo>
                      <a:pt x="0" y="67"/>
                    </a:lnTo>
                    <a:lnTo>
                      <a:pt x="15" y="41"/>
                    </a:lnTo>
                    <a:lnTo>
                      <a:pt x="34" y="29"/>
                    </a:lnTo>
                    <a:lnTo>
                      <a:pt x="75" y="0"/>
                    </a:lnTo>
                    <a:close/>
                  </a:path>
                </a:pathLst>
              </a:custGeom>
              <a:solidFill>
                <a:srgbClr val="ffffff"/>
              </a:solidFill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600" bIns="3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77" name=""/>
            <p:cNvSpPr/>
            <p:nvPr/>
          </p:nvSpPr>
          <p:spPr>
            <a:xfrm>
              <a:off x="4688640" y="4406400"/>
              <a:ext cx="404280" cy="219240"/>
            </a:xfrm>
            <a:custGeom>
              <a:avLst/>
              <a:gdLst/>
              <a:ahLst/>
              <a:rect l="l" t="t" r="r" b="b"/>
              <a:pathLst>
                <a:path w="687" h="375">
                  <a:moveTo>
                    <a:pt x="169" y="359"/>
                  </a:moveTo>
                  <a:lnTo>
                    <a:pt x="164" y="339"/>
                  </a:lnTo>
                  <a:lnTo>
                    <a:pt x="142" y="327"/>
                  </a:lnTo>
                  <a:lnTo>
                    <a:pt x="61" y="253"/>
                  </a:lnTo>
                  <a:lnTo>
                    <a:pt x="56" y="216"/>
                  </a:lnTo>
                  <a:lnTo>
                    <a:pt x="20" y="210"/>
                  </a:lnTo>
                  <a:lnTo>
                    <a:pt x="22" y="175"/>
                  </a:lnTo>
                  <a:lnTo>
                    <a:pt x="10" y="140"/>
                  </a:lnTo>
                  <a:lnTo>
                    <a:pt x="0" y="122"/>
                  </a:lnTo>
                  <a:lnTo>
                    <a:pt x="7" y="101"/>
                  </a:lnTo>
                  <a:lnTo>
                    <a:pt x="32" y="101"/>
                  </a:lnTo>
                  <a:lnTo>
                    <a:pt x="77" y="91"/>
                  </a:lnTo>
                  <a:lnTo>
                    <a:pt x="215" y="19"/>
                  </a:lnTo>
                  <a:lnTo>
                    <a:pt x="244" y="0"/>
                  </a:lnTo>
                  <a:lnTo>
                    <a:pt x="263" y="22"/>
                  </a:lnTo>
                  <a:lnTo>
                    <a:pt x="292" y="10"/>
                  </a:lnTo>
                  <a:lnTo>
                    <a:pt x="320" y="12"/>
                  </a:lnTo>
                  <a:lnTo>
                    <a:pt x="337" y="24"/>
                  </a:lnTo>
                  <a:lnTo>
                    <a:pt x="337" y="57"/>
                  </a:lnTo>
                  <a:lnTo>
                    <a:pt x="386" y="89"/>
                  </a:lnTo>
                  <a:lnTo>
                    <a:pt x="390" y="111"/>
                  </a:lnTo>
                  <a:lnTo>
                    <a:pt x="408" y="137"/>
                  </a:lnTo>
                  <a:lnTo>
                    <a:pt x="422" y="147"/>
                  </a:lnTo>
                  <a:lnTo>
                    <a:pt x="431" y="137"/>
                  </a:lnTo>
                  <a:lnTo>
                    <a:pt x="467" y="118"/>
                  </a:lnTo>
                  <a:lnTo>
                    <a:pt x="482" y="122"/>
                  </a:lnTo>
                  <a:lnTo>
                    <a:pt x="526" y="171"/>
                  </a:lnTo>
                  <a:lnTo>
                    <a:pt x="537" y="169"/>
                  </a:lnTo>
                  <a:lnTo>
                    <a:pt x="583" y="197"/>
                  </a:lnTo>
                  <a:lnTo>
                    <a:pt x="651" y="193"/>
                  </a:lnTo>
                  <a:lnTo>
                    <a:pt x="687" y="216"/>
                  </a:lnTo>
                  <a:lnTo>
                    <a:pt x="612" y="257"/>
                  </a:lnTo>
                  <a:lnTo>
                    <a:pt x="609" y="308"/>
                  </a:lnTo>
                  <a:lnTo>
                    <a:pt x="562" y="351"/>
                  </a:lnTo>
                  <a:lnTo>
                    <a:pt x="513" y="349"/>
                  </a:lnTo>
                  <a:lnTo>
                    <a:pt x="485" y="361"/>
                  </a:lnTo>
                  <a:lnTo>
                    <a:pt x="451" y="375"/>
                  </a:lnTo>
                  <a:lnTo>
                    <a:pt x="408" y="347"/>
                  </a:lnTo>
                  <a:lnTo>
                    <a:pt x="381" y="361"/>
                  </a:lnTo>
                  <a:lnTo>
                    <a:pt x="357" y="366"/>
                  </a:lnTo>
                  <a:lnTo>
                    <a:pt x="337" y="334"/>
                  </a:lnTo>
                  <a:lnTo>
                    <a:pt x="277" y="335"/>
                  </a:lnTo>
                  <a:lnTo>
                    <a:pt x="258" y="349"/>
                  </a:lnTo>
                  <a:lnTo>
                    <a:pt x="244" y="363"/>
                  </a:lnTo>
                  <a:lnTo>
                    <a:pt x="219" y="363"/>
                  </a:lnTo>
                  <a:lnTo>
                    <a:pt x="191" y="368"/>
                  </a:lnTo>
                  <a:lnTo>
                    <a:pt x="169" y="359"/>
                  </a:lnTo>
                  <a:close/>
                </a:path>
              </a:pathLst>
            </a:custGeom>
            <a:solidFill>
              <a:srgbClr val="ffffff"/>
            </a:solidFill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8" name=""/>
            <p:cNvSpPr/>
            <p:nvPr/>
          </p:nvSpPr>
          <p:spPr>
            <a:xfrm>
              <a:off x="4730040" y="4816440"/>
              <a:ext cx="364320" cy="356760"/>
            </a:xfrm>
            <a:custGeom>
              <a:avLst/>
              <a:gdLst/>
              <a:ahLst/>
              <a:rect l="l" t="t" r="r" b="b"/>
              <a:pathLst>
                <a:path w="621" h="609">
                  <a:moveTo>
                    <a:pt x="0" y="137"/>
                  </a:moveTo>
                  <a:lnTo>
                    <a:pt x="12" y="174"/>
                  </a:lnTo>
                  <a:lnTo>
                    <a:pt x="26" y="203"/>
                  </a:lnTo>
                  <a:lnTo>
                    <a:pt x="38" y="222"/>
                  </a:lnTo>
                  <a:lnTo>
                    <a:pt x="53" y="226"/>
                  </a:lnTo>
                  <a:lnTo>
                    <a:pt x="70" y="215"/>
                  </a:lnTo>
                  <a:lnTo>
                    <a:pt x="79" y="196"/>
                  </a:lnTo>
                  <a:lnTo>
                    <a:pt x="96" y="167"/>
                  </a:lnTo>
                  <a:lnTo>
                    <a:pt x="118" y="185"/>
                  </a:lnTo>
                  <a:lnTo>
                    <a:pt x="140" y="190"/>
                  </a:lnTo>
                  <a:lnTo>
                    <a:pt x="156" y="200"/>
                  </a:lnTo>
                  <a:lnTo>
                    <a:pt x="152" y="231"/>
                  </a:lnTo>
                  <a:lnTo>
                    <a:pt x="152" y="251"/>
                  </a:lnTo>
                  <a:lnTo>
                    <a:pt x="175" y="285"/>
                  </a:lnTo>
                  <a:lnTo>
                    <a:pt x="200" y="314"/>
                  </a:lnTo>
                  <a:lnTo>
                    <a:pt x="197" y="323"/>
                  </a:lnTo>
                  <a:lnTo>
                    <a:pt x="168" y="323"/>
                  </a:lnTo>
                  <a:lnTo>
                    <a:pt x="181" y="340"/>
                  </a:lnTo>
                  <a:lnTo>
                    <a:pt x="267" y="438"/>
                  </a:lnTo>
                  <a:lnTo>
                    <a:pt x="275" y="444"/>
                  </a:lnTo>
                  <a:lnTo>
                    <a:pt x="301" y="444"/>
                  </a:lnTo>
                  <a:lnTo>
                    <a:pt x="320" y="450"/>
                  </a:lnTo>
                  <a:lnTo>
                    <a:pt x="358" y="467"/>
                  </a:lnTo>
                  <a:lnTo>
                    <a:pt x="390" y="497"/>
                  </a:lnTo>
                  <a:lnTo>
                    <a:pt x="397" y="511"/>
                  </a:lnTo>
                  <a:lnTo>
                    <a:pt x="409" y="535"/>
                  </a:lnTo>
                  <a:lnTo>
                    <a:pt x="419" y="533"/>
                  </a:lnTo>
                  <a:lnTo>
                    <a:pt x="428" y="533"/>
                  </a:lnTo>
                  <a:lnTo>
                    <a:pt x="453" y="544"/>
                  </a:lnTo>
                  <a:lnTo>
                    <a:pt x="469" y="556"/>
                  </a:lnTo>
                  <a:lnTo>
                    <a:pt x="517" y="609"/>
                  </a:lnTo>
                  <a:lnTo>
                    <a:pt x="496" y="554"/>
                  </a:lnTo>
                  <a:lnTo>
                    <a:pt x="484" y="533"/>
                  </a:lnTo>
                  <a:lnTo>
                    <a:pt x="494" y="515"/>
                  </a:lnTo>
                  <a:lnTo>
                    <a:pt x="488" y="497"/>
                  </a:lnTo>
                  <a:lnTo>
                    <a:pt x="464" y="470"/>
                  </a:lnTo>
                  <a:lnTo>
                    <a:pt x="419" y="419"/>
                  </a:lnTo>
                  <a:lnTo>
                    <a:pt x="390" y="397"/>
                  </a:lnTo>
                  <a:lnTo>
                    <a:pt x="380" y="386"/>
                  </a:lnTo>
                  <a:lnTo>
                    <a:pt x="364" y="390"/>
                  </a:lnTo>
                  <a:lnTo>
                    <a:pt x="342" y="371"/>
                  </a:lnTo>
                  <a:lnTo>
                    <a:pt x="339" y="371"/>
                  </a:lnTo>
                  <a:lnTo>
                    <a:pt x="327" y="359"/>
                  </a:lnTo>
                  <a:lnTo>
                    <a:pt x="320" y="337"/>
                  </a:lnTo>
                  <a:lnTo>
                    <a:pt x="313" y="314"/>
                  </a:lnTo>
                  <a:lnTo>
                    <a:pt x="289" y="282"/>
                  </a:lnTo>
                  <a:lnTo>
                    <a:pt x="238" y="229"/>
                  </a:lnTo>
                  <a:lnTo>
                    <a:pt x="234" y="215"/>
                  </a:lnTo>
                  <a:lnTo>
                    <a:pt x="238" y="208"/>
                  </a:lnTo>
                  <a:lnTo>
                    <a:pt x="263" y="203"/>
                  </a:lnTo>
                  <a:lnTo>
                    <a:pt x="334" y="226"/>
                  </a:lnTo>
                  <a:lnTo>
                    <a:pt x="380" y="174"/>
                  </a:lnTo>
                  <a:lnTo>
                    <a:pt x="419" y="207"/>
                  </a:lnTo>
                  <a:lnTo>
                    <a:pt x="435" y="208"/>
                  </a:lnTo>
                  <a:lnTo>
                    <a:pt x="443" y="222"/>
                  </a:lnTo>
                  <a:lnTo>
                    <a:pt x="457" y="208"/>
                  </a:lnTo>
                  <a:lnTo>
                    <a:pt x="482" y="208"/>
                  </a:lnTo>
                  <a:lnTo>
                    <a:pt x="505" y="212"/>
                  </a:lnTo>
                  <a:lnTo>
                    <a:pt x="535" y="196"/>
                  </a:lnTo>
                  <a:lnTo>
                    <a:pt x="568" y="208"/>
                  </a:lnTo>
                  <a:lnTo>
                    <a:pt x="587" y="226"/>
                  </a:lnTo>
                  <a:lnTo>
                    <a:pt x="609" y="231"/>
                  </a:lnTo>
                  <a:lnTo>
                    <a:pt x="611" y="215"/>
                  </a:lnTo>
                  <a:lnTo>
                    <a:pt x="621" y="190"/>
                  </a:lnTo>
                  <a:lnTo>
                    <a:pt x="609" y="178"/>
                  </a:lnTo>
                  <a:lnTo>
                    <a:pt x="588" y="155"/>
                  </a:lnTo>
                  <a:lnTo>
                    <a:pt x="587" y="133"/>
                  </a:lnTo>
                  <a:lnTo>
                    <a:pt x="587" y="118"/>
                  </a:lnTo>
                  <a:lnTo>
                    <a:pt x="588" y="99"/>
                  </a:lnTo>
                  <a:lnTo>
                    <a:pt x="561" y="92"/>
                  </a:lnTo>
                  <a:lnTo>
                    <a:pt x="547" y="89"/>
                  </a:lnTo>
                  <a:lnTo>
                    <a:pt x="534" y="99"/>
                  </a:lnTo>
                  <a:lnTo>
                    <a:pt x="517" y="111"/>
                  </a:lnTo>
                  <a:lnTo>
                    <a:pt x="501" y="111"/>
                  </a:lnTo>
                  <a:lnTo>
                    <a:pt x="476" y="85"/>
                  </a:lnTo>
                  <a:lnTo>
                    <a:pt x="453" y="73"/>
                  </a:lnTo>
                  <a:lnTo>
                    <a:pt x="431" y="77"/>
                  </a:lnTo>
                  <a:lnTo>
                    <a:pt x="412" y="56"/>
                  </a:lnTo>
                  <a:lnTo>
                    <a:pt x="361" y="3"/>
                  </a:lnTo>
                  <a:lnTo>
                    <a:pt x="339" y="0"/>
                  </a:lnTo>
                  <a:lnTo>
                    <a:pt x="305" y="44"/>
                  </a:lnTo>
                  <a:lnTo>
                    <a:pt x="269" y="41"/>
                  </a:lnTo>
                  <a:lnTo>
                    <a:pt x="253" y="56"/>
                  </a:lnTo>
                  <a:lnTo>
                    <a:pt x="248" y="77"/>
                  </a:lnTo>
                  <a:lnTo>
                    <a:pt x="181" y="149"/>
                  </a:lnTo>
                  <a:lnTo>
                    <a:pt x="137" y="137"/>
                  </a:lnTo>
                  <a:lnTo>
                    <a:pt x="92" y="126"/>
                  </a:lnTo>
                  <a:lnTo>
                    <a:pt x="70" y="137"/>
                  </a:lnTo>
                  <a:lnTo>
                    <a:pt x="41" y="149"/>
                  </a:lnTo>
                  <a:lnTo>
                    <a:pt x="0" y="137"/>
                  </a:lnTo>
                  <a:close/>
                </a:path>
              </a:pathLst>
            </a:custGeom>
            <a:solidFill>
              <a:srgbClr val="ffffff"/>
            </a:solidFill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79" name=""/>
            <p:cNvGrpSpPr/>
            <p:nvPr/>
          </p:nvGrpSpPr>
          <p:grpSpPr>
            <a:xfrm>
              <a:off x="5155200" y="5216040"/>
              <a:ext cx="587160" cy="613080"/>
              <a:chOff x="5155200" y="5216040"/>
              <a:chExt cx="587160" cy="613080"/>
            </a:xfrm>
          </p:grpSpPr>
          <p:sp>
            <p:nvSpPr>
              <p:cNvPr id="80" name=""/>
              <p:cNvSpPr/>
              <p:nvPr/>
            </p:nvSpPr>
            <p:spPr>
              <a:xfrm>
                <a:off x="5167800" y="5537880"/>
                <a:ext cx="24480" cy="24480"/>
              </a:xfrm>
              <a:custGeom>
                <a:avLst/>
                <a:gdLst/>
                <a:ahLst/>
                <a:rect l="l" t="t" r="r" b="b"/>
                <a:pathLst>
                  <a:path w="42" h="42">
                    <a:moveTo>
                      <a:pt x="31" y="0"/>
                    </a:moveTo>
                    <a:lnTo>
                      <a:pt x="42" y="12"/>
                    </a:lnTo>
                    <a:lnTo>
                      <a:pt x="38" y="27"/>
                    </a:lnTo>
                    <a:lnTo>
                      <a:pt x="42" y="39"/>
                    </a:lnTo>
                    <a:lnTo>
                      <a:pt x="31" y="42"/>
                    </a:lnTo>
                    <a:lnTo>
                      <a:pt x="12" y="39"/>
                    </a:lnTo>
                    <a:lnTo>
                      <a:pt x="0" y="24"/>
                    </a:lnTo>
                    <a:lnTo>
                      <a:pt x="31" y="0"/>
                    </a:lnTo>
                    <a:close/>
                  </a:path>
                </a:pathLst>
              </a:custGeom>
              <a:solidFill>
                <a:srgbClr val="ffffff"/>
              </a:solidFill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2320" bIns="-22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1" name=""/>
              <p:cNvSpPr/>
              <p:nvPr/>
            </p:nvSpPr>
            <p:spPr>
              <a:xfrm>
                <a:off x="5217480" y="5547240"/>
                <a:ext cx="184320" cy="163080"/>
              </a:xfrm>
              <a:custGeom>
                <a:avLst/>
                <a:gdLst/>
                <a:ahLst/>
                <a:rect l="l" t="t" r="r" b="b"/>
                <a:pathLst>
                  <a:path w="315" h="277">
                    <a:moveTo>
                      <a:pt x="45" y="12"/>
                    </a:moveTo>
                    <a:lnTo>
                      <a:pt x="29" y="19"/>
                    </a:lnTo>
                    <a:lnTo>
                      <a:pt x="34" y="34"/>
                    </a:lnTo>
                    <a:lnTo>
                      <a:pt x="19" y="53"/>
                    </a:lnTo>
                    <a:lnTo>
                      <a:pt x="7" y="51"/>
                    </a:lnTo>
                    <a:lnTo>
                      <a:pt x="0" y="60"/>
                    </a:lnTo>
                    <a:lnTo>
                      <a:pt x="4" y="78"/>
                    </a:lnTo>
                    <a:lnTo>
                      <a:pt x="55" y="97"/>
                    </a:lnTo>
                    <a:lnTo>
                      <a:pt x="67" y="140"/>
                    </a:lnTo>
                    <a:lnTo>
                      <a:pt x="82" y="193"/>
                    </a:lnTo>
                    <a:lnTo>
                      <a:pt x="101" y="222"/>
                    </a:lnTo>
                    <a:lnTo>
                      <a:pt x="123" y="203"/>
                    </a:lnTo>
                    <a:lnTo>
                      <a:pt x="152" y="241"/>
                    </a:lnTo>
                    <a:lnTo>
                      <a:pt x="182" y="277"/>
                    </a:lnTo>
                    <a:lnTo>
                      <a:pt x="194" y="249"/>
                    </a:lnTo>
                    <a:lnTo>
                      <a:pt x="185" y="231"/>
                    </a:lnTo>
                    <a:lnTo>
                      <a:pt x="197" y="222"/>
                    </a:lnTo>
                    <a:lnTo>
                      <a:pt x="241" y="256"/>
                    </a:lnTo>
                    <a:lnTo>
                      <a:pt x="255" y="246"/>
                    </a:lnTo>
                    <a:lnTo>
                      <a:pt x="259" y="234"/>
                    </a:lnTo>
                    <a:lnTo>
                      <a:pt x="236" y="190"/>
                    </a:lnTo>
                    <a:lnTo>
                      <a:pt x="236" y="181"/>
                    </a:lnTo>
                    <a:lnTo>
                      <a:pt x="216" y="145"/>
                    </a:lnTo>
                    <a:lnTo>
                      <a:pt x="207" y="119"/>
                    </a:lnTo>
                    <a:lnTo>
                      <a:pt x="216" y="118"/>
                    </a:lnTo>
                    <a:lnTo>
                      <a:pt x="241" y="123"/>
                    </a:lnTo>
                    <a:lnTo>
                      <a:pt x="270" y="149"/>
                    </a:lnTo>
                    <a:lnTo>
                      <a:pt x="286" y="130"/>
                    </a:lnTo>
                    <a:lnTo>
                      <a:pt x="312" y="133"/>
                    </a:lnTo>
                    <a:lnTo>
                      <a:pt x="315" y="126"/>
                    </a:lnTo>
                    <a:lnTo>
                      <a:pt x="282" y="85"/>
                    </a:lnTo>
                    <a:lnTo>
                      <a:pt x="259" y="89"/>
                    </a:lnTo>
                    <a:lnTo>
                      <a:pt x="252" y="75"/>
                    </a:lnTo>
                    <a:lnTo>
                      <a:pt x="236" y="44"/>
                    </a:lnTo>
                    <a:lnTo>
                      <a:pt x="223" y="56"/>
                    </a:lnTo>
                    <a:lnTo>
                      <a:pt x="192" y="44"/>
                    </a:lnTo>
                    <a:lnTo>
                      <a:pt x="171" y="12"/>
                    </a:lnTo>
                    <a:lnTo>
                      <a:pt x="134" y="15"/>
                    </a:lnTo>
                    <a:lnTo>
                      <a:pt x="105" y="19"/>
                    </a:lnTo>
                    <a:lnTo>
                      <a:pt x="86" y="0"/>
                    </a:lnTo>
                    <a:lnTo>
                      <a:pt x="70" y="10"/>
                    </a:lnTo>
                    <a:lnTo>
                      <a:pt x="45" y="12"/>
                    </a:lnTo>
                    <a:close/>
                  </a:path>
                </a:pathLst>
              </a:custGeom>
              <a:solidFill>
                <a:srgbClr val="ffffff"/>
              </a:solidFill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2" name=""/>
              <p:cNvSpPr/>
              <p:nvPr/>
            </p:nvSpPr>
            <p:spPr>
              <a:xfrm>
                <a:off x="5155200" y="5216040"/>
                <a:ext cx="430920" cy="387720"/>
              </a:xfrm>
              <a:custGeom>
                <a:avLst/>
                <a:gdLst/>
                <a:ahLst/>
                <a:rect l="l" t="t" r="r" b="b"/>
                <a:pathLst>
                  <a:path w="734" h="660">
                    <a:moveTo>
                      <a:pt x="149" y="163"/>
                    </a:moveTo>
                    <a:lnTo>
                      <a:pt x="134" y="175"/>
                    </a:lnTo>
                    <a:lnTo>
                      <a:pt x="117" y="231"/>
                    </a:lnTo>
                    <a:lnTo>
                      <a:pt x="94" y="286"/>
                    </a:lnTo>
                    <a:lnTo>
                      <a:pt x="86" y="293"/>
                    </a:lnTo>
                    <a:lnTo>
                      <a:pt x="75" y="312"/>
                    </a:lnTo>
                    <a:lnTo>
                      <a:pt x="64" y="330"/>
                    </a:lnTo>
                    <a:lnTo>
                      <a:pt x="41" y="342"/>
                    </a:lnTo>
                    <a:lnTo>
                      <a:pt x="22" y="349"/>
                    </a:lnTo>
                    <a:lnTo>
                      <a:pt x="0" y="349"/>
                    </a:lnTo>
                    <a:lnTo>
                      <a:pt x="29" y="413"/>
                    </a:lnTo>
                    <a:lnTo>
                      <a:pt x="53" y="445"/>
                    </a:lnTo>
                    <a:lnTo>
                      <a:pt x="75" y="445"/>
                    </a:lnTo>
                    <a:lnTo>
                      <a:pt x="98" y="445"/>
                    </a:lnTo>
                    <a:lnTo>
                      <a:pt x="105" y="460"/>
                    </a:lnTo>
                    <a:lnTo>
                      <a:pt x="82" y="476"/>
                    </a:lnTo>
                    <a:lnTo>
                      <a:pt x="82" y="496"/>
                    </a:lnTo>
                    <a:lnTo>
                      <a:pt x="98" y="527"/>
                    </a:lnTo>
                    <a:lnTo>
                      <a:pt x="117" y="553"/>
                    </a:lnTo>
                    <a:lnTo>
                      <a:pt x="130" y="565"/>
                    </a:lnTo>
                    <a:lnTo>
                      <a:pt x="137" y="546"/>
                    </a:lnTo>
                    <a:lnTo>
                      <a:pt x="156" y="543"/>
                    </a:lnTo>
                    <a:lnTo>
                      <a:pt x="178" y="561"/>
                    </a:lnTo>
                    <a:lnTo>
                      <a:pt x="183" y="546"/>
                    </a:lnTo>
                    <a:lnTo>
                      <a:pt x="219" y="549"/>
                    </a:lnTo>
                    <a:lnTo>
                      <a:pt x="272" y="556"/>
                    </a:lnTo>
                    <a:lnTo>
                      <a:pt x="310" y="568"/>
                    </a:lnTo>
                    <a:lnTo>
                      <a:pt x="325" y="584"/>
                    </a:lnTo>
                    <a:lnTo>
                      <a:pt x="342" y="606"/>
                    </a:lnTo>
                    <a:lnTo>
                      <a:pt x="354" y="619"/>
                    </a:lnTo>
                    <a:lnTo>
                      <a:pt x="370" y="606"/>
                    </a:lnTo>
                    <a:lnTo>
                      <a:pt x="392" y="604"/>
                    </a:lnTo>
                    <a:lnTo>
                      <a:pt x="424" y="626"/>
                    </a:lnTo>
                    <a:lnTo>
                      <a:pt x="462" y="660"/>
                    </a:lnTo>
                    <a:lnTo>
                      <a:pt x="472" y="654"/>
                    </a:lnTo>
                    <a:lnTo>
                      <a:pt x="474" y="628"/>
                    </a:lnTo>
                    <a:lnTo>
                      <a:pt x="474" y="601"/>
                    </a:lnTo>
                    <a:lnTo>
                      <a:pt x="472" y="575"/>
                    </a:lnTo>
                    <a:lnTo>
                      <a:pt x="455" y="546"/>
                    </a:lnTo>
                    <a:lnTo>
                      <a:pt x="443" y="553"/>
                    </a:lnTo>
                    <a:lnTo>
                      <a:pt x="414" y="539"/>
                    </a:lnTo>
                    <a:lnTo>
                      <a:pt x="368" y="505"/>
                    </a:lnTo>
                    <a:lnTo>
                      <a:pt x="354" y="493"/>
                    </a:lnTo>
                    <a:lnTo>
                      <a:pt x="323" y="489"/>
                    </a:lnTo>
                    <a:lnTo>
                      <a:pt x="306" y="479"/>
                    </a:lnTo>
                    <a:lnTo>
                      <a:pt x="306" y="467"/>
                    </a:lnTo>
                    <a:lnTo>
                      <a:pt x="325" y="448"/>
                    </a:lnTo>
                    <a:lnTo>
                      <a:pt x="332" y="442"/>
                    </a:lnTo>
                    <a:lnTo>
                      <a:pt x="320" y="426"/>
                    </a:lnTo>
                    <a:lnTo>
                      <a:pt x="313" y="404"/>
                    </a:lnTo>
                    <a:lnTo>
                      <a:pt x="320" y="394"/>
                    </a:lnTo>
                    <a:lnTo>
                      <a:pt x="346" y="419"/>
                    </a:lnTo>
                    <a:lnTo>
                      <a:pt x="368" y="430"/>
                    </a:lnTo>
                    <a:lnTo>
                      <a:pt x="368" y="407"/>
                    </a:lnTo>
                    <a:lnTo>
                      <a:pt x="354" y="382"/>
                    </a:lnTo>
                    <a:lnTo>
                      <a:pt x="325" y="346"/>
                    </a:lnTo>
                    <a:lnTo>
                      <a:pt x="294" y="298"/>
                    </a:lnTo>
                    <a:lnTo>
                      <a:pt x="291" y="274"/>
                    </a:lnTo>
                    <a:lnTo>
                      <a:pt x="288" y="252"/>
                    </a:lnTo>
                    <a:lnTo>
                      <a:pt x="282" y="230"/>
                    </a:lnTo>
                    <a:lnTo>
                      <a:pt x="279" y="207"/>
                    </a:lnTo>
                    <a:lnTo>
                      <a:pt x="301" y="200"/>
                    </a:lnTo>
                    <a:lnTo>
                      <a:pt x="298" y="216"/>
                    </a:lnTo>
                    <a:lnTo>
                      <a:pt x="317" y="238"/>
                    </a:lnTo>
                    <a:lnTo>
                      <a:pt x="329" y="238"/>
                    </a:lnTo>
                    <a:lnTo>
                      <a:pt x="325" y="252"/>
                    </a:lnTo>
                    <a:lnTo>
                      <a:pt x="387" y="312"/>
                    </a:lnTo>
                    <a:lnTo>
                      <a:pt x="388" y="301"/>
                    </a:lnTo>
                    <a:lnTo>
                      <a:pt x="376" y="274"/>
                    </a:lnTo>
                    <a:lnTo>
                      <a:pt x="395" y="267"/>
                    </a:lnTo>
                    <a:lnTo>
                      <a:pt x="424" y="279"/>
                    </a:lnTo>
                    <a:lnTo>
                      <a:pt x="440" y="301"/>
                    </a:lnTo>
                    <a:lnTo>
                      <a:pt x="443" y="286"/>
                    </a:lnTo>
                    <a:lnTo>
                      <a:pt x="421" y="260"/>
                    </a:lnTo>
                    <a:lnTo>
                      <a:pt x="424" y="248"/>
                    </a:lnTo>
                    <a:lnTo>
                      <a:pt x="440" y="242"/>
                    </a:lnTo>
                    <a:lnTo>
                      <a:pt x="481" y="260"/>
                    </a:lnTo>
                    <a:lnTo>
                      <a:pt x="491" y="254"/>
                    </a:lnTo>
                    <a:lnTo>
                      <a:pt x="488" y="235"/>
                    </a:lnTo>
                    <a:lnTo>
                      <a:pt x="469" y="223"/>
                    </a:lnTo>
                    <a:lnTo>
                      <a:pt x="440" y="209"/>
                    </a:lnTo>
                    <a:lnTo>
                      <a:pt x="421" y="194"/>
                    </a:lnTo>
                    <a:lnTo>
                      <a:pt x="418" y="182"/>
                    </a:lnTo>
                    <a:lnTo>
                      <a:pt x="424" y="168"/>
                    </a:lnTo>
                    <a:lnTo>
                      <a:pt x="465" y="163"/>
                    </a:lnTo>
                    <a:lnTo>
                      <a:pt x="510" y="149"/>
                    </a:lnTo>
                    <a:lnTo>
                      <a:pt x="541" y="153"/>
                    </a:lnTo>
                    <a:lnTo>
                      <a:pt x="597" y="141"/>
                    </a:lnTo>
                    <a:lnTo>
                      <a:pt x="607" y="134"/>
                    </a:lnTo>
                    <a:lnTo>
                      <a:pt x="645" y="149"/>
                    </a:lnTo>
                    <a:lnTo>
                      <a:pt x="677" y="166"/>
                    </a:lnTo>
                    <a:lnTo>
                      <a:pt x="693" y="130"/>
                    </a:lnTo>
                    <a:lnTo>
                      <a:pt x="722" y="93"/>
                    </a:lnTo>
                    <a:lnTo>
                      <a:pt x="731" y="83"/>
                    </a:lnTo>
                    <a:lnTo>
                      <a:pt x="734" y="16"/>
                    </a:lnTo>
                    <a:lnTo>
                      <a:pt x="731" y="11"/>
                    </a:lnTo>
                    <a:lnTo>
                      <a:pt x="715" y="0"/>
                    </a:lnTo>
                    <a:lnTo>
                      <a:pt x="696" y="0"/>
                    </a:lnTo>
                    <a:lnTo>
                      <a:pt x="686" y="11"/>
                    </a:lnTo>
                    <a:lnTo>
                      <a:pt x="686" y="35"/>
                    </a:lnTo>
                    <a:lnTo>
                      <a:pt x="689" y="55"/>
                    </a:lnTo>
                    <a:lnTo>
                      <a:pt x="664" y="60"/>
                    </a:lnTo>
                    <a:lnTo>
                      <a:pt x="645" y="74"/>
                    </a:lnTo>
                    <a:lnTo>
                      <a:pt x="633" y="77"/>
                    </a:lnTo>
                    <a:lnTo>
                      <a:pt x="592" y="67"/>
                    </a:lnTo>
                    <a:lnTo>
                      <a:pt x="577" y="57"/>
                    </a:lnTo>
                    <a:lnTo>
                      <a:pt x="554" y="71"/>
                    </a:lnTo>
                    <a:lnTo>
                      <a:pt x="522" y="35"/>
                    </a:lnTo>
                    <a:lnTo>
                      <a:pt x="488" y="60"/>
                    </a:lnTo>
                    <a:lnTo>
                      <a:pt x="462" y="77"/>
                    </a:lnTo>
                    <a:lnTo>
                      <a:pt x="436" y="89"/>
                    </a:lnTo>
                    <a:lnTo>
                      <a:pt x="395" y="96"/>
                    </a:lnTo>
                    <a:lnTo>
                      <a:pt x="368" y="105"/>
                    </a:lnTo>
                    <a:lnTo>
                      <a:pt x="346" y="105"/>
                    </a:lnTo>
                    <a:lnTo>
                      <a:pt x="335" y="108"/>
                    </a:lnTo>
                    <a:lnTo>
                      <a:pt x="313" y="134"/>
                    </a:lnTo>
                    <a:lnTo>
                      <a:pt x="294" y="134"/>
                    </a:lnTo>
                    <a:lnTo>
                      <a:pt x="262" y="141"/>
                    </a:lnTo>
                    <a:lnTo>
                      <a:pt x="231" y="137"/>
                    </a:lnTo>
                    <a:lnTo>
                      <a:pt x="216" y="166"/>
                    </a:lnTo>
                    <a:lnTo>
                      <a:pt x="190" y="168"/>
                    </a:lnTo>
                    <a:lnTo>
                      <a:pt x="168" y="166"/>
                    </a:lnTo>
                    <a:lnTo>
                      <a:pt x="149" y="163"/>
                    </a:lnTo>
                    <a:close/>
                  </a:path>
                </a:pathLst>
              </a:custGeom>
              <a:solidFill>
                <a:srgbClr val="ffffff"/>
              </a:solidFill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3" name=""/>
              <p:cNvSpPr/>
              <p:nvPr/>
            </p:nvSpPr>
            <p:spPr>
              <a:xfrm>
                <a:off x="5370120" y="5482800"/>
                <a:ext cx="106560" cy="86760"/>
              </a:xfrm>
              <a:custGeom>
                <a:avLst/>
                <a:gdLst/>
                <a:ahLst/>
                <a:rect l="l" t="t" r="r" b="b"/>
                <a:pathLst>
                  <a:path w="182" h="148">
                    <a:moveTo>
                      <a:pt x="16" y="0"/>
                    </a:moveTo>
                    <a:lnTo>
                      <a:pt x="0" y="12"/>
                    </a:lnTo>
                    <a:lnTo>
                      <a:pt x="19" y="44"/>
                    </a:lnTo>
                    <a:lnTo>
                      <a:pt x="41" y="51"/>
                    </a:lnTo>
                    <a:lnTo>
                      <a:pt x="67" y="78"/>
                    </a:lnTo>
                    <a:lnTo>
                      <a:pt x="89" y="92"/>
                    </a:lnTo>
                    <a:lnTo>
                      <a:pt x="125" y="119"/>
                    </a:lnTo>
                    <a:lnTo>
                      <a:pt x="147" y="130"/>
                    </a:lnTo>
                    <a:lnTo>
                      <a:pt x="175" y="148"/>
                    </a:lnTo>
                    <a:lnTo>
                      <a:pt x="182" y="138"/>
                    </a:lnTo>
                    <a:lnTo>
                      <a:pt x="125" y="95"/>
                    </a:lnTo>
                    <a:lnTo>
                      <a:pt x="122" y="75"/>
                    </a:lnTo>
                    <a:lnTo>
                      <a:pt x="115" y="56"/>
                    </a:lnTo>
                    <a:lnTo>
                      <a:pt x="93" y="34"/>
                    </a:lnTo>
                    <a:lnTo>
                      <a:pt x="86" y="37"/>
                    </a:lnTo>
                    <a:lnTo>
                      <a:pt x="55" y="15"/>
                    </a:lnTo>
                    <a:lnTo>
                      <a:pt x="38" y="6"/>
                    </a:lnTo>
                    <a:lnTo>
                      <a:pt x="16" y="0"/>
                    </a:lnTo>
                    <a:close/>
                  </a:path>
                </a:pathLst>
              </a:custGeom>
              <a:solidFill>
                <a:srgbClr val="ffffff"/>
              </a:solidFill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9960" bIns="399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4" name=""/>
              <p:cNvSpPr/>
              <p:nvPr/>
            </p:nvSpPr>
            <p:spPr>
              <a:xfrm>
                <a:off x="5404320" y="5775120"/>
                <a:ext cx="200880" cy="54000"/>
              </a:xfrm>
              <a:custGeom>
                <a:avLst/>
                <a:gdLst/>
                <a:ahLst/>
                <a:rect l="l" t="t" r="r" b="b"/>
                <a:pathLst>
                  <a:path w="342" h="93">
                    <a:moveTo>
                      <a:pt x="70" y="19"/>
                    </a:moveTo>
                    <a:lnTo>
                      <a:pt x="96" y="7"/>
                    </a:lnTo>
                    <a:lnTo>
                      <a:pt x="108" y="19"/>
                    </a:lnTo>
                    <a:lnTo>
                      <a:pt x="118" y="22"/>
                    </a:lnTo>
                    <a:lnTo>
                      <a:pt x="137" y="12"/>
                    </a:lnTo>
                    <a:lnTo>
                      <a:pt x="149" y="7"/>
                    </a:lnTo>
                    <a:lnTo>
                      <a:pt x="204" y="12"/>
                    </a:lnTo>
                    <a:lnTo>
                      <a:pt x="257" y="10"/>
                    </a:lnTo>
                    <a:lnTo>
                      <a:pt x="272" y="26"/>
                    </a:lnTo>
                    <a:lnTo>
                      <a:pt x="272" y="34"/>
                    </a:lnTo>
                    <a:lnTo>
                      <a:pt x="310" y="29"/>
                    </a:lnTo>
                    <a:lnTo>
                      <a:pt x="330" y="33"/>
                    </a:lnTo>
                    <a:lnTo>
                      <a:pt x="342" y="45"/>
                    </a:lnTo>
                    <a:lnTo>
                      <a:pt x="330" y="60"/>
                    </a:lnTo>
                    <a:lnTo>
                      <a:pt x="298" y="58"/>
                    </a:lnTo>
                    <a:lnTo>
                      <a:pt x="276" y="70"/>
                    </a:lnTo>
                    <a:lnTo>
                      <a:pt x="238" y="70"/>
                    </a:lnTo>
                    <a:lnTo>
                      <a:pt x="200" y="86"/>
                    </a:lnTo>
                    <a:lnTo>
                      <a:pt x="168" y="93"/>
                    </a:lnTo>
                    <a:lnTo>
                      <a:pt x="142" y="77"/>
                    </a:lnTo>
                    <a:lnTo>
                      <a:pt x="108" y="58"/>
                    </a:lnTo>
                    <a:lnTo>
                      <a:pt x="74" y="58"/>
                    </a:lnTo>
                    <a:lnTo>
                      <a:pt x="29" y="48"/>
                    </a:lnTo>
                    <a:lnTo>
                      <a:pt x="12" y="34"/>
                    </a:lnTo>
                    <a:lnTo>
                      <a:pt x="0" y="10"/>
                    </a:lnTo>
                    <a:lnTo>
                      <a:pt x="7" y="0"/>
                    </a:lnTo>
                    <a:lnTo>
                      <a:pt x="45" y="7"/>
                    </a:lnTo>
                    <a:lnTo>
                      <a:pt x="70" y="19"/>
                    </a:lnTo>
                    <a:close/>
                  </a:path>
                </a:pathLst>
              </a:custGeom>
              <a:solidFill>
                <a:srgbClr val="ffffff"/>
              </a:solidFill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7200" bIns="72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5" name=""/>
              <p:cNvSpPr/>
              <p:nvPr/>
            </p:nvSpPr>
            <p:spPr>
              <a:xfrm>
                <a:off x="5490000" y="5379120"/>
                <a:ext cx="30240" cy="28080"/>
              </a:xfrm>
              <a:custGeom>
                <a:avLst/>
                <a:gdLst/>
                <a:ahLst/>
                <a:rect l="l" t="t" r="r" b="b"/>
                <a:pathLst>
                  <a:path w="51" h="48">
                    <a:moveTo>
                      <a:pt x="51" y="0"/>
                    </a:moveTo>
                    <a:lnTo>
                      <a:pt x="19" y="0"/>
                    </a:lnTo>
                    <a:lnTo>
                      <a:pt x="3" y="11"/>
                    </a:lnTo>
                    <a:lnTo>
                      <a:pt x="0" y="26"/>
                    </a:lnTo>
                    <a:lnTo>
                      <a:pt x="0" y="45"/>
                    </a:lnTo>
                    <a:lnTo>
                      <a:pt x="15" y="48"/>
                    </a:lnTo>
                    <a:lnTo>
                      <a:pt x="44" y="30"/>
                    </a:lnTo>
                    <a:lnTo>
                      <a:pt x="51" y="0"/>
                    </a:lnTo>
                    <a:close/>
                  </a:path>
                </a:pathLst>
              </a:custGeom>
              <a:solidFill>
                <a:srgbClr val="ffffff"/>
              </a:solidFill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8720" bIns="-187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6" name=""/>
              <p:cNvSpPr/>
              <p:nvPr/>
            </p:nvSpPr>
            <p:spPr>
              <a:xfrm>
                <a:off x="5694480" y="5643720"/>
                <a:ext cx="40680" cy="21240"/>
              </a:xfrm>
              <a:custGeom>
                <a:avLst/>
                <a:gdLst/>
                <a:ahLst/>
                <a:rect l="l" t="t" r="r" b="b"/>
                <a:pathLst>
                  <a:path w="70" h="38">
                    <a:moveTo>
                      <a:pt x="70" y="10"/>
                    </a:moveTo>
                    <a:lnTo>
                      <a:pt x="37" y="38"/>
                    </a:lnTo>
                    <a:lnTo>
                      <a:pt x="15" y="38"/>
                    </a:lnTo>
                    <a:lnTo>
                      <a:pt x="0" y="26"/>
                    </a:lnTo>
                    <a:lnTo>
                      <a:pt x="10" y="4"/>
                    </a:lnTo>
                    <a:lnTo>
                      <a:pt x="44" y="0"/>
                    </a:lnTo>
                    <a:lnTo>
                      <a:pt x="70" y="10"/>
                    </a:lnTo>
                    <a:close/>
                  </a:path>
                </a:pathLst>
              </a:custGeom>
              <a:solidFill>
                <a:srgbClr val="ffffff"/>
              </a:solidFill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5560" bIns="-255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7" name=""/>
              <p:cNvSpPr/>
              <p:nvPr/>
            </p:nvSpPr>
            <p:spPr>
              <a:xfrm>
                <a:off x="5700240" y="5693040"/>
                <a:ext cx="42120" cy="33840"/>
              </a:xfrm>
              <a:custGeom>
                <a:avLst/>
                <a:gdLst/>
                <a:ahLst/>
                <a:rect l="l" t="t" r="r" b="b"/>
                <a:pathLst>
                  <a:path w="72" h="56">
                    <a:moveTo>
                      <a:pt x="72" y="0"/>
                    </a:moveTo>
                    <a:lnTo>
                      <a:pt x="72" y="19"/>
                    </a:lnTo>
                    <a:lnTo>
                      <a:pt x="27" y="48"/>
                    </a:lnTo>
                    <a:lnTo>
                      <a:pt x="8" y="56"/>
                    </a:lnTo>
                    <a:lnTo>
                      <a:pt x="0" y="53"/>
                    </a:lnTo>
                    <a:lnTo>
                      <a:pt x="7" y="32"/>
                    </a:lnTo>
                    <a:lnTo>
                      <a:pt x="38" y="10"/>
                    </a:lnTo>
                    <a:lnTo>
                      <a:pt x="72" y="0"/>
                    </a:lnTo>
                    <a:close/>
                  </a:path>
                </a:pathLst>
              </a:custGeom>
              <a:solidFill>
                <a:srgbClr val="ffffff"/>
              </a:solidFill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2960" bIns="-129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8" name=""/>
              <p:cNvSpPr/>
              <p:nvPr/>
            </p:nvSpPr>
            <p:spPr>
              <a:xfrm>
                <a:off x="5546160" y="5427360"/>
                <a:ext cx="51480" cy="36000"/>
              </a:xfrm>
              <a:custGeom>
                <a:avLst/>
                <a:gdLst/>
                <a:ahLst/>
                <a:rect l="l" t="t" r="r" b="b"/>
                <a:pathLst>
                  <a:path w="88" h="63">
                    <a:moveTo>
                      <a:pt x="47" y="0"/>
                    </a:moveTo>
                    <a:lnTo>
                      <a:pt x="88" y="44"/>
                    </a:lnTo>
                    <a:lnTo>
                      <a:pt x="82" y="56"/>
                    </a:lnTo>
                    <a:lnTo>
                      <a:pt x="59" y="63"/>
                    </a:lnTo>
                    <a:lnTo>
                      <a:pt x="56" y="47"/>
                    </a:lnTo>
                    <a:lnTo>
                      <a:pt x="47" y="41"/>
                    </a:lnTo>
                    <a:lnTo>
                      <a:pt x="34" y="47"/>
                    </a:lnTo>
                    <a:lnTo>
                      <a:pt x="18" y="37"/>
                    </a:lnTo>
                    <a:lnTo>
                      <a:pt x="11" y="29"/>
                    </a:lnTo>
                    <a:lnTo>
                      <a:pt x="22" y="22"/>
                    </a:lnTo>
                    <a:lnTo>
                      <a:pt x="3" y="32"/>
                    </a:lnTo>
                    <a:lnTo>
                      <a:pt x="0" y="22"/>
                    </a:lnTo>
                    <a:lnTo>
                      <a:pt x="25" y="12"/>
                    </a:lnTo>
                    <a:lnTo>
                      <a:pt x="47" y="0"/>
                    </a:lnTo>
                    <a:close/>
                  </a:path>
                </a:pathLst>
              </a:custGeom>
              <a:solidFill>
                <a:srgbClr val="ffffff"/>
              </a:solidFill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0800" bIns="-10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89" name=""/>
            <p:cNvGrpSpPr/>
            <p:nvPr/>
          </p:nvGrpSpPr>
          <p:grpSpPr>
            <a:xfrm>
              <a:off x="3690720" y="4298040"/>
              <a:ext cx="766440" cy="907920"/>
              <a:chOff x="3690720" y="4298040"/>
              <a:chExt cx="766440" cy="907920"/>
            </a:xfrm>
          </p:grpSpPr>
          <p:sp>
            <p:nvSpPr>
              <p:cNvPr id="90" name=""/>
              <p:cNvSpPr/>
              <p:nvPr/>
            </p:nvSpPr>
            <p:spPr>
              <a:xfrm>
                <a:off x="4389840" y="5083920"/>
                <a:ext cx="66960" cy="122040"/>
              </a:xfrm>
              <a:custGeom>
                <a:avLst/>
                <a:gdLst/>
                <a:ahLst/>
                <a:rect l="l" t="t" r="r" b="b"/>
                <a:pathLst>
                  <a:path w="115" h="207">
                    <a:moveTo>
                      <a:pt x="115" y="0"/>
                    </a:moveTo>
                    <a:lnTo>
                      <a:pt x="77" y="45"/>
                    </a:lnTo>
                    <a:lnTo>
                      <a:pt x="33" y="45"/>
                    </a:lnTo>
                    <a:lnTo>
                      <a:pt x="0" y="71"/>
                    </a:lnTo>
                    <a:lnTo>
                      <a:pt x="7" y="105"/>
                    </a:lnTo>
                    <a:lnTo>
                      <a:pt x="7" y="163"/>
                    </a:lnTo>
                    <a:lnTo>
                      <a:pt x="33" y="207"/>
                    </a:lnTo>
                    <a:lnTo>
                      <a:pt x="63" y="195"/>
                    </a:lnTo>
                    <a:lnTo>
                      <a:pt x="70" y="170"/>
                    </a:lnTo>
                    <a:lnTo>
                      <a:pt x="103" y="112"/>
                    </a:lnTo>
                    <a:lnTo>
                      <a:pt x="103" y="81"/>
                    </a:lnTo>
                    <a:lnTo>
                      <a:pt x="115" y="0"/>
                    </a:lnTo>
                    <a:close/>
                  </a:path>
                </a:pathLst>
              </a:custGeom>
              <a:solidFill>
                <a:srgbClr val="ffffff"/>
              </a:solidFill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1" name=""/>
              <p:cNvSpPr/>
              <p:nvPr/>
            </p:nvSpPr>
            <p:spPr>
              <a:xfrm>
                <a:off x="3690720" y="4298040"/>
                <a:ext cx="766440" cy="748440"/>
              </a:xfrm>
              <a:custGeom>
                <a:avLst/>
                <a:gdLst/>
                <a:ahLst/>
                <a:rect l="l" t="t" r="r" b="b"/>
                <a:pathLst>
                  <a:path w="1304" h="1274">
                    <a:moveTo>
                      <a:pt x="23" y="182"/>
                    </a:moveTo>
                    <a:lnTo>
                      <a:pt x="35" y="212"/>
                    </a:lnTo>
                    <a:lnTo>
                      <a:pt x="23" y="238"/>
                    </a:lnTo>
                    <a:lnTo>
                      <a:pt x="19" y="248"/>
                    </a:lnTo>
                    <a:lnTo>
                      <a:pt x="0" y="242"/>
                    </a:lnTo>
                    <a:lnTo>
                      <a:pt x="7" y="257"/>
                    </a:lnTo>
                    <a:lnTo>
                      <a:pt x="7" y="272"/>
                    </a:lnTo>
                    <a:lnTo>
                      <a:pt x="23" y="298"/>
                    </a:lnTo>
                    <a:lnTo>
                      <a:pt x="52" y="289"/>
                    </a:lnTo>
                    <a:lnTo>
                      <a:pt x="89" y="330"/>
                    </a:lnTo>
                    <a:lnTo>
                      <a:pt x="105" y="358"/>
                    </a:lnTo>
                    <a:lnTo>
                      <a:pt x="127" y="378"/>
                    </a:lnTo>
                    <a:lnTo>
                      <a:pt x="156" y="378"/>
                    </a:lnTo>
                    <a:lnTo>
                      <a:pt x="168" y="402"/>
                    </a:lnTo>
                    <a:lnTo>
                      <a:pt x="194" y="425"/>
                    </a:lnTo>
                    <a:lnTo>
                      <a:pt x="209" y="428"/>
                    </a:lnTo>
                    <a:lnTo>
                      <a:pt x="213" y="436"/>
                    </a:lnTo>
                    <a:lnTo>
                      <a:pt x="204" y="457"/>
                    </a:lnTo>
                    <a:lnTo>
                      <a:pt x="204" y="476"/>
                    </a:lnTo>
                    <a:lnTo>
                      <a:pt x="201" y="495"/>
                    </a:lnTo>
                    <a:lnTo>
                      <a:pt x="194" y="527"/>
                    </a:lnTo>
                    <a:lnTo>
                      <a:pt x="219" y="558"/>
                    </a:lnTo>
                    <a:lnTo>
                      <a:pt x="248" y="580"/>
                    </a:lnTo>
                    <a:lnTo>
                      <a:pt x="248" y="596"/>
                    </a:lnTo>
                    <a:lnTo>
                      <a:pt x="245" y="650"/>
                    </a:lnTo>
                    <a:lnTo>
                      <a:pt x="238" y="695"/>
                    </a:lnTo>
                    <a:lnTo>
                      <a:pt x="245" y="714"/>
                    </a:lnTo>
                    <a:lnTo>
                      <a:pt x="271" y="732"/>
                    </a:lnTo>
                    <a:lnTo>
                      <a:pt x="271" y="770"/>
                    </a:lnTo>
                    <a:lnTo>
                      <a:pt x="271" y="796"/>
                    </a:lnTo>
                    <a:lnTo>
                      <a:pt x="242" y="758"/>
                    </a:lnTo>
                    <a:lnTo>
                      <a:pt x="226" y="732"/>
                    </a:lnTo>
                    <a:lnTo>
                      <a:pt x="216" y="739"/>
                    </a:lnTo>
                    <a:lnTo>
                      <a:pt x="223" y="758"/>
                    </a:lnTo>
                    <a:lnTo>
                      <a:pt x="213" y="780"/>
                    </a:lnTo>
                    <a:lnTo>
                      <a:pt x="197" y="802"/>
                    </a:lnTo>
                    <a:lnTo>
                      <a:pt x="187" y="818"/>
                    </a:lnTo>
                    <a:lnTo>
                      <a:pt x="201" y="833"/>
                    </a:lnTo>
                    <a:lnTo>
                      <a:pt x="190" y="850"/>
                    </a:lnTo>
                    <a:lnTo>
                      <a:pt x="168" y="873"/>
                    </a:lnTo>
                    <a:lnTo>
                      <a:pt x="165" y="891"/>
                    </a:lnTo>
                    <a:lnTo>
                      <a:pt x="153" y="914"/>
                    </a:lnTo>
                    <a:lnTo>
                      <a:pt x="118" y="955"/>
                    </a:lnTo>
                    <a:lnTo>
                      <a:pt x="98" y="996"/>
                    </a:lnTo>
                    <a:lnTo>
                      <a:pt x="98" y="1003"/>
                    </a:lnTo>
                    <a:lnTo>
                      <a:pt x="108" y="1014"/>
                    </a:lnTo>
                    <a:lnTo>
                      <a:pt x="96" y="1033"/>
                    </a:lnTo>
                    <a:lnTo>
                      <a:pt x="101" y="1056"/>
                    </a:lnTo>
                    <a:lnTo>
                      <a:pt x="120" y="1085"/>
                    </a:lnTo>
                    <a:lnTo>
                      <a:pt x="201" y="1129"/>
                    </a:lnTo>
                    <a:lnTo>
                      <a:pt x="257" y="1177"/>
                    </a:lnTo>
                    <a:lnTo>
                      <a:pt x="276" y="1170"/>
                    </a:lnTo>
                    <a:lnTo>
                      <a:pt x="305" y="1160"/>
                    </a:lnTo>
                    <a:lnTo>
                      <a:pt x="402" y="1201"/>
                    </a:lnTo>
                    <a:lnTo>
                      <a:pt x="416" y="1215"/>
                    </a:lnTo>
                    <a:lnTo>
                      <a:pt x="425" y="1240"/>
                    </a:lnTo>
                    <a:lnTo>
                      <a:pt x="442" y="1249"/>
                    </a:lnTo>
                    <a:lnTo>
                      <a:pt x="464" y="1252"/>
                    </a:lnTo>
                    <a:lnTo>
                      <a:pt x="498" y="1271"/>
                    </a:lnTo>
                    <a:lnTo>
                      <a:pt x="555" y="1274"/>
                    </a:lnTo>
                    <a:lnTo>
                      <a:pt x="572" y="1252"/>
                    </a:lnTo>
                    <a:lnTo>
                      <a:pt x="577" y="1227"/>
                    </a:lnTo>
                    <a:lnTo>
                      <a:pt x="577" y="1199"/>
                    </a:lnTo>
                    <a:lnTo>
                      <a:pt x="602" y="1177"/>
                    </a:lnTo>
                    <a:lnTo>
                      <a:pt x="650" y="1151"/>
                    </a:lnTo>
                    <a:lnTo>
                      <a:pt x="673" y="1148"/>
                    </a:lnTo>
                    <a:lnTo>
                      <a:pt x="698" y="1134"/>
                    </a:lnTo>
                    <a:lnTo>
                      <a:pt x="720" y="1134"/>
                    </a:lnTo>
                    <a:lnTo>
                      <a:pt x="746" y="1151"/>
                    </a:lnTo>
                    <a:lnTo>
                      <a:pt x="765" y="1174"/>
                    </a:lnTo>
                    <a:lnTo>
                      <a:pt x="787" y="1174"/>
                    </a:lnTo>
                    <a:lnTo>
                      <a:pt x="806" y="1179"/>
                    </a:lnTo>
                    <a:lnTo>
                      <a:pt x="844" y="1182"/>
                    </a:lnTo>
                    <a:lnTo>
                      <a:pt x="869" y="1215"/>
                    </a:lnTo>
                    <a:lnTo>
                      <a:pt x="891" y="1230"/>
                    </a:lnTo>
                    <a:lnTo>
                      <a:pt x="924" y="1240"/>
                    </a:lnTo>
                    <a:lnTo>
                      <a:pt x="951" y="1256"/>
                    </a:lnTo>
                    <a:lnTo>
                      <a:pt x="967" y="1259"/>
                    </a:lnTo>
                    <a:lnTo>
                      <a:pt x="1006" y="1220"/>
                    </a:lnTo>
                    <a:lnTo>
                      <a:pt x="1032" y="1215"/>
                    </a:lnTo>
                    <a:lnTo>
                      <a:pt x="1051" y="1199"/>
                    </a:lnTo>
                    <a:lnTo>
                      <a:pt x="1078" y="1179"/>
                    </a:lnTo>
                    <a:lnTo>
                      <a:pt x="1114" y="1177"/>
                    </a:lnTo>
                    <a:lnTo>
                      <a:pt x="1110" y="1132"/>
                    </a:lnTo>
                    <a:lnTo>
                      <a:pt x="1104" y="1119"/>
                    </a:lnTo>
                    <a:lnTo>
                      <a:pt x="1088" y="1097"/>
                    </a:lnTo>
                    <a:lnTo>
                      <a:pt x="1076" y="1100"/>
                    </a:lnTo>
                    <a:lnTo>
                      <a:pt x="1063" y="1097"/>
                    </a:lnTo>
                    <a:lnTo>
                      <a:pt x="1051" y="1078"/>
                    </a:lnTo>
                    <a:lnTo>
                      <a:pt x="1047" y="1033"/>
                    </a:lnTo>
                    <a:lnTo>
                      <a:pt x="1073" y="1004"/>
                    </a:lnTo>
                    <a:lnTo>
                      <a:pt x="1054" y="980"/>
                    </a:lnTo>
                    <a:lnTo>
                      <a:pt x="1054" y="970"/>
                    </a:lnTo>
                    <a:lnTo>
                      <a:pt x="1092" y="932"/>
                    </a:lnTo>
                    <a:lnTo>
                      <a:pt x="1092" y="919"/>
                    </a:lnTo>
                    <a:lnTo>
                      <a:pt x="1085" y="873"/>
                    </a:lnTo>
                    <a:lnTo>
                      <a:pt x="1107" y="850"/>
                    </a:lnTo>
                    <a:lnTo>
                      <a:pt x="1088" y="825"/>
                    </a:lnTo>
                    <a:lnTo>
                      <a:pt x="1088" y="806"/>
                    </a:lnTo>
                    <a:lnTo>
                      <a:pt x="1085" y="773"/>
                    </a:lnTo>
                    <a:lnTo>
                      <a:pt x="1076" y="765"/>
                    </a:lnTo>
                    <a:lnTo>
                      <a:pt x="1054" y="765"/>
                    </a:lnTo>
                    <a:lnTo>
                      <a:pt x="1033" y="770"/>
                    </a:lnTo>
                    <a:lnTo>
                      <a:pt x="1028" y="777"/>
                    </a:lnTo>
                    <a:lnTo>
                      <a:pt x="1015" y="789"/>
                    </a:lnTo>
                    <a:lnTo>
                      <a:pt x="996" y="796"/>
                    </a:lnTo>
                    <a:lnTo>
                      <a:pt x="989" y="777"/>
                    </a:lnTo>
                    <a:lnTo>
                      <a:pt x="1003" y="761"/>
                    </a:lnTo>
                    <a:lnTo>
                      <a:pt x="1009" y="748"/>
                    </a:lnTo>
                    <a:lnTo>
                      <a:pt x="1009" y="732"/>
                    </a:lnTo>
                    <a:lnTo>
                      <a:pt x="1044" y="698"/>
                    </a:lnTo>
                    <a:lnTo>
                      <a:pt x="1063" y="691"/>
                    </a:lnTo>
                    <a:lnTo>
                      <a:pt x="1066" y="666"/>
                    </a:lnTo>
                    <a:lnTo>
                      <a:pt x="1085" y="643"/>
                    </a:lnTo>
                    <a:lnTo>
                      <a:pt x="1139" y="602"/>
                    </a:lnTo>
                    <a:lnTo>
                      <a:pt x="1155" y="602"/>
                    </a:lnTo>
                    <a:lnTo>
                      <a:pt x="1162" y="587"/>
                    </a:lnTo>
                    <a:lnTo>
                      <a:pt x="1181" y="568"/>
                    </a:lnTo>
                    <a:lnTo>
                      <a:pt x="1196" y="568"/>
                    </a:lnTo>
                    <a:lnTo>
                      <a:pt x="1203" y="558"/>
                    </a:lnTo>
                    <a:lnTo>
                      <a:pt x="1211" y="551"/>
                    </a:lnTo>
                    <a:lnTo>
                      <a:pt x="1225" y="529"/>
                    </a:lnTo>
                    <a:lnTo>
                      <a:pt x="1237" y="495"/>
                    </a:lnTo>
                    <a:lnTo>
                      <a:pt x="1240" y="472"/>
                    </a:lnTo>
                    <a:lnTo>
                      <a:pt x="1240" y="454"/>
                    </a:lnTo>
                    <a:lnTo>
                      <a:pt x="1259" y="431"/>
                    </a:lnTo>
                    <a:lnTo>
                      <a:pt x="1288" y="416"/>
                    </a:lnTo>
                    <a:lnTo>
                      <a:pt x="1304" y="401"/>
                    </a:lnTo>
                    <a:lnTo>
                      <a:pt x="1304" y="394"/>
                    </a:lnTo>
                    <a:lnTo>
                      <a:pt x="1278" y="375"/>
                    </a:lnTo>
                    <a:lnTo>
                      <a:pt x="1266" y="368"/>
                    </a:lnTo>
                    <a:lnTo>
                      <a:pt x="1228" y="365"/>
                    </a:lnTo>
                    <a:lnTo>
                      <a:pt x="1186" y="358"/>
                    </a:lnTo>
                    <a:lnTo>
                      <a:pt x="1170" y="356"/>
                    </a:lnTo>
                    <a:lnTo>
                      <a:pt x="1155" y="349"/>
                    </a:lnTo>
                    <a:lnTo>
                      <a:pt x="1139" y="334"/>
                    </a:lnTo>
                    <a:lnTo>
                      <a:pt x="1126" y="308"/>
                    </a:lnTo>
                    <a:lnTo>
                      <a:pt x="1114" y="293"/>
                    </a:lnTo>
                    <a:lnTo>
                      <a:pt x="1097" y="286"/>
                    </a:lnTo>
                    <a:lnTo>
                      <a:pt x="1078" y="279"/>
                    </a:lnTo>
                    <a:lnTo>
                      <a:pt x="1069" y="276"/>
                    </a:lnTo>
                    <a:lnTo>
                      <a:pt x="1044" y="254"/>
                    </a:lnTo>
                    <a:lnTo>
                      <a:pt x="1011" y="228"/>
                    </a:lnTo>
                    <a:lnTo>
                      <a:pt x="992" y="204"/>
                    </a:lnTo>
                    <a:lnTo>
                      <a:pt x="970" y="197"/>
                    </a:lnTo>
                    <a:lnTo>
                      <a:pt x="958" y="187"/>
                    </a:lnTo>
                    <a:lnTo>
                      <a:pt x="948" y="163"/>
                    </a:lnTo>
                    <a:lnTo>
                      <a:pt x="921" y="130"/>
                    </a:lnTo>
                    <a:lnTo>
                      <a:pt x="914" y="108"/>
                    </a:lnTo>
                    <a:lnTo>
                      <a:pt x="891" y="86"/>
                    </a:lnTo>
                    <a:lnTo>
                      <a:pt x="881" y="67"/>
                    </a:lnTo>
                    <a:lnTo>
                      <a:pt x="869" y="52"/>
                    </a:lnTo>
                    <a:lnTo>
                      <a:pt x="847" y="35"/>
                    </a:lnTo>
                    <a:lnTo>
                      <a:pt x="825" y="11"/>
                    </a:lnTo>
                    <a:lnTo>
                      <a:pt x="806" y="0"/>
                    </a:lnTo>
                    <a:lnTo>
                      <a:pt x="758" y="4"/>
                    </a:lnTo>
                    <a:lnTo>
                      <a:pt x="739" y="4"/>
                    </a:lnTo>
                    <a:lnTo>
                      <a:pt x="714" y="23"/>
                    </a:lnTo>
                    <a:lnTo>
                      <a:pt x="729" y="38"/>
                    </a:lnTo>
                    <a:lnTo>
                      <a:pt x="710" y="60"/>
                    </a:lnTo>
                    <a:lnTo>
                      <a:pt x="662" y="120"/>
                    </a:lnTo>
                    <a:lnTo>
                      <a:pt x="638" y="134"/>
                    </a:lnTo>
                    <a:lnTo>
                      <a:pt x="572" y="141"/>
                    </a:lnTo>
                    <a:lnTo>
                      <a:pt x="543" y="149"/>
                    </a:lnTo>
                    <a:lnTo>
                      <a:pt x="527" y="165"/>
                    </a:lnTo>
                    <a:lnTo>
                      <a:pt x="520" y="178"/>
                    </a:lnTo>
                    <a:lnTo>
                      <a:pt x="495" y="171"/>
                    </a:lnTo>
                    <a:lnTo>
                      <a:pt x="454" y="178"/>
                    </a:lnTo>
                    <a:lnTo>
                      <a:pt x="428" y="175"/>
                    </a:lnTo>
                    <a:lnTo>
                      <a:pt x="406" y="159"/>
                    </a:lnTo>
                    <a:lnTo>
                      <a:pt x="390" y="141"/>
                    </a:lnTo>
                    <a:lnTo>
                      <a:pt x="375" y="134"/>
                    </a:lnTo>
                    <a:lnTo>
                      <a:pt x="387" y="118"/>
                    </a:lnTo>
                    <a:lnTo>
                      <a:pt x="368" y="101"/>
                    </a:lnTo>
                    <a:lnTo>
                      <a:pt x="353" y="98"/>
                    </a:lnTo>
                    <a:lnTo>
                      <a:pt x="339" y="96"/>
                    </a:lnTo>
                    <a:lnTo>
                      <a:pt x="337" y="101"/>
                    </a:lnTo>
                    <a:lnTo>
                      <a:pt x="349" y="115"/>
                    </a:lnTo>
                    <a:lnTo>
                      <a:pt x="343" y="124"/>
                    </a:lnTo>
                    <a:lnTo>
                      <a:pt x="349" y="142"/>
                    </a:lnTo>
                    <a:lnTo>
                      <a:pt x="353" y="165"/>
                    </a:lnTo>
                    <a:lnTo>
                      <a:pt x="353" y="182"/>
                    </a:lnTo>
                    <a:lnTo>
                      <a:pt x="349" y="185"/>
                    </a:lnTo>
                    <a:lnTo>
                      <a:pt x="337" y="194"/>
                    </a:lnTo>
                    <a:lnTo>
                      <a:pt x="334" y="209"/>
                    </a:lnTo>
                    <a:lnTo>
                      <a:pt x="334" y="226"/>
                    </a:lnTo>
                    <a:lnTo>
                      <a:pt x="331" y="238"/>
                    </a:lnTo>
                    <a:lnTo>
                      <a:pt x="312" y="235"/>
                    </a:lnTo>
                    <a:lnTo>
                      <a:pt x="289" y="223"/>
                    </a:lnTo>
                    <a:lnTo>
                      <a:pt x="276" y="235"/>
                    </a:lnTo>
                    <a:lnTo>
                      <a:pt x="254" y="219"/>
                    </a:lnTo>
                    <a:lnTo>
                      <a:pt x="242" y="216"/>
                    </a:lnTo>
                    <a:lnTo>
                      <a:pt x="226" y="228"/>
                    </a:lnTo>
                    <a:lnTo>
                      <a:pt x="213" y="226"/>
                    </a:lnTo>
                    <a:lnTo>
                      <a:pt x="213" y="216"/>
                    </a:lnTo>
                    <a:lnTo>
                      <a:pt x="160" y="165"/>
                    </a:lnTo>
                    <a:lnTo>
                      <a:pt x="146" y="163"/>
                    </a:lnTo>
                    <a:lnTo>
                      <a:pt x="137" y="171"/>
                    </a:lnTo>
                    <a:lnTo>
                      <a:pt x="115" y="182"/>
                    </a:lnTo>
                    <a:lnTo>
                      <a:pt x="101" y="185"/>
                    </a:lnTo>
                    <a:lnTo>
                      <a:pt x="86" y="168"/>
                    </a:lnTo>
                    <a:lnTo>
                      <a:pt x="48" y="168"/>
                    </a:lnTo>
                    <a:lnTo>
                      <a:pt x="23" y="182"/>
                    </a:lnTo>
                    <a:close/>
                  </a:path>
                </a:pathLst>
              </a:custGeom>
              <a:solidFill>
                <a:srgbClr val="ffffff"/>
              </a:solidFill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92" name=""/>
            <p:cNvSpPr/>
            <p:nvPr/>
          </p:nvSpPr>
          <p:spPr>
            <a:xfrm>
              <a:off x="5183640" y="3794040"/>
              <a:ext cx="371160" cy="193680"/>
            </a:xfrm>
            <a:custGeom>
              <a:avLst/>
              <a:gdLst/>
              <a:ahLst/>
              <a:rect l="l" t="t" r="r" b="b"/>
              <a:pathLst>
                <a:path w="633" h="330">
                  <a:moveTo>
                    <a:pt x="187" y="130"/>
                  </a:moveTo>
                  <a:lnTo>
                    <a:pt x="156" y="111"/>
                  </a:lnTo>
                  <a:lnTo>
                    <a:pt x="149" y="89"/>
                  </a:lnTo>
                  <a:lnTo>
                    <a:pt x="142" y="66"/>
                  </a:lnTo>
                  <a:lnTo>
                    <a:pt x="127" y="44"/>
                  </a:lnTo>
                  <a:lnTo>
                    <a:pt x="101" y="44"/>
                  </a:lnTo>
                  <a:lnTo>
                    <a:pt x="82" y="54"/>
                  </a:lnTo>
                  <a:lnTo>
                    <a:pt x="57" y="78"/>
                  </a:lnTo>
                  <a:lnTo>
                    <a:pt x="26" y="136"/>
                  </a:lnTo>
                  <a:lnTo>
                    <a:pt x="29" y="152"/>
                  </a:lnTo>
                  <a:lnTo>
                    <a:pt x="29" y="167"/>
                  </a:lnTo>
                  <a:lnTo>
                    <a:pt x="22" y="178"/>
                  </a:lnTo>
                  <a:lnTo>
                    <a:pt x="10" y="190"/>
                  </a:lnTo>
                  <a:lnTo>
                    <a:pt x="0" y="203"/>
                  </a:lnTo>
                  <a:lnTo>
                    <a:pt x="7" y="219"/>
                  </a:lnTo>
                  <a:lnTo>
                    <a:pt x="7" y="254"/>
                  </a:lnTo>
                  <a:lnTo>
                    <a:pt x="12" y="282"/>
                  </a:lnTo>
                  <a:lnTo>
                    <a:pt x="26" y="289"/>
                  </a:lnTo>
                  <a:lnTo>
                    <a:pt x="51" y="278"/>
                  </a:lnTo>
                  <a:lnTo>
                    <a:pt x="82" y="260"/>
                  </a:lnTo>
                  <a:lnTo>
                    <a:pt x="96" y="248"/>
                  </a:lnTo>
                  <a:lnTo>
                    <a:pt x="120" y="254"/>
                  </a:lnTo>
                  <a:lnTo>
                    <a:pt x="145" y="260"/>
                  </a:lnTo>
                  <a:lnTo>
                    <a:pt x="168" y="266"/>
                  </a:lnTo>
                  <a:lnTo>
                    <a:pt x="183" y="273"/>
                  </a:lnTo>
                  <a:lnTo>
                    <a:pt x="216" y="254"/>
                  </a:lnTo>
                  <a:lnTo>
                    <a:pt x="231" y="254"/>
                  </a:lnTo>
                  <a:lnTo>
                    <a:pt x="246" y="263"/>
                  </a:lnTo>
                  <a:lnTo>
                    <a:pt x="269" y="270"/>
                  </a:lnTo>
                  <a:lnTo>
                    <a:pt x="287" y="254"/>
                  </a:lnTo>
                  <a:lnTo>
                    <a:pt x="317" y="248"/>
                  </a:lnTo>
                  <a:lnTo>
                    <a:pt x="335" y="251"/>
                  </a:lnTo>
                  <a:lnTo>
                    <a:pt x="351" y="278"/>
                  </a:lnTo>
                  <a:lnTo>
                    <a:pt x="383" y="282"/>
                  </a:lnTo>
                  <a:lnTo>
                    <a:pt x="421" y="278"/>
                  </a:lnTo>
                  <a:lnTo>
                    <a:pt x="446" y="309"/>
                  </a:lnTo>
                  <a:lnTo>
                    <a:pt x="465" y="326"/>
                  </a:lnTo>
                  <a:lnTo>
                    <a:pt x="484" y="330"/>
                  </a:lnTo>
                  <a:lnTo>
                    <a:pt x="513" y="318"/>
                  </a:lnTo>
                  <a:lnTo>
                    <a:pt x="541" y="314"/>
                  </a:lnTo>
                  <a:lnTo>
                    <a:pt x="559" y="301"/>
                  </a:lnTo>
                  <a:lnTo>
                    <a:pt x="570" y="285"/>
                  </a:lnTo>
                  <a:lnTo>
                    <a:pt x="604" y="248"/>
                  </a:lnTo>
                  <a:lnTo>
                    <a:pt x="623" y="229"/>
                  </a:lnTo>
                  <a:lnTo>
                    <a:pt x="633" y="200"/>
                  </a:lnTo>
                  <a:lnTo>
                    <a:pt x="626" y="155"/>
                  </a:lnTo>
                  <a:lnTo>
                    <a:pt x="611" y="145"/>
                  </a:lnTo>
                  <a:lnTo>
                    <a:pt x="582" y="118"/>
                  </a:lnTo>
                  <a:lnTo>
                    <a:pt x="570" y="89"/>
                  </a:lnTo>
                  <a:lnTo>
                    <a:pt x="558" y="56"/>
                  </a:lnTo>
                  <a:lnTo>
                    <a:pt x="532" y="34"/>
                  </a:lnTo>
                  <a:lnTo>
                    <a:pt x="517" y="32"/>
                  </a:lnTo>
                  <a:lnTo>
                    <a:pt x="465" y="34"/>
                  </a:lnTo>
                  <a:lnTo>
                    <a:pt x="443" y="51"/>
                  </a:lnTo>
                  <a:lnTo>
                    <a:pt x="428" y="56"/>
                  </a:lnTo>
                  <a:lnTo>
                    <a:pt x="402" y="32"/>
                  </a:lnTo>
                  <a:lnTo>
                    <a:pt x="380" y="22"/>
                  </a:lnTo>
                  <a:lnTo>
                    <a:pt x="364" y="7"/>
                  </a:lnTo>
                  <a:lnTo>
                    <a:pt x="354" y="3"/>
                  </a:lnTo>
                  <a:lnTo>
                    <a:pt x="327" y="0"/>
                  </a:lnTo>
                  <a:lnTo>
                    <a:pt x="305" y="7"/>
                  </a:lnTo>
                  <a:lnTo>
                    <a:pt x="286" y="7"/>
                  </a:lnTo>
                  <a:lnTo>
                    <a:pt x="275" y="15"/>
                  </a:lnTo>
                  <a:lnTo>
                    <a:pt x="265" y="32"/>
                  </a:lnTo>
                  <a:lnTo>
                    <a:pt x="265" y="66"/>
                  </a:lnTo>
                  <a:lnTo>
                    <a:pt x="272" y="104"/>
                  </a:lnTo>
                  <a:lnTo>
                    <a:pt x="272" y="121"/>
                  </a:lnTo>
                  <a:lnTo>
                    <a:pt x="246" y="145"/>
                  </a:lnTo>
                  <a:lnTo>
                    <a:pt x="231" y="159"/>
                  </a:lnTo>
                  <a:lnTo>
                    <a:pt x="219" y="143"/>
                  </a:lnTo>
                  <a:lnTo>
                    <a:pt x="187" y="130"/>
                  </a:lnTo>
                  <a:close/>
                </a:path>
              </a:pathLst>
            </a:custGeom>
            <a:solidFill>
              <a:srgbClr val="ffffff"/>
            </a:solidFill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93" name=""/>
            <p:cNvGrpSpPr/>
            <p:nvPr/>
          </p:nvGrpSpPr>
          <p:grpSpPr>
            <a:xfrm>
              <a:off x="3699000" y="3534480"/>
              <a:ext cx="453600" cy="756360"/>
              <a:chOff x="3699000" y="3534480"/>
              <a:chExt cx="453600" cy="756360"/>
            </a:xfrm>
          </p:grpSpPr>
          <p:sp>
            <p:nvSpPr>
              <p:cNvPr id="94" name=""/>
              <p:cNvSpPr/>
              <p:nvPr/>
            </p:nvSpPr>
            <p:spPr>
              <a:xfrm>
                <a:off x="3699000" y="3543480"/>
                <a:ext cx="453600" cy="747360"/>
              </a:xfrm>
              <a:custGeom>
                <a:avLst/>
                <a:gdLst/>
                <a:ahLst/>
                <a:rect l="l" t="t" r="r" b="b"/>
                <a:pathLst>
                  <a:path w="771" h="1272">
                    <a:moveTo>
                      <a:pt x="231" y="816"/>
                    </a:moveTo>
                    <a:lnTo>
                      <a:pt x="267" y="848"/>
                    </a:lnTo>
                    <a:lnTo>
                      <a:pt x="252" y="879"/>
                    </a:lnTo>
                    <a:lnTo>
                      <a:pt x="229" y="905"/>
                    </a:lnTo>
                    <a:lnTo>
                      <a:pt x="193" y="922"/>
                    </a:lnTo>
                    <a:lnTo>
                      <a:pt x="166" y="937"/>
                    </a:lnTo>
                    <a:lnTo>
                      <a:pt x="137" y="941"/>
                    </a:lnTo>
                    <a:lnTo>
                      <a:pt x="122" y="953"/>
                    </a:lnTo>
                    <a:lnTo>
                      <a:pt x="144" y="990"/>
                    </a:lnTo>
                    <a:lnTo>
                      <a:pt x="178" y="990"/>
                    </a:lnTo>
                    <a:lnTo>
                      <a:pt x="193" y="994"/>
                    </a:lnTo>
                    <a:lnTo>
                      <a:pt x="193" y="1019"/>
                    </a:lnTo>
                    <a:lnTo>
                      <a:pt x="212" y="1019"/>
                    </a:lnTo>
                    <a:lnTo>
                      <a:pt x="226" y="1013"/>
                    </a:lnTo>
                    <a:lnTo>
                      <a:pt x="234" y="1038"/>
                    </a:lnTo>
                    <a:lnTo>
                      <a:pt x="253" y="1060"/>
                    </a:lnTo>
                    <a:lnTo>
                      <a:pt x="286" y="1060"/>
                    </a:lnTo>
                    <a:lnTo>
                      <a:pt x="308" y="1054"/>
                    </a:lnTo>
                    <a:lnTo>
                      <a:pt x="327" y="1060"/>
                    </a:lnTo>
                    <a:lnTo>
                      <a:pt x="279" y="1101"/>
                    </a:lnTo>
                    <a:lnTo>
                      <a:pt x="260" y="1112"/>
                    </a:lnTo>
                    <a:lnTo>
                      <a:pt x="234" y="1101"/>
                    </a:lnTo>
                    <a:lnTo>
                      <a:pt x="178" y="1079"/>
                    </a:lnTo>
                    <a:lnTo>
                      <a:pt x="149" y="1079"/>
                    </a:lnTo>
                    <a:lnTo>
                      <a:pt x="123" y="1101"/>
                    </a:lnTo>
                    <a:lnTo>
                      <a:pt x="89" y="1131"/>
                    </a:lnTo>
                    <a:lnTo>
                      <a:pt x="70" y="1146"/>
                    </a:lnTo>
                    <a:lnTo>
                      <a:pt x="48" y="1153"/>
                    </a:lnTo>
                    <a:lnTo>
                      <a:pt x="22" y="1165"/>
                    </a:lnTo>
                    <a:lnTo>
                      <a:pt x="4" y="1180"/>
                    </a:lnTo>
                    <a:lnTo>
                      <a:pt x="0" y="1190"/>
                    </a:lnTo>
                    <a:lnTo>
                      <a:pt x="22" y="1194"/>
                    </a:lnTo>
                    <a:lnTo>
                      <a:pt x="38" y="1209"/>
                    </a:lnTo>
                    <a:lnTo>
                      <a:pt x="60" y="1219"/>
                    </a:lnTo>
                    <a:lnTo>
                      <a:pt x="82" y="1209"/>
                    </a:lnTo>
                    <a:lnTo>
                      <a:pt x="101" y="1199"/>
                    </a:lnTo>
                    <a:lnTo>
                      <a:pt x="123" y="1202"/>
                    </a:lnTo>
                    <a:lnTo>
                      <a:pt x="156" y="1221"/>
                    </a:lnTo>
                    <a:lnTo>
                      <a:pt x="188" y="1235"/>
                    </a:lnTo>
                    <a:lnTo>
                      <a:pt x="209" y="1221"/>
                    </a:lnTo>
                    <a:lnTo>
                      <a:pt x="219" y="1197"/>
                    </a:lnTo>
                    <a:lnTo>
                      <a:pt x="253" y="1177"/>
                    </a:lnTo>
                    <a:lnTo>
                      <a:pt x="275" y="1177"/>
                    </a:lnTo>
                    <a:lnTo>
                      <a:pt x="296" y="1199"/>
                    </a:lnTo>
                    <a:lnTo>
                      <a:pt x="311" y="1213"/>
                    </a:lnTo>
                    <a:lnTo>
                      <a:pt x="337" y="1213"/>
                    </a:lnTo>
                    <a:lnTo>
                      <a:pt x="371" y="1216"/>
                    </a:lnTo>
                    <a:lnTo>
                      <a:pt x="394" y="1225"/>
                    </a:lnTo>
                    <a:lnTo>
                      <a:pt x="416" y="1209"/>
                    </a:lnTo>
                    <a:lnTo>
                      <a:pt x="435" y="1209"/>
                    </a:lnTo>
                    <a:lnTo>
                      <a:pt x="453" y="1219"/>
                    </a:lnTo>
                    <a:lnTo>
                      <a:pt x="476" y="1243"/>
                    </a:lnTo>
                    <a:lnTo>
                      <a:pt x="505" y="1247"/>
                    </a:lnTo>
                    <a:lnTo>
                      <a:pt x="537" y="1254"/>
                    </a:lnTo>
                    <a:lnTo>
                      <a:pt x="559" y="1266"/>
                    </a:lnTo>
                    <a:lnTo>
                      <a:pt x="587" y="1272"/>
                    </a:lnTo>
                    <a:lnTo>
                      <a:pt x="609" y="1260"/>
                    </a:lnTo>
                    <a:lnTo>
                      <a:pt x="638" y="1243"/>
                    </a:lnTo>
                    <a:lnTo>
                      <a:pt x="657" y="1240"/>
                    </a:lnTo>
                    <a:lnTo>
                      <a:pt x="679" y="1235"/>
                    </a:lnTo>
                    <a:lnTo>
                      <a:pt x="701" y="1216"/>
                    </a:lnTo>
                    <a:lnTo>
                      <a:pt x="686" y="1197"/>
                    </a:lnTo>
                    <a:lnTo>
                      <a:pt x="650" y="1177"/>
                    </a:lnTo>
                    <a:lnTo>
                      <a:pt x="638" y="1165"/>
                    </a:lnTo>
                    <a:lnTo>
                      <a:pt x="638" y="1153"/>
                    </a:lnTo>
                    <a:lnTo>
                      <a:pt x="653" y="1139"/>
                    </a:lnTo>
                    <a:lnTo>
                      <a:pt x="679" y="1136"/>
                    </a:lnTo>
                    <a:lnTo>
                      <a:pt x="705" y="1124"/>
                    </a:lnTo>
                    <a:lnTo>
                      <a:pt x="746" y="1079"/>
                    </a:lnTo>
                    <a:lnTo>
                      <a:pt x="765" y="1057"/>
                    </a:lnTo>
                    <a:lnTo>
                      <a:pt x="771" y="1019"/>
                    </a:lnTo>
                    <a:lnTo>
                      <a:pt x="771" y="997"/>
                    </a:lnTo>
                    <a:lnTo>
                      <a:pt x="753" y="982"/>
                    </a:lnTo>
                    <a:lnTo>
                      <a:pt x="727" y="963"/>
                    </a:lnTo>
                    <a:lnTo>
                      <a:pt x="705" y="953"/>
                    </a:lnTo>
                    <a:lnTo>
                      <a:pt x="679" y="956"/>
                    </a:lnTo>
                    <a:lnTo>
                      <a:pt x="664" y="965"/>
                    </a:lnTo>
                    <a:lnTo>
                      <a:pt x="657" y="949"/>
                    </a:lnTo>
                    <a:lnTo>
                      <a:pt x="671" y="924"/>
                    </a:lnTo>
                    <a:lnTo>
                      <a:pt x="676" y="905"/>
                    </a:lnTo>
                    <a:lnTo>
                      <a:pt x="672" y="871"/>
                    </a:lnTo>
                    <a:lnTo>
                      <a:pt x="671" y="823"/>
                    </a:lnTo>
                    <a:lnTo>
                      <a:pt x="679" y="785"/>
                    </a:lnTo>
                    <a:lnTo>
                      <a:pt x="672" y="763"/>
                    </a:lnTo>
                    <a:lnTo>
                      <a:pt x="657" y="737"/>
                    </a:lnTo>
                    <a:lnTo>
                      <a:pt x="619" y="671"/>
                    </a:lnTo>
                    <a:lnTo>
                      <a:pt x="604" y="640"/>
                    </a:lnTo>
                    <a:lnTo>
                      <a:pt x="597" y="602"/>
                    </a:lnTo>
                    <a:lnTo>
                      <a:pt x="594" y="580"/>
                    </a:lnTo>
                    <a:lnTo>
                      <a:pt x="604" y="542"/>
                    </a:lnTo>
                    <a:lnTo>
                      <a:pt x="604" y="513"/>
                    </a:lnTo>
                    <a:lnTo>
                      <a:pt x="597" y="481"/>
                    </a:lnTo>
                    <a:lnTo>
                      <a:pt x="582" y="465"/>
                    </a:lnTo>
                    <a:lnTo>
                      <a:pt x="553" y="436"/>
                    </a:lnTo>
                    <a:lnTo>
                      <a:pt x="530" y="428"/>
                    </a:lnTo>
                    <a:lnTo>
                      <a:pt x="508" y="424"/>
                    </a:lnTo>
                    <a:lnTo>
                      <a:pt x="493" y="421"/>
                    </a:lnTo>
                    <a:lnTo>
                      <a:pt x="493" y="405"/>
                    </a:lnTo>
                    <a:lnTo>
                      <a:pt x="501" y="393"/>
                    </a:lnTo>
                    <a:lnTo>
                      <a:pt x="527" y="390"/>
                    </a:lnTo>
                    <a:lnTo>
                      <a:pt x="549" y="399"/>
                    </a:lnTo>
                    <a:lnTo>
                      <a:pt x="565" y="402"/>
                    </a:lnTo>
                    <a:lnTo>
                      <a:pt x="575" y="387"/>
                    </a:lnTo>
                    <a:lnTo>
                      <a:pt x="571" y="368"/>
                    </a:lnTo>
                    <a:lnTo>
                      <a:pt x="664" y="282"/>
                    </a:lnTo>
                    <a:lnTo>
                      <a:pt x="679" y="264"/>
                    </a:lnTo>
                    <a:lnTo>
                      <a:pt x="679" y="224"/>
                    </a:lnTo>
                    <a:lnTo>
                      <a:pt x="657" y="205"/>
                    </a:lnTo>
                    <a:lnTo>
                      <a:pt x="631" y="202"/>
                    </a:lnTo>
                    <a:lnTo>
                      <a:pt x="609" y="168"/>
                    </a:lnTo>
                    <a:lnTo>
                      <a:pt x="565" y="168"/>
                    </a:lnTo>
                    <a:lnTo>
                      <a:pt x="565" y="168"/>
                    </a:lnTo>
                    <a:lnTo>
                      <a:pt x="523" y="175"/>
                    </a:lnTo>
                    <a:lnTo>
                      <a:pt x="515" y="171"/>
                    </a:lnTo>
                    <a:lnTo>
                      <a:pt x="505" y="156"/>
                    </a:lnTo>
                    <a:lnTo>
                      <a:pt x="523" y="142"/>
                    </a:lnTo>
                    <a:lnTo>
                      <a:pt x="542" y="123"/>
                    </a:lnTo>
                    <a:lnTo>
                      <a:pt x="582" y="89"/>
                    </a:lnTo>
                    <a:lnTo>
                      <a:pt x="612" y="86"/>
                    </a:lnTo>
                    <a:lnTo>
                      <a:pt x="641" y="63"/>
                    </a:lnTo>
                    <a:lnTo>
                      <a:pt x="671" y="41"/>
                    </a:lnTo>
                    <a:lnTo>
                      <a:pt x="606" y="26"/>
                    </a:lnTo>
                    <a:lnTo>
                      <a:pt x="578" y="22"/>
                    </a:lnTo>
                    <a:lnTo>
                      <a:pt x="546" y="19"/>
                    </a:lnTo>
                    <a:lnTo>
                      <a:pt x="508" y="0"/>
                    </a:lnTo>
                    <a:lnTo>
                      <a:pt x="474" y="38"/>
                    </a:lnTo>
                    <a:lnTo>
                      <a:pt x="476" y="57"/>
                    </a:lnTo>
                    <a:lnTo>
                      <a:pt x="457" y="63"/>
                    </a:lnTo>
                    <a:lnTo>
                      <a:pt x="426" y="82"/>
                    </a:lnTo>
                    <a:lnTo>
                      <a:pt x="397" y="93"/>
                    </a:lnTo>
                    <a:lnTo>
                      <a:pt x="397" y="120"/>
                    </a:lnTo>
                    <a:lnTo>
                      <a:pt x="394" y="142"/>
                    </a:lnTo>
                    <a:lnTo>
                      <a:pt x="368" y="178"/>
                    </a:lnTo>
                    <a:lnTo>
                      <a:pt x="327" y="222"/>
                    </a:lnTo>
                    <a:lnTo>
                      <a:pt x="311" y="245"/>
                    </a:lnTo>
                    <a:lnTo>
                      <a:pt x="320" y="260"/>
                    </a:lnTo>
                    <a:lnTo>
                      <a:pt x="363" y="257"/>
                    </a:lnTo>
                    <a:lnTo>
                      <a:pt x="364" y="265"/>
                    </a:lnTo>
                    <a:lnTo>
                      <a:pt x="364" y="282"/>
                    </a:lnTo>
                    <a:lnTo>
                      <a:pt x="308" y="354"/>
                    </a:lnTo>
                    <a:lnTo>
                      <a:pt x="289" y="393"/>
                    </a:lnTo>
                    <a:lnTo>
                      <a:pt x="275" y="428"/>
                    </a:lnTo>
                    <a:lnTo>
                      <a:pt x="289" y="443"/>
                    </a:lnTo>
                    <a:lnTo>
                      <a:pt x="315" y="412"/>
                    </a:lnTo>
                    <a:lnTo>
                      <a:pt x="340" y="376"/>
                    </a:lnTo>
                    <a:lnTo>
                      <a:pt x="359" y="387"/>
                    </a:lnTo>
                    <a:lnTo>
                      <a:pt x="363" y="440"/>
                    </a:lnTo>
                    <a:lnTo>
                      <a:pt x="364" y="476"/>
                    </a:lnTo>
                    <a:lnTo>
                      <a:pt x="330" y="494"/>
                    </a:lnTo>
                    <a:lnTo>
                      <a:pt x="308" y="517"/>
                    </a:lnTo>
                    <a:lnTo>
                      <a:pt x="301" y="535"/>
                    </a:lnTo>
                    <a:lnTo>
                      <a:pt x="346" y="573"/>
                    </a:lnTo>
                    <a:lnTo>
                      <a:pt x="385" y="566"/>
                    </a:lnTo>
                    <a:lnTo>
                      <a:pt x="394" y="588"/>
                    </a:lnTo>
                    <a:lnTo>
                      <a:pt x="435" y="563"/>
                    </a:lnTo>
                    <a:lnTo>
                      <a:pt x="431" y="583"/>
                    </a:lnTo>
                    <a:lnTo>
                      <a:pt x="397" y="624"/>
                    </a:lnTo>
                    <a:lnTo>
                      <a:pt x="412" y="669"/>
                    </a:lnTo>
                    <a:lnTo>
                      <a:pt x="416" y="693"/>
                    </a:lnTo>
                    <a:lnTo>
                      <a:pt x="452" y="696"/>
                    </a:lnTo>
                    <a:lnTo>
                      <a:pt x="453" y="718"/>
                    </a:lnTo>
                    <a:lnTo>
                      <a:pt x="412" y="766"/>
                    </a:lnTo>
                    <a:lnTo>
                      <a:pt x="397" y="759"/>
                    </a:lnTo>
                    <a:lnTo>
                      <a:pt x="382" y="775"/>
                    </a:lnTo>
                    <a:lnTo>
                      <a:pt x="378" y="800"/>
                    </a:lnTo>
                    <a:lnTo>
                      <a:pt x="337" y="778"/>
                    </a:lnTo>
                    <a:lnTo>
                      <a:pt x="231" y="816"/>
                    </a:lnTo>
                    <a:close/>
                  </a:path>
                </a:pathLst>
              </a:custGeom>
              <a:solidFill>
                <a:srgbClr val="ffffff"/>
              </a:solidFill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5" name=""/>
              <p:cNvSpPr/>
              <p:nvPr/>
            </p:nvSpPr>
            <p:spPr>
              <a:xfrm>
                <a:off x="3862080" y="3905640"/>
                <a:ext cx="37440" cy="27000"/>
              </a:xfrm>
              <a:custGeom>
                <a:avLst/>
                <a:gdLst/>
                <a:ahLst/>
                <a:rect l="l" t="t" r="r" b="b"/>
                <a:pathLst>
                  <a:path w="63" h="46">
                    <a:moveTo>
                      <a:pt x="32" y="0"/>
                    </a:moveTo>
                    <a:lnTo>
                      <a:pt x="60" y="3"/>
                    </a:lnTo>
                    <a:lnTo>
                      <a:pt x="63" y="20"/>
                    </a:lnTo>
                    <a:lnTo>
                      <a:pt x="34" y="39"/>
                    </a:lnTo>
                    <a:lnTo>
                      <a:pt x="3" y="46"/>
                    </a:lnTo>
                    <a:lnTo>
                      <a:pt x="0" y="25"/>
                    </a:lnTo>
                    <a:lnTo>
                      <a:pt x="32" y="0"/>
                    </a:lnTo>
                    <a:close/>
                  </a:path>
                </a:pathLst>
              </a:custGeom>
              <a:solidFill>
                <a:srgbClr val="ffffff"/>
              </a:solidFill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9800" bIns="-19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6" name=""/>
              <p:cNvSpPr/>
              <p:nvPr/>
            </p:nvSpPr>
            <p:spPr>
              <a:xfrm>
                <a:off x="3836520" y="3730320"/>
                <a:ext cx="37440" cy="27000"/>
              </a:xfrm>
              <a:custGeom>
                <a:avLst/>
                <a:gdLst/>
                <a:ahLst/>
                <a:rect l="l" t="t" r="r" b="b"/>
                <a:pathLst>
                  <a:path w="64" h="46">
                    <a:moveTo>
                      <a:pt x="53" y="0"/>
                    </a:moveTo>
                    <a:lnTo>
                      <a:pt x="64" y="22"/>
                    </a:lnTo>
                    <a:lnTo>
                      <a:pt x="33" y="40"/>
                    </a:lnTo>
                    <a:lnTo>
                      <a:pt x="7" y="46"/>
                    </a:lnTo>
                    <a:lnTo>
                      <a:pt x="0" y="24"/>
                    </a:lnTo>
                    <a:lnTo>
                      <a:pt x="12" y="9"/>
                    </a:lnTo>
                    <a:lnTo>
                      <a:pt x="53" y="0"/>
                    </a:lnTo>
                    <a:close/>
                  </a:path>
                </a:pathLst>
              </a:custGeom>
              <a:solidFill>
                <a:srgbClr val="ffffff"/>
              </a:solidFill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9800" bIns="-19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7" name=""/>
              <p:cNvSpPr/>
              <p:nvPr/>
            </p:nvSpPr>
            <p:spPr>
              <a:xfrm>
                <a:off x="3890520" y="3592800"/>
                <a:ext cx="20880" cy="52920"/>
              </a:xfrm>
              <a:custGeom>
                <a:avLst/>
                <a:gdLst/>
                <a:ahLst/>
                <a:rect l="l" t="t" r="r" b="b"/>
                <a:pathLst>
                  <a:path w="34" h="89">
                    <a:moveTo>
                      <a:pt x="15" y="89"/>
                    </a:moveTo>
                    <a:lnTo>
                      <a:pt x="34" y="66"/>
                    </a:lnTo>
                    <a:lnTo>
                      <a:pt x="27" y="37"/>
                    </a:lnTo>
                    <a:lnTo>
                      <a:pt x="22" y="22"/>
                    </a:lnTo>
                    <a:lnTo>
                      <a:pt x="15" y="0"/>
                    </a:lnTo>
                    <a:lnTo>
                      <a:pt x="0" y="10"/>
                    </a:lnTo>
                    <a:lnTo>
                      <a:pt x="8" y="41"/>
                    </a:lnTo>
                    <a:lnTo>
                      <a:pt x="15" y="89"/>
                    </a:lnTo>
                    <a:close/>
                  </a:path>
                </a:pathLst>
              </a:custGeom>
              <a:solidFill>
                <a:srgbClr val="ffffff"/>
              </a:solidFill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6120" bIns="61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8" name=""/>
              <p:cNvSpPr/>
              <p:nvPr/>
            </p:nvSpPr>
            <p:spPr>
              <a:xfrm>
                <a:off x="3743640" y="3797280"/>
                <a:ext cx="97560" cy="99720"/>
              </a:xfrm>
              <a:custGeom>
                <a:avLst/>
                <a:gdLst/>
                <a:ahLst/>
                <a:rect l="l" t="t" r="r" b="b"/>
                <a:pathLst>
                  <a:path w="166" h="169">
                    <a:moveTo>
                      <a:pt x="59" y="0"/>
                    </a:moveTo>
                    <a:lnTo>
                      <a:pt x="96" y="0"/>
                    </a:lnTo>
                    <a:lnTo>
                      <a:pt x="125" y="7"/>
                    </a:lnTo>
                    <a:lnTo>
                      <a:pt x="144" y="34"/>
                    </a:lnTo>
                    <a:lnTo>
                      <a:pt x="163" y="78"/>
                    </a:lnTo>
                    <a:lnTo>
                      <a:pt x="166" y="116"/>
                    </a:lnTo>
                    <a:lnTo>
                      <a:pt x="147" y="135"/>
                    </a:lnTo>
                    <a:lnTo>
                      <a:pt x="141" y="161"/>
                    </a:lnTo>
                    <a:lnTo>
                      <a:pt x="122" y="169"/>
                    </a:lnTo>
                    <a:lnTo>
                      <a:pt x="103" y="147"/>
                    </a:lnTo>
                    <a:lnTo>
                      <a:pt x="86" y="106"/>
                    </a:lnTo>
                    <a:lnTo>
                      <a:pt x="74" y="90"/>
                    </a:lnTo>
                    <a:lnTo>
                      <a:pt x="41" y="87"/>
                    </a:lnTo>
                    <a:lnTo>
                      <a:pt x="0" y="44"/>
                    </a:lnTo>
                    <a:lnTo>
                      <a:pt x="59" y="0"/>
                    </a:lnTo>
                    <a:close/>
                  </a:path>
                </a:pathLst>
              </a:custGeom>
              <a:solidFill>
                <a:srgbClr val="ffffff"/>
              </a:solidFill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9" name=""/>
              <p:cNvSpPr/>
              <p:nvPr/>
            </p:nvSpPr>
            <p:spPr>
              <a:xfrm>
                <a:off x="3886920" y="3534480"/>
                <a:ext cx="50040" cy="37440"/>
              </a:xfrm>
              <a:custGeom>
                <a:avLst/>
                <a:gdLst/>
                <a:ahLst/>
                <a:rect l="l" t="t" r="r" b="b"/>
                <a:pathLst>
                  <a:path w="85" h="63">
                    <a:moveTo>
                      <a:pt x="75" y="0"/>
                    </a:moveTo>
                    <a:lnTo>
                      <a:pt x="85" y="15"/>
                    </a:lnTo>
                    <a:lnTo>
                      <a:pt x="53" y="34"/>
                    </a:lnTo>
                    <a:lnTo>
                      <a:pt x="22" y="63"/>
                    </a:lnTo>
                    <a:lnTo>
                      <a:pt x="3" y="56"/>
                    </a:lnTo>
                    <a:lnTo>
                      <a:pt x="0" y="22"/>
                    </a:lnTo>
                    <a:lnTo>
                      <a:pt x="0" y="10"/>
                    </a:lnTo>
                    <a:lnTo>
                      <a:pt x="51" y="0"/>
                    </a:lnTo>
                    <a:lnTo>
                      <a:pt x="75" y="0"/>
                    </a:lnTo>
                    <a:close/>
                  </a:path>
                </a:pathLst>
              </a:custGeom>
              <a:solidFill>
                <a:srgbClr val="ffffff"/>
              </a:solidFill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9360" bIns="-9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100" name=""/>
            <p:cNvSpPr/>
            <p:nvPr/>
          </p:nvSpPr>
          <p:spPr>
            <a:xfrm>
              <a:off x="3575520" y="2577960"/>
              <a:ext cx="372240" cy="322920"/>
            </a:xfrm>
            <a:custGeom>
              <a:avLst/>
              <a:gdLst/>
              <a:ahLst/>
              <a:rect l="l" t="t" r="r" b="b"/>
              <a:pathLst>
                <a:path w="634" h="550">
                  <a:moveTo>
                    <a:pt x="48" y="130"/>
                  </a:moveTo>
                  <a:lnTo>
                    <a:pt x="29" y="152"/>
                  </a:lnTo>
                  <a:lnTo>
                    <a:pt x="51" y="190"/>
                  </a:lnTo>
                  <a:lnTo>
                    <a:pt x="77" y="196"/>
                  </a:lnTo>
                  <a:lnTo>
                    <a:pt x="99" y="212"/>
                  </a:lnTo>
                  <a:lnTo>
                    <a:pt x="101" y="272"/>
                  </a:lnTo>
                  <a:lnTo>
                    <a:pt x="78" y="313"/>
                  </a:lnTo>
                  <a:lnTo>
                    <a:pt x="60" y="323"/>
                  </a:lnTo>
                  <a:lnTo>
                    <a:pt x="7" y="313"/>
                  </a:lnTo>
                  <a:lnTo>
                    <a:pt x="0" y="320"/>
                  </a:lnTo>
                  <a:lnTo>
                    <a:pt x="63" y="383"/>
                  </a:lnTo>
                  <a:lnTo>
                    <a:pt x="82" y="393"/>
                  </a:lnTo>
                  <a:lnTo>
                    <a:pt x="92" y="436"/>
                  </a:lnTo>
                  <a:lnTo>
                    <a:pt x="114" y="480"/>
                  </a:lnTo>
                  <a:lnTo>
                    <a:pt x="152" y="513"/>
                  </a:lnTo>
                  <a:lnTo>
                    <a:pt x="193" y="518"/>
                  </a:lnTo>
                  <a:lnTo>
                    <a:pt x="219" y="538"/>
                  </a:lnTo>
                  <a:lnTo>
                    <a:pt x="241" y="538"/>
                  </a:lnTo>
                  <a:lnTo>
                    <a:pt x="270" y="525"/>
                  </a:lnTo>
                  <a:lnTo>
                    <a:pt x="326" y="540"/>
                  </a:lnTo>
                  <a:lnTo>
                    <a:pt x="356" y="550"/>
                  </a:lnTo>
                  <a:lnTo>
                    <a:pt x="393" y="544"/>
                  </a:lnTo>
                  <a:lnTo>
                    <a:pt x="419" y="538"/>
                  </a:lnTo>
                  <a:lnTo>
                    <a:pt x="441" y="518"/>
                  </a:lnTo>
                  <a:lnTo>
                    <a:pt x="456" y="525"/>
                  </a:lnTo>
                  <a:lnTo>
                    <a:pt x="479" y="544"/>
                  </a:lnTo>
                  <a:lnTo>
                    <a:pt x="501" y="532"/>
                  </a:lnTo>
                  <a:lnTo>
                    <a:pt x="520" y="516"/>
                  </a:lnTo>
                  <a:lnTo>
                    <a:pt x="533" y="503"/>
                  </a:lnTo>
                  <a:lnTo>
                    <a:pt x="583" y="491"/>
                  </a:lnTo>
                  <a:lnTo>
                    <a:pt x="593" y="475"/>
                  </a:lnTo>
                  <a:lnTo>
                    <a:pt x="600" y="453"/>
                  </a:lnTo>
                  <a:lnTo>
                    <a:pt x="631" y="427"/>
                  </a:lnTo>
                  <a:lnTo>
                    <a:pt x="634" y="410"/>
                  </a:lnTo>
                  <a:lnTo>
                    <a:pt x="622" y="398"/>
                  </a:lnTo>
                  <a:lnTo>
                    <a:pt x="605" y="376"/>
                  </a:lnTo>
                  <a:lnTo>
                    <a:pt x="602" y="297"/>
                  </a:lnTo>
                  <a:lnTo>
                    <a:pt x="627" y="287"/>
                  </a:lnTo>
                  <a:lnTo>
                    <a:pt x="612" y="260"/>
                  </a:lnTo>
                  <a:lnTo>
                    <a:pt x="593" y="263"/>
                  </a:lnTo>
                  <a:lnTo>
                    <a:pt x="580" y="260"/>
                  </a:lnTo>
                  <a:lnTo>
                    <a:pt x="586" y="246"/>
                  </a:lnTo>
                  <a:lnTo>
                    <a:pt x="580" y="222"/>
                  </a:lnTo>
                  <a:lnTo>
                    <a:pt x="564" y="215"/>
                  </a:lnTo>
                  <a:lnTo>
                    <a:pt x="539" y="231"/>
                  </a:lnTo>
                  <a:lnTo>
                    <a:pt x="516" y="249"/>
                  </a:lnTo>
                  <a:lnTo>
                    <a:pt x="501" y="246"/>
                  </a:lnTo>
                  <a:lnTo>
                    <a:pt x="485" y="238"/>
                  </a:lnTo>
                  <a:lnTo>
                    <a:pt x="460" y="222"/>
                  </a:lnTo>
                  <a:lnTo>
                    <a:pt x="434" y="215"/>
                  </a:lnTo>
                  <a:lnTo>
                    <a:pt x="419" y="222"/>
                  </a:lnTo>
                  <a:lnTo>
                    <a:pt x="405" y="212"/>
                  </a:lnTo>
                  <a:lnTo>
                    <a:pt x="403" y="193"/>
                  </a:lnTo>
                  <a:lnTo>
                    <a:pt x="390" y="190"/>
                  </a:lnTo>
                  <a:lnTo>
                    <a:pt x="364" y="196"/>
                  </a:lnTo>
                  <a:lnTo>
                    <a:pt x="337" y="193"/>
                  </a:lnTo>
                  <a:lnTo>
                    <a:pt x="337" y="178"/>
                  </a:lnTo>
                  <a:lnTo>
                    <a:pt x="326" y="164"/>
                  </a:lnTo>
                  <a:lnTo>
                    <a:pt x="308" y="161"/>
                  </a:lnTo>
                  <a:lnTo>
                    <a:pt x="297" y="178"/>
                  </a:lnTo>
                  <a:lnTo>
                    <a:pt x="292" y="186"/>
                  </a:lnTo>
                  <a:lnTo>
                    <a:pt x="279" y="178"/>
                  </a:lnTo>
                  <a:lnTo>
                    <a:pt x="260" y="183"/>
                  </a:lnTo>
                  <a:lnTo>
                    <a:pt x="241" y="200"/>
                  </a:lnTo>
                  <a:lnTo>
                    <a:pt x="229" y="186"/>
                  </a:lnTo>
                  <a:lnTo>
                    <a:pt x="231" y="138"/>
                  </a:lnTo>
                  <a:lnTo>
                    <a:pt x="244" y="114"/>
                  </a:lnTo>
                  <a:lnTo>
                    <a:pt x="260" y="101"/>
                  </a:lnTo>
                  <a:lnTo>
                    <a:pt x="256" y="70"/>
                  </a:lnTo>
                  <a:lnTo>
                    <a:pt x="260" y="37"/>
                  </a:lnTo>
                  <a:lnTo>
                    <a:pt x="253" y="0"/>
                  </a:lnTo>
                  <a:lnTo>
                    <a:pt x="241" y="0"/>
                  </a:lnTo>
                  <a:lnTo>
                    <a:pt x="229" y="15"/>
                  </a:lnTo>
                  <a:lnTo>
                    <a:pt x="222" y="48"/>
                  </a:lnTo>
                  <a:lnTo>
                    <a:pt x="212" y="70"/>
                  </a:lnTo>
                  <a:lnTo>
                    <a:pt x="196" y="51"/>
                  </a:lnTo>
                  <a:lnTo>
                    <a:pt x="207" y="25"/>
                  </a:lnTo>
                  <a:lnTo>
                    <a:pt x="190" y="10"/>
                  </a:lnTo>
                  <a:lnTo>
                    <a:pt x="164" y="15"/>
                  </a:lnTo>
                  <a:lnTo>
                    <a:pt x="152" y="32"/>
                  </a:lnTo>
                  <a:lnTo>
                    <a:pt x="159" y="48"/>
                  </a:lnTo>
                  <a:lnTo>
                    <a:pt x="149" y="63"/>
                  </a:lnTo>
                  <a:lnTo>
                    <a:pt x="137" y="56"/>
                  </a:lnTo>
                  <a:lnTo>
                    <a:pt x="120" y="44"/>
                  </a:lnTo>
                  <a:lnTo>
                    <a:pt x="108" y="48"/>
                  </a:lnTo>
                  <a:lnTo>
                    <a:pt x="96" y="63"/>
                  </a:lnTo>
                  <a:lnTo>
                    <a:pt x="111" y="89"/>
                  </a:lnTo>
                  <a:lnTo>
                    <a:pt x="133" y="92"/>
                  </a:lnTo>
                  <a:lnTo>
                    <a:pt x="162" y="118"/>
                  </a:lnTo>
                  <a:lnTo>
                    <a:pt x="174" y="126"/>
                  </a:lnTo>
                  <a:lnTo>
                    <a:pt x="174" y="142"/>
                  </a:lnTo>
                  <a:lnTo>
                    <a:pt x="149" y="149"/>
                  </a:lnTo>
                  <a:lnTo>
                    <a:pt x="152" y="171"/>
                  </a:lnTo>
                  <a:lnTo>
                    <a:pt x="162" y="186"/>
                  </a:lnTo>
                  <a:lnTo>
                    <a:pt x="152" y="200"/>
                  </a:lnTo>
                  <a:lnTo>
                    <a:pt x="130" y="196"/>
                  </a:lnTo>
                  <a:lnTo>
                    <a:pt x="99" y="164"/>
                  </a:lnTo>
                  <a:lnTo>
                    <a:pt x="77" y="142"/>
                  </a:lnTo>
                  <a:lnTo>
                    <a:pt x="48" y="130"/>
                  </a:lnTo>
                  <a:close/>
                </a:path>
              </a:pathLst>
            </a:custGeom>
            <a:solidFill>
              <a:srgbClr val="ffffff"/>
            </a:solidFill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101" name=""/>
            <p:cNvGrpSpPr/>
            <p:nvPr/>
          </p:nvGrpSpPr>
          <p:grpSpPr>
            <a:xfrm>
              <a:off x="4739400" y="2823480"/>
              <a:ext cx="556920" cy="1191240"/>
              <a:chOff x="4739400" y="2823480"/>
              <a:chExt cx="556920" cy="1191240"/>
            </a:xfrm>
          </p:grpSpPr>
          <p:sp>
            <p:nvSpPr>
              <p:cNvPr id="102" name=""/>
              <p:cNvSpPr/>
              <p:nvPr/>
            </p:nvSpPr>
            <p:spPr>
              <a:xfrm>
                <a:off x="4961160" y="3854880"/>
                <a:ext cx="37440" cy="91440"/>
              </a:xfrm>
              <a:custGeom>
                <a:avLst/>
                <a:gdLst/>
                <a:ahLst/>
                <a:rect l="l" t="t" r="r" b="b"/>
                <a:pathLst>
                  <a:path w="63" h="158">
                    <a:moveTo>
                      <a:pt x="63" y="0"/>
                    </a:moveTo>
                    <a:lnTo>
                      <a:pt x="60" y="53"/>
                    </a:lnTo>
                    <a:lnTo>
                      <a:pt x="41" y="94"/>
                    </a:lnTo>
                    <a:lnTo>
                      <a:pt x="12" y="120"/>
                    </a:lnTo>
                    <a:lnTo>
                      <a:pt x="19" y="147"/>
                    </a:lnTo>
                    <a:lnTo>
                      <a:pt x="7" y="158"/>
                    </a:lnTo>
                    <a:lnTo>
                      <a:pt x="0" y="123"/>
                    </a:lnTo>
                    <a:lnTo>
                      <a:pt x="10" y="98"/>
                    </a:lnTo>
                    <a:lnTo>
                      <a:pt x="19" y="69"/>
                    </a:lnTo>
                    <a:lnTo>
                      <a:pt x="63" y="0"/>
                    </a:lnTo>
                    <a:close/>
                  </a:path>
                </a:pathLst>
              </a:custGeom>
              <a:solidFill>
                <a:srgbClr val="ffffff"/>
              </a:solidFill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4640" bIns="446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3" name=""/>
              <p:cNvSpPr/>
              <p:nvPr/>
            </p:nvSpPr>
            <p:spPr>
              <a:xfrm>
                <a:off x="5043600" y="3811320"/>
                <a:ext cx="50400" cy="72720"/>
              </a:xfrm>
              <a:custGeom>
                <a:avLst/>
                <a:gdLst/>
                <a:ahLst/>
                <a:rect l="l" t="t" r="r" b="b"/>
                <a:pathLst>
                  <a:path w="86" h="125">
                    <a:moveTo>
                      <a:pt x="67" y="0"/>
                    </a:moveTo>
                    <a:lnTo>
                      <a:pt x="86" y="0"/>
                    </a:lnTo>
                    <a:lnTo>
                      <a:pt x="64" y="25"/>
                    </a:lnTo>
                    <a:lnTo>
                      <a:pt x="60" y="44"/>
                    </a:lnTo>
                    <a:lnTo>
                      <a:pt x="67" y="70"/>
                    </a:lnTo>
                    <a:lnTo>
                      <a:pt x="45" y="96"/>
                    </a:lnTo>
                    <a:lnTo>
                      <a:pt x="16" y="125"/>
                    </a:lnTo>
                    <a:lnTo>
                      <a:pt x="11" y="96"/>
                    </a:lnTo>
                    <a:lnTo>
                      <a:pt x="0" y="84"/>
                    </a:lnTo>
                    <a:lnTo>
                      <a:pt x="0" y="61"/>
                    </a:lnTo>
                    <a:lnTo>
                      <a:pt x="26" y="37"/>
                    </a:lnTo>
                    <a:lnTo>
                      <a:pt x="67" y="0"/>
                    </a:lnTo>
                    <a:close/>
                  </a:path>
                </a:pathLst>
              </a:custGeom>
              <a:solidFill>
                <a:srgbClr val="ffffff"/>
              </a:solidFill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5920" bIns="259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grpSp>
            <p:nvGrpSpPr>
              <p:cNvPr id="104" name=""/>
              <p:cNvGrpSpPr/>
              <p:nvPr/>
            </p:nvGrpSpPr>
            <p:grpSpPr>
              <a:xfrm>
                <a:off x="4739400" y="2823480"/>
                <a:ext cx="556920" cy="1191240"/>
                <a:chOff x="4739400" y="2823480"/>
                <a:chExt cx="556920" cy="1191240"/>
              </a:xfrm>
            </p:grpSpPr>
            <p:sp>
              <p:nvSpPr>
                <p:cNvPr id="105" name=""/>
                <p:cNvSpPr/>
                <p:nvPr/>
              </p:nvSpPr>
              <p:spPr>
                <a:xfrm>
                  <a:off x="4739400" y="2823480"/>
                  <a:ext cx="556920" cy="1191240"/>
                </a:xfrm>
                <a:custGeom>
                  <a:avLst/>
                  <a:gdLst/>
                  <a:ahLst/>
                  <a:rect l="l" t="t" r="r" b="b"/>
                  <a:pathLst>
                    <a:path w="948" h="2026">
                      <a:moveTo>
                        <a:pt x="713" y="0"/>
                      </a:moveTo>
                      <a:lnTo>
                        <a:pt x="725" y="5"/>
                      </a:lnTo>
                      <a:lnTo>
                        <a:pt x="744" y="36"/>
                      </a:lnTo>
                      <a:lnTo>
                        <a:pt x="828" y="118"/>
                      </a:lnTo>
                      <a:lnTo>
                        <a:pt x="840" y="99"/>
                      </a:lnTo>
                      <a:lnTo>
                        <a:pt x="872" y="125"/>
                      </a:lnTo>
                      <a:lnTo>
                        <a:pt x="884" y="150"/>
                      </a:lnTo>
                      <a:lnTo>
                        <a:pt x="884" y="169"/>
                      </a:lnTo>
                      <a:lnTo>
                        <a:pt x="884" y="202"/>
                      </a:lnTo>
                      <a:lnTo>
                        <a:pt x="872" y="220"/>
                      </a:lnTo>
                      <a:lnTo>
                        <a:pt x="896" y="246"/>
                      </a:lnTo>
                      <a:lnTo>
                        <a:pt x="915" y="270"/>
                      </a:lnTo>
                      <a:lnTo>
                        <a:pt x="915" y="290"/>
                      </a:lnTo>
                      <a:lnTo>
                        <a:pt x="915" y="321"/>
                      </a:lnTo>
                      <a:lnTo>
                        <a:pt x="910" y="359"/>
                      </a:lnTo>
                      <a:lnTo>
                        <a:pt x="896" y="373"/>
                      </a:lnTo>
                      <a:lnTo>
                        <a:pt x="915" y="391"/>
                      </a:lnTo>
                      <a:lnTo>
                        <a:pt x="936" y="422"/>
                      </a:lnTo>
                      <a:lnTo>
                        <a:pt x="948" y="455"/>
                      </a:lnTo>
                      <a:lnTo>
                        <a:pt x="948" y="467"/>
                      </a:lnTo>
                      <a:lnTo>
                        <a:pt x="929" y="473"/>
                      </a:lnTo>
                      <a:lnTo>
                        <a:pt x="847" y="473"/>
                      </a:lnTo>
                      <a:lnTo>
                        <a:pt x="828" y="473"/>
                      </a:lnTo>
                      <a:lnTo>
                        <a:pt x="814" y="485"/>
                      </a:lnTo>
                      <a:lnTo>
                        <a:pt x="814" y="511"/>
                      </a:lnTo>
                      <a:lnTo>
                        <a:pt x="802" y="530"/>
                      </a:lnTo>
                      <a:lnTo>
                        <a:pt x="765" y="562"/>
                      </a:lnTo>
                      <a:lnTo>
                        <a:pt x="770" y="588"/>
                      </a:lnTo>
                      <a:lnTo>
                        <a:pt x="765" y="607"/>
                      </a:lnTo>
                      <a:lnTo>
                        <a:pt x="751" y="619"/>
                      </a:lnTo>
                      <a:lnTo>
                        <a:pt x="765" y="658"/>
                      </a:lnTo>
                      <a:lnTo>
                        <a:pt x="770" y="682"/>
                      </a:lnTo>
                      <a:lnTo>
                        <a:pt x="758" y="701"/>
                      </a:lnTo>
                      <a:lnTo>
                        <a:pt x="732" y="721"/>
                      </a:lnTo>
                      <a:lnTo>
                        <a:pt x="725" y="745"/>
                      </a:lnTo>
                      <a:lnTo>
                        <a:pt x="720" y="778"/>
                      </a:lnTo>
                      <a:lnTo>
                        <a:pt x="676" y="797"/>
                      </a:lnTo>
                      <a:lnTo>
                        <a:pt x="650" y="815"/>
                      </a:lnTo>
                      <a:lnTo>
                        <a:pt x="612" y="841"/>
                      </a:lnTo>
                      <a:lnTo>
                        <a:pt x="618" y="860"/>
                      </a:lnTo>
                      <a:lnTo>
                        <a:pt x="587" y="867"/>
                      </a:lnTo>
                      <a:lnTo>
                        <a:pt x="573" y="879"/>
                      </a:lnTo>
                      <a:lnTo>
                        <a:pt x="542" y="923"/>
                      </a:lnTo>
                      <a:lnTo>
                        <a:pt x="517" y="942"/>
                      </a:lnTo>
                      <a:lnTo>
                        <a:pt x="524" y="975"/>
                      </a:lnTo>
                      <a:lnTo>
                        <a:pt x="508" y="983"/>
                      </a:lnTo>
                      <a:lnTo>
                        <a:pt x="494" y="997"/>
                      </a:lnTo>
                      <a:lnTo>
                        <a:pt x="508" y="1046"/>
                      </a:lnTo>
                      <a:lnTo>
                        <a:pt x="501" y="1079"/>
                      </a:lnTo>
                      <a:lnTo>
                        <a:pt x="469" y="1098"/>
                      </a:lnTo>
                      <a:lnTo>
                        <a:pt x="464" y="1149"/>
                      </a:lnTo>
                      <a:lnTo>
                        <a:pt x="469" y="1212"/>
                      </a:lnTo>
                      <a:lnTo>
                        <a:pt x="482" y="1243"/>
                      </a:lnTo>
                      <a:lnTo>
                        <a:pt x="529" y="1282"/>
                      </a:lnTo>
                      <a:lnTo>
                        <a:pt x="547" y="1320"/>
                      </a:lnTo>
                      <a:lnTo>
                        <a:pt x="568" y="1358"/>
                      </a:lnTo>
                      <a:lnTo>
                        <a:pt x="580" y="1383"/>
                      </a:lnTo>
                      <a:lnTo>
                        <a:pt x="568" y="1409"/>
                      </a:lnTo>
                      <a:lnTo>
                        <a:pt x="542" y="1428"/>
                      </a:lnTo>
                      <a:lnTo>
                        <a:pt x="524" y="1421"/>
                      </a:lnTo>
                      <a:lnTo>
                        <a:pt x="508" y="1402"/>
                      </a:lnTo>
                      <a:lnTo>
                        <a:pt x="482" y="1409"/>
                      </a:lnTo>
                      <a:lnTo>
                        <a:pt x="476" y="1428"/>
                      </a:lnTo>
                      <a:lnTo>
                        <a:pt x="438" y="1428"/>
                      </a:lnTo>
                      <a:lnTo>
                        <a:pt x="380" y="1421"/>
                      </a:lnTo>
                      <a:lnTo>
                        <a:pt x="368" y="1435"/>
                      </a:lnTo>
                      <a:lnTo>
                        <a:pt x="406" y="1453"/>
                      </a:lnTo>
                      <a:lnTo>
                        <a:pt x="457" y="1435"/>
                      </a:lnTo>
                      <a:lnTo>
                        <a:pt x="469" y="1458"/>
                      </a:lnTo>
                      <a:lnTo>
                        <a:pt x="508" y="1465"/>
                      </a:lnTo>
                      <a:lnTo>
                        <a:pt x="536" y="1477"/>
                      </a:lnTo>
                      <a:lnTo>
                        <a:pt x="524" y="1491"/>
                      </a:lnTo>
                      <a:lnTo>
                        <a:pt x="488" y="1484"/>
                      </a:lnTo>
                      <a:lnTo>
                        <a:pt x="482" y="1498"/>
                      </a:lnTo>
                      <a:lnTo>
                        <a:pt x="488" y="1517"/>
                      </a:lnTo>
                      <a:lnTo>
                        <a:pt x="469" y="1542"/>
                      </a:lnTo>
                      <a:lnTo>
                        <a:pt x="438" y="1566"/>
                      </a:lnTo>
                      <a:lnTo>
                        <a:pt x="424" y="1573"/>
                      </a:lnTo>
                      <a:lnTo>
                        <a:pt x="412" y="1580"/>
                      </a:lnTo>
                      <a:lnTo>
                        <a:pt x="419" y="1611"/>
                      </a:lnTo>
                      <a:lnTo>
                        <a:pt x="406" y="1629"/>
                      </a:lnTo>
                      <a:lnTo>
                        <a:pt x="387" y="1669"/>
                      </a:lnTo>
                      <a:lnTo>
                        <a:pt x="394" y="1706"/>
                      </a:lnTo>
                      <a:lnTo>
                        <a:pt x="380" y="1763"/>
                      </a:lnTo>
                      <a:lnTo>
                        <a:pt x="368" y="1788"/>
                      </a:lnTo>
                      <a:lnTo>
                        <a:pt x="368" y="1826"/>
                      </a:lnTo>
                      <a:lnTo>
                        <a:pt x="349" y="1852"/>
                      </a:lnTo>
                      <a:lnTo>
                        <a:pt x="323" y="1896"/>
                      </a:lnTo>
                      <a:lnTo>
                        <a:pt x="317" y="1929"/>
                      </a:lnTo>
                      <a:lnTo>
                        <a:pt x="272" y="1922"/>
                      </a:lnTo>
                      <a:lnTo>
                        <a:pt x="228" y="1922"/>
                      </a:lnTo>
                      <a:lnTo>
                        <a:pt x="223" y="1941"/>
                      </a:lnTo>
                      <a:lnTo>
                        <a:pt x="197" y="1948"/>
                      </a:lnTo>
                      <a:lnTo>
                        <a:pt x="183" y="1954"/>
                      </a:lnTo>
                      <a:lnTo>
                        <a:pt x="190" y="1975"/>
                      </a:lnTo>
                      <a:lnTo>
                        <a:pt x="183" y="2007"/>
                      </a:lnTo>
                      <a:lnTo>
                        <a:pt x="152" y="2026"/>
                      </a:lnTo>
                      <a:lnTo>
                        <a:pt x="134" y="2007"/>
                      </a:lnTo>
                      <a:lnTo>
                        <a:pt x="108" y="2026"/>
                      </a:lnTo>
                      <a:lnTo>
                        <a:pt x="75" y="2026"/>
                      </a:lnTo>
                      <a:lnTo>
                        <a:pt x="63" y="2007"/>
                      </a:lnTo>
                      <a:lnTo>
                        <a:pt x="75" y="1994"/>
                      </a:lnTo>
                      <a:lnTo>
                        <a:pt x="82" y="1960"/>
                      </a:lnTo>
                      <a:lnTo>
                        <a:pt x="57" y="1910"/>
                      </a:lnTo>
                      <a:lnTo>
                        <a:pt x="45" y="1884"/>
                      </a:lnTo>
                      <a:lnTo>
                        <a:pt x="52" y="1871"/>
                      </a:lnTo>
                      <a:lnTo>
                        <a:pt x="63" y="1871"/>
                      </a:lnTo>
                      <a:lnTo>
                        <a:pt x="70" y="1859"/>
                      </a:lnTo>
                      <a:lnTo>
                        <a:pt x="75" y="1845"/>
                      </a:lnTo>
                      <a:lnTo>
                        <a:pt x="82" y="1833"/>
                      </a:lnTo>
                      <a:lnTo>
                        <a:pt x="75" y="1821"/>
                      </a:lnTo>
                      <a:lnTo>
                        <a:pt x="63" y="1795"/>
                      </a:lnTo>
                      <a:lnTo>
                        <a:pt x="38" y="1758"/>
                      </a:lnTo>
                      <a:lnTo>
                        <a:pt x="45" y="1718"/>
                      </a:lnTo>
                      <a:lnTo>
                        <a:pt x="26" y="1688"/>
                      </a:lnTo>
                      <a:lnTo>
                        <a:pt x="7" y="1669"/>
                      </a:lnTo>
                      <a:lnTo>
                        <a:pt x="19" y="1636"/>
                      </a:lnTo>
                      <a:lnTo>
                        <a:pt x="33" y="1573"/>
                      </a:lnTo>
                      <a:lnTo>
                        <a:pt x="7" y="1542"/>
                      </a:lnTo>
                      <a:lnTo>
                        <a:pt x="0" y="1510"/>
                      </a:lnTo>
                      <a:lnTo>
                        <a:pt x="0" y="1491"/>
                      </a:lnTo>
                      <a:lnTo>
                        <a:pt x="12" y="1453"/>
                      </a:lnTo>
                      <a:lnTo>
                        <a:pt x="33" y="1458"/>
                      </a:lnTo>
                      <a:lnTo>
                        <a:pt x="52" y="1409"/>
                      </a:lnTo>
                      <a:lnTo>
                        <a:pt x="52" y="1351"/>
                      </a:lnTo>
                      <a:lnTo>
                        <a:pt x="57" y="1332"/>
                      </a:lnTo>
                      <a:lnTo>
                        <a:pt x="82" y="1313"/>
                      </a:lnTo>
                      <a:lnTo>
                        <a:pt x="120" y="1287"/>
                      </a:lnTo>
                      <a:lnTo>
                        <a:pt x="120" y="1257"/>
                      </a:lnTo>
                      <a:lnTo>
                        <a:pt x="115" y="1161"/>
                      </a:lnTo>
                      <a:lnTo>
                        <a:pt x="101" y="1149"/>
                      </a:lnTo>
                      <a:lnTo>
                        <a:pt x="101" y="1123"/>
                      </a:lnTo>
                      <a:lnTo>
                        <a:pt x="134" y="1110"/>
                      </a:lnTo>
                      <a:lnTo>
                        <a:pt x="146" y="1098"/>
                      </a:lnTo>
                      <a:lnTo>
                        <a:pt x="127" y="1060"/>
                      </a:lnTo>
                      <a:lnTo>
                        <a:pt x="101" y="1022"/>
                      </a:lnTo>
                      <a:lnTo>
                        <a:pt x="108" y="980"/>
                      </a:lnTo>
                      <a:lnTo>
                        <a:pt x="115" y="949"/>
                      </a:lnTo>
                      <a:lnTo>
                        <a:pt x="140" y="892"/>
                      </a:lnTo>
                      <a:lnTo>
                        <a:pt x="140" y="867"/>
                      </a:lnTo>
                      <a:lnTo>
                        <a:pt x="140" y="815"/>
                      </a:lnTo>
                      <a:lnTo>
                        <a:pt x="159" y="771"/>
                      </a:lnTo>
                      <a:lnTo>
                        <a:pt x="190" y="745"/>
                      </a:lnTo>
                      <a:lnTo>
                        <a:pt x="223" y="727"/>
                      </a:lnTo>
                      <a:lnTo>
                        <a:pt x="253" y="733"/>
                      </a:lnTo>
                      <a:lnTo>
                        <a:pt x="286" y="745"/>
                      </a:lnTo>
                      <a:lnTo>
                        <a:pt x="298" y="701"/>
                      </a:lnTo>
                      <a:lnTo>
                        <a:pt x="286" y="663"/>
                      </a:lnTo>
                      <a:lnTo>
                        <a:pt x="272" y="638"/>
                      </a:lnTo>
                      <a:lnTo>
                        <a:pt x="267" y="619"/>
                      </a:lnTo>
                      <a:lnTo>
                        <a:pt x="272" y="600"/>
                      </a:lnTo>
                      <a:lnTo>
                        <a:pt x="293" y="593"/>
                      </a:lnTo>
                      <a:lnTo>
                        <a:pt x="298" y="550"/>
                      </a:lnTo>
                      <a:lnTo>
                        <a:pt x="311" y="511"/>
                      </a:lnTo>
                      <a:lnTo>
                        <a:pt x="317" y="480"/>
                      </a:lnTo>
                      <a:lnTo>
                        <a:pt x="317" y="448"/>
                      </a:lnTo>
                      <a:lnTo>
                        <a:pt x="335" y="417"/>
                      </a:lnTo>
                      <a:lnTo>
                        <a:pt x="375" y="391"/>
                      </a:lnTo>
                      <a:lnTo>
                        <a:pt x="400" y="385"/>
                      </a:lnTo>
                      <a:lnTo>
                        <a:pt x="400" y="354"/>
                      </a:lnTo>
                      <a:lnTo>
                        <a:pt x="412" y="333"/>
                      </a:lnTo>
                      <a:lnTo>
                        <a:pt x="438" y="302"/>
                      </a:lnTo>
                      <a:lnTo>
                        <a:pt x="464" y="284"/>
                      </a:lnTo>
                      <a:lnTo>
                        <a:pt x="450" y="229"/>
                      </a:lnTo>
                      <a:lnTo>
                        <a:pt x="498" y="176"/>
                      </a:lnTo>
                      <a:lnTo>
                        <a:pt x="508" y="154"/>
                      </a:lnTo>
                      <a:lnTo>
                        <a:pt x="542" y="147"/>
                      </a:lnTo>
                      <a:lnTo>
                        <a:pt x="565" y="118"/>
                      </a:lnTo>
                      <a:lnTo>
                        <a:pt x="565" y="99"/>
                      </a:lnTo>
                      <a:lnTo>
                        <a:pt x="587" y="77"/>
                      </a:lnTo>
                      <a:lnTo>
                        <a:pt x="628" y="72"/>
                      </a:lnTo>
                      <a:lnTo>
                        <a:pt x="676" y="72"/>
                      </a:lnTo>
                      <a:lnTo>
                        <a:pt x="713" y="36"/>
                      </a:lnTo>
                      <a:lnTo>
                        <a:pt x="707" y="0"/>
                      </a:lnTo>
                      <a:lnTo>
                        <a:pt x="713" y="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06" name=""/>
                <p:cNvSpPr/>
                <p:nvPr/>
              </p:nvSpPr>
              <p:spPr>
                <a:xfrm>
                  <a:off x="4739400" y="2823480"/>
                  <a:ext cx="556920" cy="1191240"/>
                </a:xfrm>
                <a:custGeom>
                  <a:avLst/>
                  <a:gdLst/>
                  <a:ahLst/>
                  <a:rect l="l" t="t" r="r" b="b"/>
                  <a:pathLst>
                    <a:path w="948" h="2026">
                      <a:moveTo>
                        <a:pt x="713" y="0"/>
                      </a:moveTo>
                      <a:lnTo>
                        <a:pt x="725" y="5"/>
                      </a:lnTo>
                      <a:lnTo>
                        <a:pt x="744" y="36"/>
                      </a:lnTo>
                      <a:lnTo>
                        <a:pt x="828" y="118"/>
                      </a:lnTo>
                      <a:lnTo>
                        <a:pt x="840" y="99"/>
                      </a:lnTo>
                      <a:lnTo>
                        <a:pt x="872" y="125"/>
                      </a:lnTo>
                      <a:lnTo>
                        <a:pt x="884" y="150"/>
                      </a:lnTo>
                      <a:lnTo>
                        <a:pt x="884" y="169"/>
                      </a:lnTo>
                      <a:lnTo>
                        <a:pt x="884" y="202"/>
                      </a:lnTo>
                      <a:lnTo>
                        <a:pt x="872" y="220"/>
                      </a:lnTo>
                      <a:lnTo>
                        <a:pt x="896" y="246"/>
                      </a:lnTo>
                      <a:lnTo>
                        <a:pt x="915" y="270"/>
                      </a:lnTo>
                      <a:lnTo>
                        <a:pt x="915" y="290"/>
                      </a:lnTo>
                      <a:lnTo>
                        <a:pt x="915" y="321"/>
                      </a:lnTo>
                      <a:lnTo>
                        <a:pt x="910" y="359"/>
                      </a:lnTo>
                      <a:lnTo>
                        <a:pt x="896" y="373"/>
                      </a:lnTo>
                      <a:lnTo>
                        <a:pt x="915" y="391"/>
                      </a:lnTo>
                      <a:lnTo>
                        <a:pt x="936" y="422"/>
                      </a:lnTo>
                      <a:lnTo>
                        <a:pt x="948" y="455"/>
                      </a:lnTo>
                      <a:lnTo>
                        <a:pt x="948" y="467"/>
                      </a:lnTo>
                      <a:lnTo>
                        <a:pt x="929" y="473"/>
                      </a:lnTo>
                      <a:lnTo>
                        <a:pt x="847" y="473"/>
                      </a:lnTo>
                      <a:lnTo>
                        <a:pt x="828" y="473"/>
                      </a:lnTo>
                      <a:lnTo>
                        <a:pt x="814" y="485"/>
                      </a:lnTo>
                      <a:lnTo>
                        <a:pt x="814" y="511"/>
                      </a:lnTo>
                      <a:lnTo>
                        <a:pt x="802" y="530"/>
                      </a:lnTo>
                      <a:lnTo>
                        <a:pt x="765" y="562"/>
                      </a:lnTo>
                      <a:lnTo>
                        <a:pt x="770" y="588"/>
                      </a:lnTo>
                      <a:lnTo>
                        <a:pt x="765" y="607"/>
                      </a:lnTo>
                      <a:lnTo>
                        <a:pt x="751" y="619"/>
                      </a:lnTo>
                      <a:lnTo>
                        <a:pt x="765" y="658"/>
                      </a:lnTo>
                      <a:lnTo>
                        <a:pt x="770" y="682"/>
                      </a:lnTo>
                      <a:lnTo>
                        <a:pt x="758" y="701"/>
                      </a:lnTo>
                      <a:lnTo>
                        <a:pt x="732" y="721"/>
                      </a:lnTo>
                      <a:lnTo>
                        <a:pt x="725" y="745"/>
                      </a:lnTo>
                      <a:lnTo>
                        <a:pt x="720" y="778"/>
                      </a:lnTo>
                      <a:lnTo>
                        <a:pt x="676" y="797"/>
                      </a:lnTo>
                      <a:lnTo>
                        <a:pt x="650" y="815"/>
                      </a:lnTo>
                      <a:lnTo>
                        <a:pt x="612" y="841"/>
                      </a:lnTo>
                      <a:lnTo>
                        <a:pt x="618" y="860"/>
                      </a:lnTo>
                      <a:lnTo>
                        <a:pt x="587" y="867"/>
                      </a:lnTo>
                      <a:lnTo>
                        <a:pt x="573" y="879"/>
                      </a:lnTo>
                      <a:lnTo>
                        <a:pt x="542" y="923"/>
                      </a:lnTo>
                      <a:lnTo>
                        <a:pt x="517" y="942"/>
                      </a:lnTo>
                      <a:lnTo>
                        <a:pt x="524" y="975"/>
                      </a:lnTo>
                      <a:lnTo>
                        <a:pt x="508" y="983"/>
                      </a:lnTo>
                      <a:lnTo>
                        <a:pt x="494" y="997"/>
                      </a:lnTo>
                      <a:lnTo>
                        <a:pt x="508" y="1046"/>
                      </a:lnTo>
                      <a:lnTo>
                        <a:pt x="501" y="1079"/>
                      </a:lnTo>
                      <a:lnTo>
                        <a:pt x="469" y="1098"/>
                      </a:lnTo>
                      <a:lnTo>
                        <a:pt x="464" y="1149"/>
                      </a:lnTo>
                      <a:lnTo>
                        <a:pt x="469" y="1212"/>
                      </a:lnTo>
                      <a:lnTo>
                        <a:pt x="482" y="1243"/>
                      </a:lnTo>
                      <a:lnTo>
                        <a:pt x="529" y="1282"/>
                      </a:lnTo>
                      <a:lnTo>
                        <a:pt x="547" y="1320"/>
                      </a:lnTo>
                      <a:lnTo>
                        <a:pt x="568" y="1358"/>
                      </a:lnTo>
                      <a:lnTo>
                        <a:pt x="580" y="1383"/>
                      </a:lnTo>
                      <a:lnTo>
                        <a:pt x="568" y="1409"/>
                      </a:lnTo>
                      <a:lnTo>
                        <a:pt x="542" y="1428"/>
                      </a:lnTo>
                      <a:lnTo>
                        <a:pt x="524" y="1421"/>
                      </a:lnTo>
                      <a:lnTo>
                        <a:pt x="508" y="1402"/>
                      </a:lnTo>
                      <a:lnTo>
                        <a:pt x="482" y="1409"/>
                      </a:lnTo>
                      <a:lnTo>
                        <a:pt x="476" y="1428"/>
                      </a:lnTo>
                      <a:lnTo>
                        <a:pt x="438" y="1428"/>
                      </a:lnTo>
                      <a:lnTo>
                        <a:pt x="380" y="1421"/>
                      </a:lnTo>
                      <a:lnTo>
                        <a:pt x="368" y="1435"/>
                      </a:lnTo>
                      <a:lnTo>
                        <a:pt x="406" y="1453"/>
                      </a:lnTo>
                      <a:lnTo>
                        <a:pt x="457" y="1435"/>
                      </a:lnTo>
                      <a:lnTo>
                        <a:pt x="469" y="1458"/>
                      </a:lnTo>
                      <a:lnTo>
                        <a:pt x="508" y="1465"/>
                      </a:lnTo>
                      <a:lnTo>
                        <a:pt x="536" y="1477"/>
                      </a:lnTo>
                      <a:lnTo>
                        <a:pt x="524" y="1491"/>
                      </a:lnTo>
                      <a:lnTo>
                        <a:pt x="488" y="1484"/>
                      </a:lnTo>
                      <a:lnTo>
                        <a:pt x="482" y="1498"/>
                      </a:lnTo>
                      <a:lnTo>
                        <a:pt x="488" y="1517"/>
                      </a:lnTo>
                      <a:lnTo>
                        <a:pt x="469" y="1542"/>
                      </a:lnTo>
                      <a:lnTo>
                        <a:pt x="438" y="1566"/>
                      </a:lnTo>
                      <a:lnTo>
                        <a:pt x="424" y="1573"/>
                      </a:lnTo>
                      <a:lnTo>
                        <a:pt x="412" y="1580"/>
                      </a:lnTo>
                      <a:lnTo>
                        <a:pt x="419" y="1611"/>
                      </a:lnTo>
                      <a:lnTo>
                        <a:pt x="406" y="1629"/>
                      </a:lnTo>
                      <a:lnTo>
                        <a:pt x="387" y="1669"/>
                      </a:lnTo>
                      <a:lnTo>
                        <a:pt x="394" y="1706"/>
                      </a:lnTo>
                      <a:lnTo>
                        <a:pt x="380" y="1763"/>
                      </a:lnTo>
                      <a:lnTo>
                        <a:pt x="368" y="1788"/>
                      </a:lnTo>
                      <a:lnTo>
                        <a:pt x="368" y="1826"/>
                      </a:lnTo>
                      <a:lnTo>
                        <a:pt x="349" y="1852"/>
                      </a:lnTo>
                      <a:lnTo>
                        <a:pt x="323" y="1896"/>
                      </a:lnTo>
                      <a:lnTo>
                        <a:pt x="317" y="1929"/>
                      </a:lnTo>
                      <a:lnTo>
                        <a:pt x="272" y="1922"/>
                      </a:lnTo>
                      <a:lnTo>
                        <a:pt x="228" y="1922"/>
                      </a:lnTo>
                      <a:lnTo>
                        <a:pt x="223" y="1941"/>
                      </a:lnTo>
                      <a:lnTo>
                        <a:pt x="197" y="1948"/>
                      </a:lnTo>
                      <a:lnTo>
                        <a:pt x="183" y="1954"/>
                      </a:lnTo>
                      <a:lnTo>
                        <a:pt x="190" y="1975"/>
                      </a:lnTo>
                      <a:lnTo>
                        <a:pt x="183" y="2007"/>
                      </a:lnTo>
                      <a:lnTo>
                        <a:pt x="152" y="2026"/>
                      </a:lnTo>
                      <a:lnTo>
                        <a:pt x="134" y="2007"/>
                      </a:lnTo>
                      <a:lnTo>
                        <a:pt x="108" y="2026"/>
                      </a:lnTo>
                      <a:lnTo>
                        <a:pt x="75" y="2026"/>
                      </a:lnTo>
                      <a:lnTo>
                        <a:pt x="63" y="2007"/>
                      </a:lnTo>
                      <a:lnTo>
                        <a:pt x="75" y="1994"/>
                      </a:lnTo>
                      <a:lnTo>
                        <a:pt x="82" y="1960"/>
                      </a:lnTo>
                      <a:lnTo>
                        <a:pt x="57" y="1910"/>
                      </a:lnTo>
                      <a:lnTo>
                        <a:pt x="45" y="1884"/>
                      </a:lnTo>
                      <a:lnTo>
                        <a:pt x="52" y="1871"/>
                      </a:lnTo>
                      <a:lnTo>
                        <a:pt x="63" y="1871"/>
                      </a:lnTo>
                      <a:lnTo>
                        <a:pt x="70" y="1859"/>
                      </a:lnTo>
                      <a:lnTo>
                        <a:pt x="75" y="1845"/>
                      </a:lnTo>
                      <a:lnTo>
                        <a:pt x="82" y="1833"/>
                      </a:lnTo>
                      <a:lnTo>
                        <a:pt x="75" y="1821"/>
                      </a:lnTo>
                      <a:lnTo>
                        <a:pt x="63" y="1795"/>
                      </a:lnTo>
                      <a:lnTo>
                        <a:pt x="38" y="1758"/>
                      </a:lnTo>
                      <a:lnTo>
                        <a:pt x="45" y="1718"/>
                      </a:lnTo>
                      <a:lnTo>
                        <a:pt x="26" y="1688"/>
                      </a:lnTo>
                      <a:lnTo>
                        <a:pt x="7" y="1669"/>
                      </a:lnTo>
                      <a:lnTo>
                        <a:pt x="19" y="1636"/>
                      </a:lnTo>
                      <a:lnTo>
                        <a:pt x="33" y="1573"/>
                      </a:lnTo>
                      <a:lnTo>
                        <a:pt x="7" y="1542"/>
                      </a:lnTo>
                      <a:lnTo>
                        <a:pt x="0" y="1510"/>
                      </a:lnTo>
                      <a:lnTo>
                        <a:pt x="0" y="1491"/>
                      </a:lnTo>
                      <a:lnTo>
                        <a:pt x="12" y="1453"/>
                      </a:lnTo>
                      <a:lnTo>
                        <a:pt x="33" y="1458"/>
                      </a:lnTo>
                      <a:lnTo>
                        <a:pt x="52" y="1409"/>
                      </a:lnTo>
                      <a:lnTo>
                        <a:pt x="52" y="1351"/>
                      </a:lnTo>
                      <a:lnTo>
                        <a:pt x="57" y="1332"/>
                      </a:lnTo>
                      <a:lnTo>
                        <a:pt x="82" y="1313"/>
                      </a:lnTo>
                      <a:lnTo>
                        <a:pt x="120" y="1287"/>
                      </a:lnTo>
                      <a:lnTo>
                        <a:pt x="120" y="1257"/>
                      </a:lnTo>
                      <a:lnTo>
                        <a:pt x="115" y="1161"/>
                      </a:lnTo>
                      <a:lnTo>
                        <a:pt x="101" y="1149"/>
                      </a:lnTo>
                      <a:lnTo>
                        <a:pt x="101" y="1123"/>
                      </a:lnTo>
                      <a:lnTo>
                        <a:pt x="134" y="1110"/>
                      </a:lnTo>
                      <a:lnTo>
                        <a:pt x="146" y="1098"/>
                      </a:lnTo>
                      <a:lnTo>
                        <a:pt x="127" y="1060"/>
                      </a:lnTo>
                      <a:lnTo>
                        <a:pt x="101" y="1022"/>
                      </a:lnTo>
                      <a:lnTo>
                        <a:pt x="108" y="980"/>
                      </a:lnTo>
                      <a:lnTo>
                        <a:pt x="115" y="949"/>
                      </a:lnTo>
                      <a:lnTo>
                        <a:pt x="140" y="892"/>
                      </a:lnTo>
                      <a:lnTo>
                        <a:pt x="140" y="867"/>
                      </a:lnTo>
                      <a:lnTo>
                        <a:pt x="140" y="815"/>
                      </a:lnTo>
                      <a:lnTo>
                        <a:pt x="159" y="771"/>
                      </a:lnTo>
                      <a:lnTo>
                        <a:pt x="190" y="745"/>
                      </a:lnTo>
                      <a:lnTo>
                        <a:pt x="223" y="727"/>
                      </a:lnTo>
                      <a:lnTo>
                        <a:pt x="253" y="733"/>
                      </a:lnTo>
                      <a:lnTo>
                        <a:pt x="286" y="745"/>
                      </a:lnTo>
                      <a:lnTo>
                        <a:pt x="298" y="701"/>
                      </a:lnTo>
                      <a:lnTo>
                        <a:pt x="286" y="663"/>
                      </a:lnTo>
                      <a:lnTo>
                        <a:pt x="272" y="638"/>
                      </a:lnTo>
                      <a:lnTo>
                        <a:pt x="267" y="619"/>
                      </a:lnTo>
                      <a:lnTo>
                        <a:pt x="272" y="600"/>
                      </a:lnTo>
                      <a:lnTo>
                        <a:pt x="293" y="593"/>
                      </a:lnTo>
                      <a:lnTo>
                        <a:pt x="298" y="550"/>
                      </a:lnTo>
                      <a:lnTo>
                        <a:pt x="311" y="511"/>
                      </a:lnTo>
                      <a:lnTo>
                        <a:pt x="317" y="480"/>
                      </a:lnTo>
                      <a:lnTo>
                        <a:pt x="317" y="448"/>
                      </a:lnTo>
                      <a:lnTo>
                        <a:pt x="335" y="417"/>
                      </a:lnTo>
                      <a:lnTo>
                        <a:pt x="375" y="391"/>
                      </a:lnTo>
                      <a:lnTo>
                        <a:pt x="400" y="385"/>
                      </a:lnTo>
                      <a:lnTo>
                        <a:pt x="400" y="354"/>
                      </a:lnTo>
                      <a:lnTo>
                        <a:pt x="412" y="333"/>
                      </a:lnTo>
                      <a:lnTo>
                        <a:pt x="438" y="302"/>
                      </a:lnTo>
                      <a:lnTo>
                        <a:pt x="464" y="284"/>
                      </a:lnTo>
                      <a:lnTo>
                        <a:pt x="450" y="229"/>
                      </a:lnTo>
                      <a:lnTo>
                        <a:pt x="498" y="176"/>
                      </a:lnTo>
                      <a:lnTo>
                        <a:pt x="508" y="154"/>
                      </a:lnTo>
                      <a:lnTo>
                        <a:pt x="542" y="147"/>
                      </a:lnTo>
                      <a:lnTo>
                        <a:pt x="565" y="118"/>
                      </a:lnTo>
                      <a:lnTo>
                        <a:pt x="565" y="99"/>
                      </a:lnTo>
                      <a:lnTo>
                        <a:pt x="587" y="77"/>
                      </a:lnTo>
                      <a:lnTo>
                        <a:pt x="628" y="72"/>
                      </a:lnTo>
                      <a:lnTo>
                        <a:pt x="676" y="72"/>
                      </a:lnTo>
                      <a:lnTo>
                        <a:pt x="713" y="36"/>
                      </a:lnTo>
                      <a:lnTo>
                        <a:pt x="707" y="0"/>
                      </a:lnTo>
                    </a:path>
                  </a:pathLst>
                </a:custGeom>
                <a:solidFill>
                  <a:srgbClr val="ffffff"/>
                </a:solidFill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</p:grpSp>
        </p:grpSp>
        <p:grpSp>
          <p:nvGrpSpPr>
            <p:cNvPr id="107" name=""/>
            <p:cNvGrpSpPr/>
            <p:nvPr/>
          </p:nvGrpSpPr>
          <p:grpSpPr>
            <a:xfrm>
              <a:off x="4789800" y="3659040"/>
              <a:ext cx="126360" cy="137880"/>
              <a:chOff x="4789800" y="3659040"/>
              <a:chExt cx="126360" cy="137880"/>
            </a:xfrm>
          </p:grpSpPr>
          <p:grpSp>
            <p:nvGrpSpPr>
              <p:cNvPr id="108" name=""/>
              <p:cNvGrpSpPr/>
              <p:nvPr/>
            </p:nvGrpSpPr>
            <p:grpSpPr>
              <a:xfrm>
                <a:off x="4856400" y="3699720"/>
                <a:ext cx="59760" cy="97200"/>
                <a:chOff x="4856400" y="3699720"/>
                <a:chExt cx="59760" cy="97200"/>
              </a:xfrm>
            </p:grpSpPr>
            <p:sp>
              <p:nvSpPr>
                <p:cNvPr id="109" name=""/>
                <p:cNvSpPr/>
                <p:nvPr/>
              </p:nvSpPr>
              <p:spPr>
                <a:xfrm>
                  <a:off x="4856400" y="3699720"/>
                  <a:ext cx="59760" cy="97200"/>
                </a:xfrm>
                <a:custGeom>
                  <a:avLst/>
                  <a:gdLst/>
                  <a:ahLst/>
                  <a:rect l="l" t="t" r="r" b="b"/>
                  <a:pathLst>
                    <a:path w="103" h="166">
                      <a:moveTo>
                        <a:pt x="91" y="0"/>
                      </a:moveTo>
                      <a:lnTo>
                        <a:pt x="91" y="29"/>
                      </a:lnTo>
                      <a:lnTo>
                        <a:pt x="103" y="55"/>
                      </a:lnTo>
                      <a:lnTo>
                        <a:pt x="91" y="84"/>
                      </a:lnTo>
                      <a:lnTo>
                        <a:pt x="74" y="108"/>
                      </a:lnTo>
                      <a:lnTo>
                        <a:pt x="41" y="137"/>
                      </a:lnTo>
                      <a:lnTo>
                        <a:pt x="16" y="166"/>
                      </a:lnTo>
                      <a:lnTo>
                        <a:pt x="0" y="137"/>
                      </a:lnTo>
                      <a:lnTo>
                        <a:pt x="11" y="125"/>
                      </a:lnTo>
                      <a:lnTo>
                        <a:pt x="41" y="92"/>
                      </a:lnTo>
                      <a:lnTo>
                        <a:pt x="40" y="73"/>
                      </a:lnTo>
                      <a:lnTo>
                        <a:pt x="55" y="48"/>
                      </a:lnTo>
                      <a:lnTo>
                        <a:pt x="93" y="15"/>
                      </a:lnTo>
                      <a:lnTo>
                        <a:pt x="93" y="26"/>
                      </a:lnTo>
                      <a:lnTo>
                        <a:pt x="100" y="41"/>
                      </a:lnTo>
                      <a:lnTo>
                        <a:pt x="91" y="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10" name=""/>
                <p:cNvSpPr/>
                <p:nvPr/>
              </p:nvSpPr>
              <p:spPr>
                <a:xfrm>
                  <a:off x="4856400" y="3699720"/>
                  <a:ext cx="59760" cy="97200"/>
                </a:xfrm>
                <a:custGeom>
                  <a:avLst/>
                  <a:gdLst/>
                  <a:ahLst/>
                  <a:rect l="l" t="t" r="r" b="b"/>
                  <a:pathLst>
                    <a:path w="103" h="166">
                      <a:moveTo>
                        <a:pt x="91" y="0"/>
                      </a:moveTo>
                      <a:lnTo>
                        <a:pt x="91" y="29"/>
                      </a:lnTo>
                      <a:lnTo>
                        <a:pt x="103" y="55"/>
                      </a:lnTo>
                      <a:lnTo>
                        <a:pt x="91" y="84"/>
                      </a:lnTo>
                      <a:lnTo>
                        <a:pt x="74" y="108"/>
                      </a:lnTo>
                      <a:lnTo>
                        <a:pt x="41" y="137"/>
                      </a:lnTo>
                      <a:lnTo>
                        <a:pt x="16" y="166"/>
                      </a:lnTo>
                      <a:lnTo>
                        <a:pt x="0" y="137"/>
                      </a:lnTo>
                      <a:lnTo>
                        <a:pt x="11" y="125"/>
                      </a:lnTo>
                      <a:lnTo>
                        <a:pt x="41" y="92"/>
                      </a:lnTo>
                      <a:lnTo>
                        <a:pt x="40" y="73"/>
                      </a:lnTo>
                      <a:lnTo>
                        <a:pt x="55" y="48"/>
                      </a:lnTo>
                      <a:lnTo>
                        <a:pt x="93" y="15"/>
                      </a:lnTo>
                      <a:lnTo>
                        <a:pt x="93" y="26"/>
                      </a:lnTo>
                      <a:lnTo>
                        <a:pt x="100" y="41"/>
                      </a:lnTo>
                    </a:path>
                  </a:pathLst>
                </a:custGeom>
                <a:solidFill>
                  <a:srgbClr val="ffffff"/>
                </a:solidFill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</p:grpSp>
          <p:sp>
            <p:nvSpPr>
              <p:cNvPr id="111" name=""/>
              <p:cNvSpPr/>
              <p:nvPr/>
            </p:nvSpPr>
            <p:spPr>
              <a:xfrm>
                <a:off x="4789800" y="3659040"/>
                <a:ext cx="75960" cy="78480"/>
              </a:xfrm>
              <a:custGeom>
                <a:avLst/>
                <a:gdLst/>
                <a:ahLst/>
                <a:rect l="l" t="t" r="r" b="b"/>
                <a:pathLst>
                  <a:path w="130" h="133">
                    <a:moveTo>
                      <a:pt x="101" y="0"/>
                    </a:moveTo>
                    <a:lnTo>
                      <a:pt x="85" y="19"/>
                    </a:lnTo>
                    <a:lnTo>
                      <a:pt x="60" y="15"/>
                    </a:lnTo>
                    <a:lnTo>
                      <a:pt x="44" y="12"/>
                    </a:lnTo>
                    <a:lnTo>
                      <a:pt x="51" y="34"/>
                    </a:lnTo>
                    <a:lnTo>
                      <a:pt x="54" y="51"/>
                    </a:lnTo>
                    <a:lnTo>
                      <a:pt x="56" y="63"/>
                    </a:lnTo>
                    <a:lnTo>
                      <a:pt x="48" y="67"/>
                    </a:lnTo>
                    <a:lnTo>
                      <a:pt x="32" y="60"/>
                    </a:lnTo>
                    <a:lnTo>
                      <a:pt x="32" y="51"/>
                    </a:lnTo>
                    <a:lnTo>
                      <a:pt x="19" y="51"/>
                    </a:lnTo>
                    <a:lnTo>
                      <a:pt x="22" y="67"/>
                    </a:lnTo>
                    <a:lnTo>
                      <a:pt x="15" y="82"/>
                    </a:lnTo>
                    <a:lnTo>
                      <a:pt x="0" y="104"/>
                    </a:lnTo>
                    <a:lnTo>
                      <a:pt x="7" y="123"/>
                    </a:lnTo>
                    <a:lnTo>
                      <a:pt x="22" y="133"/>
                    </a:lnTo>
                    <a:lnTo>
                      <a:pt x="37" y="123"/>
                    </a:lnTo>
                    <a:lnTo>
                      <a:pt x="56" y="111"/>
                    </a:lnTo>
                    <a:lnTo>
                      <a:pt x="92" y="101"/>
                    </a:lnTo>
                    <a:lnTo>
                      <a:pt x="107" y="104"/>
                    </a:lnTo>
                    <a:lnTo>
                      <a:pt x="101" y="82"/>
                    </a:lnTo>
                    <a:lnTo>
                      <a:pt x="114" y="70"/>
                    </a:lnTo>
                    <a:lnTo>
                      <a:pt x="130" y="48"/>
                    </a:lnTo>
                    <a:lnTo>
                      <a:pt x="123" y="34"/>
                    </a:lnTo>
                    <a:lnTo>
                      <a:pt x="111" y="19"/>
                    </a:lnTo>
                    <a:lnTo>
                      <a:pt x="101" y="0"/>
                    </a:lnTo>
                    <a:close/>
                  </a:path>
                </a:pathLst>
              </a:custGeom>
              <a:solidFill>
                <a:srgbClr val="ffffff"/>
              </a:solidFill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1680" bIns="316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112" name=""/>
            <p:cNvGrpSpPr/>
            <p:nvPr/>
          </p:nvGrpSpPr>
          <p:grpSpPr>
            <a:xfrm>
              <a:off x="4467600" y="2631960"/>
              <a:ext cx="1015200" cy="1112760"/>
              <a:chOff x="4467600" y="2631960"/>
              <a:chExt cx="1015200" cy="1112760"/>
            </a:xfrm>
          </p:grpSpPr>
          <p:grpSp>
            <p:nvGrpSpPr>
              <p:cNvPr id="113" name=""/>
              <p:cNvGrpSpPr/>
              <p:nvPr/>
            </p:nvGrpSpPr>
            <p:grpSpPr>
              <a:xfrm>
                <a:off x="4467600" y="2631960"/>
                <a:ext cx="1015200" cy="1112760"/>
                <a:chOff x="4467600" y="2631960"/>
                <a:chExt cx="1015200" cy="1112760"/>
              </a:xfrm>
            </p:grpSpPr>
            <p:sp>
              <p:nvSpPr>
                <p:cNvPr id="114" name=""/>
                <p:cNvSpPr/>
                <p:nvPr/>
              </p:nvSpPr>
              <p:spPr>
                <a:xfrm>
                  <a:off x="4467600" y="2631960"/>
                  <a:ext cx="1015200" cy="1112760"/>
                </a:xfrm>
                <a:custGeom>
                  <a:avLst/>
                  <a:gdLst/>
                  <a:ahLst/>
                  <a:rect l="l" t="t" r="r" b="b"/>
                  <a:pathLst>
                    <a:path w="1728" h="1895">
                      <a:moveTo>
                        <a:pt x="464" y="1784"/>
                      </a:moveTo>
                      <a:lnTo>
                        <a:pt x="469" y="1780"/>
                      </a:lnTo>
                      <a:lnTo>
                        <a:pt x="488" y="1775"/>
                      </a:lnTo>
                      <a:lnTo>
                        <a:pt x="502" y="1755"/>
                      </a:lnTo>
                      <a:lnTo>
                        <a:pt x="508" y="1731"/>
                      </a:lnTo>
                      <a:lnTo>
                        <a:pt x="514" y="1717"/>
                      </a:lnTo>
                      <a:lnTo>
                        <a:pt x="508" y="1679"/>
                      </a:lnTo>
                      <a:lnTo>
                        <a:pt x="514" y="1654"/>
                      </a:lnTo>
                      <a:lnTo>
                        <a:pt x="532" y="1642"/>
                      </a:lnTo>
                      <a:lnTo>
                        <a:pt x="577" y="1623"/>
                      </a:lnTo>
                      <a:lnTo>
                        <a:pt x="584" y="1602"/>
                      </a:lnTo>
                      <a:lnTo>
                        <a:pt x="577" y="1539"/>
                      </a:lnTo>
                      <a:lnTo>
                        <a:pt x="572" y="1527"/>
                      </a:lnTo>
                      <a:lnTo>
                        <a:pt x="572" y="1490"/>
                      </a:lnTo>
                      <a:lnTo>
                        <a:pt x="558" y="1476"/>
                      </a:lnTo>
                      <a:lnTo>
                        <a:pt x="565" y="1445"/>
                      </a:lnTo>
                      <a:lnTo>
                        <a:pt x="577" y="1445"/>
                      </a:lnTo>
                      <a:lnTo>
                        <a:pt x="609" y="1426"/>
                      </a:lnTo>
                      <a:lnTo>
                        <a:pt x="584" y="1368"/>
                      </a:lnTo>
                      <a:lnTo>
                        <a:pt x="572" y="1349"/>
                      </a:lnTo>
                      <a:lnTo>
                        <a:pt x="572" y="1344"/>
                      </a:lnTo>
                      <a:lnTo>
                        <a:pt x="572" y="1296"/>
                      </a:lnTo>
                      <a:lnTo>
                        <a:pt x="590" y="1259"/>
                      </a:lnTo>
                      <a:lnTo>
                        <a:pt x="596" y="1219"/>
                      </a:lnTo>
                      <a:lnTo>
                        <a:pt x="602" y="1175"/>
                      </a:lnTo>
                      <a:lnTo>
                        <a:pt x="596" y="1137"/>
                      </a:lnTo>
                      <a:lnTo>
                        <a:pt x="609" y="1112"/>
                      </a:lnTo>
                      <a:lnTo>
                        <a:pt x="616" y="1093"/>
                      </a:lnTo>
                      <a:lnTo>
                        <a:pt x="654" y="1067"/>
                      </a:lnTo>
                      <a:lnTo>
                        <a:pt x="691" y="1055"/>
                      </a:lnTo>
                      <a:lnTo>
                        <a:pt x="724" y="1067"/>
                      </a:lnTo>
                      <a:lnTo>
                        <a:pt x="736" y="1074"/>
                      </a:lnTo>
                      <a:lnTo>
                        <a:pt x="755" y="1048"/>
                      </a:lnTo>
                      <a:lnTo>
                        <a:pt x="755" y="1018"/>
                      </a:lnTo>
                      <a:lnTo>
                        <a:pt x="736" y="960"/>
                      </a:lnTo>
                      <a:lnTo>
                        <a:pt x="729" y="936"/>
                      </a:lnTo>
                      <a:lnTo>
                        <a:pt x="736" y="922"/>
                      </a:lnTo>
                      <a:lnTo>
                        <a:pt x="748" y="922"/>
                      </a:lnTo>
                      <a:lnTo>
                        <a:pt x="762" y="903"/>
                      </a:lnTo>
                      <a:lnTo>
                        <a:pt x="768" y="865"/>
                      </a:lnTo>
                      <a:lnTo>
                        <a:pt x="773" y="814"/>
                      </a:lnTo>
                      <a:lnTo>
                        <a:pt x="780" y="765"/>
                      </a:lnTo>
                      <a:lnTo>
                        <a:pt x="799" y="744"/>
                      </a:lnTo>
                      <a:lnTo>
                        <a:pt x="837" y="720"/>
                      </a:lnTo>
                      <a:lnTo>
                        <a:pt x="862" y="706"/>
                      </a:lnTo>
                      <a:lnTo>
                        <a:pt x="869" y="669"/>
                      </a:lnTo>
                      <a:lnTo>
                        <a:pt x="881" y="643"/>
                      </a:lnTo>
                      <a:lnTo>
                        <a:pt x="914" y="617"/>
                      </a:lnTo>
                      <a:lnTo>
                        <a:pt x="921" y="599"/>
                      </a:lnTo>
                      <a:lnTo>
                        <a:pt x="914" y="580"/>
                      </a:lnTo>
                      <a:lnTo>
                        <a:pt x="914" y="554"/>
                      </a:lnTo>
                      <a:lnTo>
                        <a:pt x="939" y="535"/>
                      </a:lnTo>
                      <a:lnTo>
                        <a:pt x="970" y="479"/>
                      </a:lnTo>
                      <a:lnTo>
                        <a:pt x="992" y="484"/>
                      </a:lnTo>
                      <a:lnTo>
                        <a:pt x="1030" y="453"/>
                      </a:lnTo>
                      <a:lnTo>
                        <a:pt x="1025" y="428"/>
                      </a:lnTo>
                      <a:lnTo>
                        <a:pt x="1049" y="402"/>
                      </a:lnTo>
                      <a:lnTo>
                        <a:pt x="1063" y="409"/>
                      </a:lnTo>
                      <a:lnTo>
                        <a:pt x="1088" y="402"/>
                      </a:lnTo>
                      <a:lnTo>
                        <a:pt x="1126" y="409"/>
                      </a:lnTo>
                      <a:lnTo>
                        <a:pt x="1175" y="364"/>
                      </a:lnTo>
                      <a:lnTo>
                        <a:pt x="1170" y="339"/>
                      </a:lnTo>
                      <a:lnTo>
                        <a:pt x="1175" y="327"/>
                      </a:lnTo>
                      <a:lnTo>
                        <a:pt x="1163" y="322"/>
                      </a:lnTo>
                      <a:lnTo>
                        <a:pt x="1189" y="298"/>
                      </a:lnTo>
                      <a:lnTo>
                        <a:pt x="1227" y="293"/>
                      </a:lnTo>
                      <a:lnTo>
                        <a:pt x="1252" y="327"/>
                      </a:lnTo>
                      <a:lnTo>
                        <a:pt x="1297" y="376"/>
                      </a:lnTo>
                      <a:lnTo>
                        <a:pt x="1316" y="376"/>
                      </a:lnTo>
                      <a:lnTo>
                        <a:pt x="1341" y="358"/>
                      </a:lnTo>
                      <a:lnTo>
                        <a:pt x="1360" y="352"/>
                      </a:lnTo>
                      <a:lnTo>
                        <a:pt x="1372" y="358"/>
                      </a:lnTo>
                      <a:lnTo>
                        <a:pt x="1393" y="376"/>
                      </a:lnTo>
                      <a:lnTo>
                        <a:pt x="1417" y="383"/>
                      </a:lnTo>
                      <a:lnTo>
                        <a:pt x="1423" y="376"/>
                      </a:lnTo>
                      <a:lnTo>
                        <a:pt x="1435" y="352"/>
                      </a:lnTo>
                      <a:lnTo>
                        <a:pt x="1442" y="339"/>
                      </a:lnTo>
                      <a:lnTo>
                        <a:pt x="1468" y="298"/>
                      </a:lnTo>
                      <a:lnTo>
                        <a:pt x="1475" y="293"/>
                      </a:lnTo>
                      <a:lnTo>
                        <a:pt x="1468" y="228"/>
                      </a:lnTo>
                      <a:lnTo>
                        <a:pt x="1500" y="197"/>
                      </a:lnTo>
                      <a:lnTo>
                        <a:pt x="1512" y="204"/>
                      </a:lnTo>
                      <a:lnTo>
                        <a:pt x="1550" y="164"/>
                      </a:lnTo>
                      <a:lnTo>
                        <a:pt x="1582" y="204"/>
                      </a:lnTo>
                      <a:lnTo>
                        <a:pt x="1594" y="216"/>
                      </a:lnTo>
                      <a:lnTo>
                        <a:pt x="1613" y="209"/>
                      </a:lnTo>
                      <a:lnTo>
                        <a:pt x="1627" y="228"/>
                      </a:lnTo>
                      <a:lnTo>
                        <a:pt x="1627" y="241"/>
                      </a:lnTo>
                      <a:lnTo>
                        <a:pt x="1639" y="253"/>
                      </a:lnTo>
                      <a:lnTo>
                        <a:pt x="1639" y="272"/>
                      </a:lnTo>
                      <a:lnTo>
                        <a:pt x="1658" y="248"/>
                      </a:lnTo>
                      <a:lnTo>
                        <a:pt x="1690" y="222"/>
                      </a:lnTo>
                      <a:lnTo>
                        <a:pt x="1709" y="183"/>
                      </a:lnTo>
                      <a:lnTo>
                        <a:pt x="1695" y="178"/>
                      </a:lnTo>
                      <a:lnTo>
                        <a:pt x="1676" y="197"/>
                      </a:lnTo>
                      <a:lnTo>
                        <a:pt x="1671" y="164"/>
                      </a:lnTo>
                      <a:lnTo>
                        <a:pt x="1658" y="159"/>
                      </a:lnTo>
                      <a:lnTo>
                        <a:pt x="1653" y="140"/>
                      </a:lnTo>
                      <a:lnTo>
                        <a:pt x="1702" y="101"/>
                      </a:lnTo>
                      <a:lnTo>
                        <a:pt x="1721" y="108"/>
                      </a:lnTo>
                      <a:lnTo>
                        <a:pt x="1728" y="82"/>
                      </a:lnTo>
                      <a:lnTo>
                        <a:pt x="1716" y="75"/>
                      </a:lnTo>
                      <a:lnTo>
                        <a:pt x="1683" y="63"/>
                      </a:lnTo>
                      <a:lnTo>
                        <a:pt x="1664" y="57"/>
                      </a:lnTo>
                      <a:lnTo>
                        <a:pt x="1639" y="33"/>
                      </a:lnTo>
                      <a:lnTo>
                        <a:pt x="1613" y="26"/>
                      </a:lnTo>
                      <a:lnTo>
                        <a:pt x="1588" y="51"/>
                      </a:lnTo>
                      <a:lnTo>
                        <a:pt x="1576" y="70"/>
                      </a:lnTo>
                      <a:lnTo>
                        <a:pt x="1550" y="51"/>
                      </a:lnTo>
                      <a:lnTo>
                        <a:pt x="1564" y="38"/>
                      </a:lnTo>
                      <a:lnTo>
                        <a:pt x="1569" y="7"/>
                      </a:lnTo>
                      <a:lnTo>
                        <a:pt x="1564" y="0"/>
                      </a:lnTo>
                      <a:lnTo>
                        <a:pt x="1531" y="0"/>
                      </a:lnTo>
                      <a:lnTo>
                        <a:pt x="1524" y="12"/>
                      </a:lnTo>
                      <a:lnTo>
                        <a:pt x="1519" y="33"/>
                      </a:lnTo>
                      <a:lnTo>
                        <a:pt x="1524" y="51"/>
                      </a:lnTo>
                      <a:lnTo>
                        <a:pt x="1500" y="75"/>
                      </a:lnTo>
                      <a:lnTo>
                        <a:pt x="1480" y="38"/>
                      </a:lnTo>
                      <a:lnTo>
                        <a:pt x="1461" y="45"/>
                      </a:lnTo>
                      <a:lnTo>
                        <a:pt x="1456" y="75"/>
                      </a:lnTo>
                      <a:lnTo>
                        <a:pt x="1442" y="120"/>
                      </a:lnTo>
                      <a:lnTo>
                        <a:pt x="1411" y="152"/>
                      </a:lnTo>
                      <a:lnTo>
                        <a:pt x="1393" y="115"/>
                      </a:lnTo>
                      <a:lnTo>
                        <a:pt x="1423" y="89"/>
                      </a:lnTo>
                      <a:lnTo>
                        <a:pt x="1430" y="51"/>
                      </a:lnTo>
                      <a:lnTo>
                        <a:pt x="1411" y="51"/>
                      </a:lnTo>
                      <a:lnTo>
                        <a:pt x="1379" y="51"/>
                      </a:lnTo>
                      <a:lnTo>
                        <a:pt x="1353" y="89"/>
                      </a:lnTo>
                      <a:lnTo>
                        <a:pt x="1322" y="140"/>
                      </a:lnTo>
                      <a:lnTo>
                        <a:pt x="1334" y="164"/>
                      </a:lnTo>
                      <a:lnTo>
                        <a:pt x="1316" y="178"/>
                      </a:lnTo>
                      <a:lnTo>
                        <a:pt x="1290" y="159"/>
                      </a:lnTo>
                      <a:lnTo>
                        <a:pt x="1264" y="171"/>
                      </a:lnTo>
                      <a:lnTo>
                        <a:pt x="1271" y="197"/>
                      </a:lnTo>
                      <a:lnTo>
                        <a:pt x="1240" y="197"/>
                      </a:lnTo>
                      <a:lnTo>
                        <a:pt x="1220" y="204"/>
                      </a:lnTo>
                      <a:lnTo>
                        <a:pt x="1196" y="234"/>
                      </a:lnTo>
                      <a:lnTo>
                        <a:pt x="1163" y="228"/>
                      </a:lnTo>
                      <a:lnTo>
                        <a:pt x="1163" y="248"/>
                      </a:lnTo>
                      <a:lnTo>
                        <a:pt x="1138" y="228"/>
                      </a:lnTo>
                      <a:lnTo>
                        <a:pt x="1107" y="241"/>
                      </a:lnTo>
                      <a:lnTo>
                        <a:pt x="1100" y="267"/>
                      </a:lnTo>
                      <a:lnTo>
                        <a:pt x="1074" y="272"/>
                      </a:lnTo>
                      <a:lnTo>
                        <a:pt x="1056" y="248"/>
                      </a:lnTo>
                      <a:lnTo>
                        <a:pt x="1018" y="253"/>
                      </a:lnTo>
                      <a:lnTo>
                        <a:pt x="980" y="267"/>
                      </a:lnTo>
                      <a:lnTo>
                        <a:pt x="980" y="305"/>
                      </a:lnTo>
                      <a:lnTo>
                        <a:pt x="1004" y="311"/>
                      </a:lnTo>
                      <a:lnTo>
                        <a:pt x="1004" y="322"/>
                      </a:lnTo>
                      <a:lnTo>
                        <a:pt x="1004" y="346"/>
                      </a:lnTo>
                      <a:lnTo>
                        <a:pt x="986" y="339"/>
                      </a:lnTo>
                      <a:lnTo>
                        <a:pt x="963" y="352"/>
                      </a:lnTo>
                      <a:lnTo>
                        <a:pt x="970" y="376"/>
                      </a:lnTo>
                      <a:lnTo>
                        <a:pt x="992" y="397"/>
                      </a:lnTo>
                      <a:lnTo>
                        <a:pt x="992" y="428"/>
                      </a:lnTo>
                      <a:lnTo>
                        <a:pt x="970" y="416"/>
                      </a:lnTo>
                      <a:lnTo>
                        <a:pt x="951" y="421"/>
                      </a:lnTo>
                      <a:lnTo>
                        <a:pt x="951" y="446"/>
                      </a:lnTo>
                      <a:lnTo>
                        <a:pt x="921" y="446"/>
                      </a:lnTo>
                      <a:lnTo>
                        <a:pt x="895" y="446"/>
                      </a:lnTo>
                      <a:lnTo>
                        <a:pt x="888" y="465"/>
                      </a:lnTo>
                      <a:lnTo>
                        <a:pt x="881" y="479"/>
                      </a:lnTo>
                      <a:lnTo>
                        <a:pt x="862" y="484"/>
                      </a:lnTo>
                      <a:lnTo>
                        <a:pt x="856" y="498"/>
                      </a:lnTo>
                      <a:lnTo>
                        <a:pt x="862" y="517"/>
                      </a:lnTo>
                      <a:lnTo>
                        <a:pt x="825" y="529"/>
                      </a:lnTo>
                      <a:lnTo>
                        <a:pt x="850" y="554"/>
                      </a:lnTo>
                      <a:lnTo>
                        <a:pt x="856" y="568"/>
                      </a:lnTo>
                      <a:lnTo>
                        <a:pt x="832" y="587"/>
                      </a:lnTo>
                      <a:lnTo>
                        <a:pt x="787" y="617"/>
                      </a:lnTo>
                      <a:lnTo>
                        <a:pt x="755" y="643"/>
                      </a:lnTo>
                      <a:lnTo>
                        <a:pt x="736" y="681"/>
                      </a:lnTo>
                      <a:lnTo>
                        <a:pt x="703" y="706"/>
                      </a:lnTo>
                      <a:lnTo>
                        <a:pt x="703" y="725"/>
                      </a:lnTo>
                      <a:lnTo>
                        <a:pt x="710" y="744"/>
                      </a:lnTo>
                      <a:lnTo>
                        <a:pt x="685" y="765"/>
                      </a:lnTo>
                      <a:lnTo>
                        <a:pt x="691" y="788"/>
                      </a:lnTo>
                      <a:lnTo>
                        <a:pt x="666" y="833"/>
                      </a:lnTo>
                      <a:lnTo>
                        <a:pt x="647" y="840"/>
                      </a:lnTo>
                      <a:lnTo>
                        <a:pt x="647" y="872"/>
                      </a:lnTo>
                      <a:lnTo>
                        <a:pt x="661" y="891"/>
                      </a:lnTo>
                      <a:lnTo>
                        <a:pt x="640" y="910"/>
                      </a:lnTo>
                      <a:lnTo>
                        <a:pt x="628" y="896"/>
                      </a:lnTo>
                      <a:lnTo>
                        <a:pt x="602" y="910"/>
                      </a:lnTo>
                      <a:lnTo>
                        <a:pt x="609" y="948"/>
                      </a:lnTo>
                      <a:lnTo>
                        <a:pt x="584" y="960"/>
                      </a:lnTo>
                      <a:lnTo>
                        <a:pt x="546" y="966"/>
                      </a:lnTo>
                      <a:lnTo>
                        <a:pt x="520" y="999"/>
                      </a:lnTo>
                      <a:lnTo>
                        <a:pt x="514" y="1030"/>
                      </a:lnTo>
                      <a:lnTo>
                        <a:pt x="488" y="1055"/>
                      </a:lnTo>
                      <a:lnTo>
                        <a:pt x="488" y="1074"/>
                      </a:lnTo>
                      <a:lnTo>
                        <a:pt x="520" y="1048"/>
                      </a:lnTo>
                      <a:lnTo>
                        <a:pt x="558" y="1023"/>
                      </a:lnTo>
                      <a:lnTo>
                        <a:pt x="572" y="1030"/>
                      </a:lnTo>
                      <a:lnTo>
                        <a:pt x="558" y="1067"/>
                      </a:lnTo>
                      <a:lnTo>
                        <a:pt x="527" y="1088"/>
                      </a:lnTo>
                      <a:lnTo>
                        <a:pt x="495" y="1081"/>
                      </a:lnTo>
                      <a:lnTo>
                        <a:pt x="502" y="1107"/>
                      </a:lnTo>
                      <a:lnTo>
                        <a:pt x="457" y="1125"/>
                      </a:lnTo>
                      <a:lnTo>
                        <a:pt x="450" y="1088"/>
                      </a:lnTo>
                      <a:lnTo>
                        <a:pt x="431" y="1074"/>
                      </a:lnTo>
                      <a:lnTo>
                        <a:pt x="406" y="1112"/>
                      </a:lnTo>
                      <a:lnTo>
                        <a:pt x="380" y="1112"/>
                      </a:lnTo>
                      <a:lnTo>
                        <a:pt x="353" y="1119"/>
                      </a:lnTo>
                      <a:lnTo>
                        <a:pt x="349" y="1151"/>
                      </a:lnTo>
                      <a:lnTo>
                        <a:pt x="336" y="1156"/>
                      </a:lnTo>
                      <a:lnTo>
                        <a:pt x="336" y="1173"/>
                      </a:lnTo>
                      <a:lnTo>
                        <a:pt x="320" y="1166"/>
                      </a:lnTo>
                      <a:lnTo>
                        <a:pt x="298" y="1153"/>
                      </a:lnTo>
                      <a:lnTo>
                        <a:pt x="264" y="1156"/>
                      </a:lnTo>
                      <a:lnTo>
                        <a:pt x="264" y="1175"/>
                      </a:lnTo>
                      <a:lnTo>
                        <a:pt x="267" y="1192"/>
                      </a:lnTo>
                      <a:lnTo>
                        <a:pt x="254" y="1197"/>
                      </a:lnTo>
                      <a:lnTo>
                        <a:pt x="223" y="1182"/>
                      </a:lnTo>
                      <a:lnTo>
                        <a:pt x="194" y="1204"/>
                      </a:lnTo>
                      <a:lnTo>
                        <a:pt x="201" y="1223"/>
                      </a:lnTo>
                      <a:lnTo>
                        <a:pt x="197" y="1237"/>
                      </a:lnTo>
                      <a:lnTo>
                        <a:pt x="168" y="1223"/>
                      </a:lnTo>
                      <a:lnTo>
                        <a:pt x="160" y="1240"/>
                      </a:lnTo>
                      <a:lnTo>
                        <a:pt x="149" y="1252"/>
                      </a:lnTo>
                      <a:lnTo>
                        <a:pt x="115" y="1245"/>
                      </a:lnTo>
                      <a:lnTo>
                        <a:pt x="96" y="1249"/>
                      </a:lnTo>
                      <a:lnTo>
                        <a:pt x="93" y="1274"/>
                      </a:lnTo>
                      <a:lnTo>
                        <a:pt x="79" y="1281"/>
                      </a:lnTo>
                      <a:lnTo>
                        <a:pt x="60" y="1308"/>
                      </a:lnTo>
                      <a:lnTo>
                        <a:pt x="64" y="1344"/>
                      </a:lnTo>
                      <a:lnTo>
                        <a:pt x="57" y="1394"/>
                      </a:lnTo>
                      <a:lnTo>
                        <a:pt x="48" y="1445"/>
                      </a:lnTo>
                      <a:lnTo>
                        <a:pt x="42" y="1493"/>
                      </a:lnTo>
                      <a:lnTo>
                        <a:pt x="35" y="1517"/>
                      </a:lnTo>
                      <a:lnTo>
                        <a:pt x="52" y="1539"/>
                      </a:lnTo>
                      <a:lnTo>
                        <a:pt x="79" y="1520"/>
                      </a:lnTo>
                      <a:lnTo>
                        <a:pt x="98" y="1531"/>
                      </a:lnTo>
                      <a:lnTo>
                        <a:pt x="98" y="1549"/>
                      </a:lnTo>
                      <a:lnTo>
                        <a:pt x="71" y="1565"/>
                      </a:lnTo>
                      <a:lnTo>
                        <a:pt x="67" y="1597"/>
                      </a:lnTo>
                      <a:lnTo>
                        <a:pt x="60" y="1613"/>
                      </a:lnTo>
                      <a:lnTo>
                        <a:pt x="33" y="1609"/>
                      </a:lnTo>
                      <a:lnTo>
                        <a:pt x="23" y="1647"/>
                      </a:lnTo>
                      <a:lnTo>
                        <a:pt x="35" y="1657"/>
                      </a:lnTo>
                      <a:lnTo>
                        <a:pt x="60" y="1650"/>
                      </a:lnTo>
                      <a:lnTo>
                        <a:pt x="74" y="1667"/>
                      </a:lnTo>
                      <a:lnTo>
                        <a:pt x="76" y="1676"/>
                      </a:lnTo>
                      <a:lnTo>
                        <a:pt x="55" y="1690"/>
                      </a:lnTo>
                      <a:lnTo>
                        <a:pt x="57" y="1712"/>
                      </a:lnTo>
                      <a:lnTo>
                        <a:pt x="33" y="1717"/>
                      </a:lnTo>
                      <a:lnTo>
                        <a:pt x="16" y="1705"/>
                      </a:lnTo>
                      <a:lnTo>
                        <a:pt x="19" y="1736"/>
                      </a:lnTo>
                      <a:lnTo>
                        <a:pt x="16" y="1758"/>
                      </a:lnTo>
                      <a:lnTo>
                        <a:pt x="0" y="1758"/>
                      </a:lnTo>
                      <a:lnTo>
                        <a:pt x="38" y="1797"/>
                      </a:lnTo>
                      <a:lnTo>
                        <a:pt x="57" y="1820"/>
                      </a:lnTo>
                      <a:lnTo>
                        <a:pt x="67" y="1850"/>
                      </a:lnTo>
                      <a:lnTo>
                        <a:pt x="105" y="1873"/>
                      </a:lnTo>
                      <a:lnTo>
                        <a:pt x="146" y="1895"/>
                      </a:lnTo>
                      <a:lnTo>
                        <a:pt x="185" y="1895"/>
                      </a:lnTo>
                      <a:lnTo>
                        <a:pt x="242" y="1857"/>
                      </a:lnTo>
                      <a:lnTo>
                        <a:pt x="298" y="1816"/>
                      </a:lnTo>
                      <a:lnTo>
                        <a:pt x="349" y="1746"/>
                      </a:lnTo>
                      <a:lnTo>
                        <a:pt x="358" y="1739"/>
                      </a:lnTo>
                      <a:lnTo>
                        <a:pt x="372" y="1762"/>
                      </a:lnTo>
                      <a:lnTo>
                        <a:pt x="397" y="1746"/>
                      </a:lnTo>
                      <a:lnTo>
                        <a:pt x="406" y="1720"/>
                      </a:lnTo>
                      <a:lnTo>
                        <a:pt x="409" y="1690"/>
                      </a:lnTo>
                      <a:lnTo>
                        <a:pt x="435" y="1650"/>
                      </a:lnTo>
                      <a:lnTo>
                        <a:pt x="425" y="1695"/>
                      </a:lnTo>
                      <a:lnTo>
                        <a:pt x="438" y="1702"/>
                      </a:lnTo>
                      <a:lnTo>
                        <a:pt x="431" y="1720"/>
                      </a:lnTo>
                      <a:lnTo>
                        <a:pt x="438" y="1755"/>
                      </a:lnTo>
                      <a:lnTo>
                        <a:pt x="450" y="1784"/>
                      </a:lnTo>
                      <a:lnTo>
                        <a:pt x="466" y="1775"/>
                      </a:lnTo>
                      <a:lnTo>
                        <a:pt x="464" y="1784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15" name=""/>
                <p:cNvSpPr/>
                <p:nvPr/>
              </p:nvSpPr>
              <p:spPr>
                <a:xfrm>
                  <a:off x="4467600" y="2631960"/>
                  <a:ext cx="1015200" cy="1112760"/>
                </a:xfrm>
                <a:custGeom>
                  <a:avLst/>
                  <a:gdLst/>
                  <a:ahLst/>
                  <a:rect l="l" t="t" r="r" b="b"/>
                  <a:pathLst>
                    <a:path w="1728" h="1895">
                      <a:moveTo>
                        <a:pt x="464" y="1784"/>
                      </a:moveTo>
                      <a:lnTo>
                        <a:pt x="469" y="1780"/>
                      </a:lnTo>
                      <a:lnTo>
                        <a:pt x="488" y="1775"/>
                      </a:lnTo>
                      <a:lnTo>
                        <a:pt x="502" y="1755"/>
                      </a:lnTo>
                      <a:lnTo>
                        <a:pt x="508" y="1731"/>
                      </a:lnTo>
                      <a:lnTo>
                        <a:pt x="514" y="1717"/>
                      </a:lnTo>
                      <a:lnTo>
                        <a:pt x="508" y="1679"/>
                      </a:lnTo>
                      <a:lnTo>
                        <a:pt x="514" y="1654"/>
                      </a:lnTo>
                      <a:lnTo>
                        <a:pt x="532" y="1642"/>
                      </a:lnTo>
                      <a:lnTo>
                        <a:pt x="577" y="1623"/>
                      </a:lnTo>
                      <a:lnTo>
                        <a:pt x="584" y="1602"/>
                      </a:lnTo>
                      <a:lnTo>
                        <a:pt x="577" y="1539"/>
                      </a:lnTo>
                      <a:lnTo>
                        <a:pt x="572" y="1527"/>
                      </a:lnTo>
                      <a:lnTo>
                        <a:pt x="572" y="1490"/>
                      </a:lnTo>
                      <a:lnTo>
                        <a:pt x="558" y="1476"/>
                      </a:lnTo>
                      <a:lnTo>
                        <a:pt x="565" y="1445"/>
                      </a:lnTo>
                      <a:lnTo>
                        <a:pt x="577" y="1445"/>
                      </a:lnTo>
                      <a:lnTo>
                        <a:pt x="609" y="1426"/>
                      </a:lnTo>
                      <a:lnTo>
                        <a:pt x="584" y="1368"/>
                      </a:lnTo>
                      <a:lnTo>
                        <a:pt x="572" y="1349"/>
                      </a:lnTo>
                      <a:lnTo>
                        <a:pt x="572" y="1344"/>
                      </a:lnTo>
                      <a:lnTo>
                        <a:pt x="572" y="1296"/>
                      </a:lnTo>
                      <a:lnTo>
                        <a:pt x="590" y="1259"/>
                      </a:lnTo>
                      <a:lnTo>
                        <a:pt x="596" y="1219"/>
                      </a:lnTo>
                      <a:lnTo>
                        <a:pt x="602" y="1175"/>
                      </a:lnTo>
                      <a:lnTo>
                        <a:pt x="596" y="1137"/>
                      </a:lnTo>
                      <a:lnTo>
                        <a:pt x="609" y="1112"/>
                      </a:lnTo>
                      <a:lnTo>
                        <a:pt x="616" y="1093"/>
                      </a:lnTo>
                      <a:lnTo>
                        <a:pt x="654" y="1067"/>
                      </a:lnTo>
                      <a:lnTo>
                        <a:pt x="691" y="1055"/>
                      </a:lnTo>
                      <a:lnTo>
                        <a:pt x="724" y="1067"/>
                      </a:lnTo>
                      <a:lnTo>
                        <a:pt x="736" y="1074"/>
                      </a:lnTo>
                      <a:lnTo>
                        <a:pt x="755" y="1048"/>
                      </a:lnTo>
                      <a:lnTo>
                        <a:pt x="755" y="1018"/>
                      </a:lnTo>
                      <a:lnTo>
                        <a:pt x="736" y="960"/>
                      </a:lnTo>
                      <a:lnTo>
                        <a:pt x="729" y="936"/>
                      </a:lnTo>
                      <a:lnTo>
                        <a:pt x="736" y="922"/>
                      </a:lnTo>
                      <a:lnTo>
                        <a:pt x="748" y="922"/>
                      </a:lnTo>
                      <a:lnTo>
                        <a:pt x="762" y="903"/>
                      </a:lnTo>
                      <a:lnTo>
                        <a:pt x="768" y="865"/>
                      </a:lnTo>
                      <a:lnTo>
                        <a:pt x="773" y="814"/>
                      </a:lnTo>
                      <a:lnTo>
                        <a:pt x="780" y="765"/>
                      </a:lnTo>
                      <a:lnTo>
                        <a:pt x="799" y="744"/>
                      </a:lnTo>
                      <a:lnTo>
                        <a:pt x="837" y="720"/>
                      </a:lnTo>
                      <a:lnTo>
                        <a:pt x="862" y="706"/>
                      </a:lnTo>
                      <a:lnTo>
                        <a:pt x="869" y="669"/>
                      </a:lnTo>
                      <a:lnTo>
                        <a:pt x="881" y="643"/>
                      </a:lnTo>
                      <a:lnTo>
                        <a:pt x="914" y="617"/>
                      </a:lnTo>
                      <a:lnTo>
                        <a:pt x="921" y="599"/>
                      </a:lnTo>
                      <a:lnTo>
                        <a:pt x="914" y="580"/>
                      </a:lnTo>
                      <a:lnTo>
                        <a:pt x="914" y="554"/>
                      </a:lnTo>
                      <a:lnTo>
                        <a:pt x="939" y="535"/>
                      </a:lnTo>
                      <a:lnTo>
                        <a:pt x="970" y="479"/>
                      </a:lnTo>
                      <a:lnTo>
                        <a:pt x="992" y="484"/>
                      </a:lnTo>
                      <a:lnTo>
                        <a:pt x="1030" y="453"/>
                      </a:lnTo>
                      <a:lnTo>
                        <a:pt x="1025" y="428"/>
                      </a:lnTo>
                      <a:lnTo>
                        <a:pt x="1049" y="402"/>
                      </a:lnTo>
                      <a:lnTo>
                        <a:pt x="1063" y="409"/>
                      </a:lnTo>
                      <a:lnTo>
                        <a:pt x="1088" y="402"/>
                      </a:lnTo>
                      <a:lnTo>
                        <a:pt x="1126" y="409"/>
                      </a:lnTo>
                      <a:lnTo>
                        <a:pt x="1175" y="364"/>
                      </a:lnTo>
                      <a:lnTo>
                        <a:pt x="1170" y="339"/>
                      </a:lnTo>
                      <a:lnTo>
                        <a:pt x="1175" y="327"/>
                      </a:lnTo>
                      <a:lnTo>
                        <a:pt x="1163" y="322"/>
                      </a:lnTo>
                      <a:lnTo>
                        <a:pt x="1189" y="298"/>
                      </a:lnTo>
                      <a:lnTo>
                        <a:pt x="1227" y="293"/>
                      </a:lnTo>
                      <a:lnTo>
                        <a:pt x="1252" y="327"/>
                      </a:lnTo>
                      <a:lnTo>
                        <a:pt x="1297" y="376"/>
                      </a:lnTo>
                      <a:lnTo>
                        <a:pt x="1316" y="376"/>
                      </a:lnTo>
                      <a:lnTo>
                        <a:pt x="1341" y="358"/>
                      </a:lnTo>
                      <a:lnTo>
                        <a:pt x="1360" y="352"/>
                      </a:lnTo>
                      <a:lnTo>
                        <a:pt x="1372" y="358"/>
                      </a:lnTo>
                      <a:lnTo>
                        <a:pt x="1393" y="376"/>
                      </a:lnTo>
                      <a:lnTo>
                        <a:pt x="1417" y="383"/>
                      </a:lnTo>
                      <a:lnTo>
                        <a:pt x="1423" y="376"/>
                      </a:lnTo>
                      <a:lnTo>
                        <a:pt x="1435" y="352"/>
                      </a:lnTo>
                      <a:lnTo>
                        <a:pt x="1442" y="339"/>
                      </a:lnTo>
                      <a:lnTo>
                        <a:pt x="1468" y="298"/>
                      </a:lnTo>
                      <a:lnTo>
                        <a:pt x="1475" y="293"/>
                      </a:lnTo>
                      <a:lnTo>
                        <a:pt x="1468" y="228"/>
                      </a:lnTo>
                      <a:lnTo>
                        <a:pt x="1500" y="197"/>
                      </a:lnTo>
                      <a:lnTo>
                        <a:pt x="1512" y="204"/>
                      </a:lnTo>
                      <a:lnTo>
                        <a:pt x="1550" y="164"/>
                      </a:lnTo>
                      <a:lnTo>
                        <a:pt x="1582" y="204"/>
                      </a:lnTo>
                      <a:lnTo>
                        <a:pt x="1594" y="216"/>
                      </a:lnTo>
                      <a:lnTo>
                        <a:pt x="1613" y="209"/>
                      </a:lnTo>
                      <a:lnTo>
                        <a:pt x="1627" y="228"/>
                      </a:lnTo>
                      <a:lnTo>
                        <a:pt x="1627" y="241"/>
                      </a:lnTo>
                      <a:lnTo>
                        <a:pt x="1639" y="253"/>
                      </a:lnTo>
                      <a:lnTo>
                        <a:pt x="1639" y="272"/>
                      </a:lnTo>
                      <a:lnTo>
                        <a:pt x="1658" y="248"/>
                      </a:lnTo>
                      <a:lnTo>
                        <a:pt x="1690" y="222"/>
                      </a:lnTo>
                      <a:lnTo>
                        <a:pt x="1709" y="183"/>
                      </a:lnTo>
                      <a:lnTo>
                        <a:pt x="1695" y="178"/>
                      </a:lnTo>
                      <a:lnTo>
                        <a:pt x="1676" y="197"/>
                      </a:lnTo>
                      <a:lnTo>
                        <a:pt x="1671" y="164"/>
                      </a:lnTo>
                      <a:lnTo>
                        <a:pt x="1658" y="159"/>
                      </a:lnTo>
                      <a:lnTo>
                        <a:pt x="1653" y="140"/>
                      </a:lnTo>
                      <a:lnTo>
                        <a:pt x="1702" y="101"/>
                      </a:lnTo>
                      <a:lnTo>
                        <a:pt x="1721" y="108"/>
                      </a:lnTo>
                      <a:lnTo>
                        <a:pt x="1728" y="82"/>
                      </a:lnTo>
                      <a:lnTo>
                        <a:pt x="1716" y="75"/>
                      </a:lnTo>
                      <a:lnTo>
                        <a:pt x="1683" y="63"/>
                      </a:lnTo>
                      <a:lnTo>
                        <a:pt x="1664" y="57"/>
                      </a:lnTo>
                      <a:lnTo>
                        <a:pt x="1639" y="33"/>
                      </a:lnTo>
                      <a:lnTo>
                        <a:pt x="1613" y="26"/>
                      </a:lnTo>
                      <a:lnTo>
                        <a:pt x="1588" y="51"/>
                      </a:lnTo>
                      <a:lnTo>
                        <a:pt x="1576" y="70"/>
                      </a:lnTo>
                      <a:lnTo>
                        <a:pt x="1550" y="51"/>
                      </a:lnTo>
                      <a:lnTo>
                        <a:pt x="1564" y="38"/>
                      </a:lnTo>
                      <a:lnTo>
                        <a:pt x="1569" y="7"/>
                      </a:lnTo>
                      <a:lnTo>
                        <a:pt x="1564" y="0"/>
                      </a:lnTo>
                      <a:lnTo>
                        <a:pt x="1531" y="0"/>
                      </a:lnTo>
                      <a:lnTo>
                        <a:pt x="1524" y="12"/>
                      </a:lnTo>
                      <a:lnTo>
                        <a:pt x="1519" y="33"/>
                      </a:lnTo>
                      <a:lnTo>
                        <a:pt x="1524" y="51"/>
                      </a:lnTo>
                      <a:lnTo>
                        <a:pt x="1500" y="75"/>
                      </a:lnTo>
                      <a:lnTo>
                        <a:pt x="1480" y="38"/>
                      </a:lnTo>
                      <a:lnTo>
                        <a:pt x="1461" y="45"/>
                      </a:lnTo>
                      <a:lnTo>
                        <a:pt x="1456" y="75"/>
                      </a:lnTo>
                      <a:lnTo>
                        <a:pt x="1442" y="120"/>
                      </a:lnTo>
                      <a:lnTo>
                        <a:pt x="1411" y="152"/>
                      </a:lnTo>
                      <a:lnTo>
                        <a:pt x="1393" y="115"/>
                      </a:lnTo>
                      <a:lnTo>
                        <a:pt x="1423" y="89"/>
                      </a:lnTo>
                      <a:lnTo>
                        <a:pt x="1430" y="51"/>
                      </a:lnTo>
                      <a:lnTo>
                        <a:pt x="1411" y="51"/>
                      </a:lnTo>
                      <a:lnTo>
                        <a:pt x="1379" y="51"/>
                      </a:lnTo>
                      <a:lnTo>
                        <a:pt x="1353" y="89"/>
                      </a:lnTo>
                      <a:lnTo>
                        <a:pt x="1322" y="140"/>
                      </a:lnTo>
                      <a:lnTo>
                        <a:pt x="1334" y="164"/>
                      </a:lnTo>
                      <a:lnTo>
                        <a:pt x="1316" y="178"/>
                      </a:lnTo>
                      <a:lnTo>
                        <a:pt x="1290" y="159"/>
                      </a:lnTo>
                      <a:lnTo>
                        <a:pt x="1264" y="171"/>
                      </a:lnTo>
                      <a:lnTo>
                        <a:pt x="1271" y="197"/>
                      </a:lnTo>
                      <a:lnTo>
                        <a:pt x="1240" y="197"/>
                      </a:lnTo>
                      <a:lnTo>
                        <a:pt x="1220" y="204"/>
                      </a:lnTo>
                      <a:lnTo>
                        <a:pt x="1196" y="234"/>
                      </a:lnTo>
                      <a:lnTo>
                        <a:pt x="1163" y="228"/>
                      </a:lnTo>
                      <a:lnTo>
                        <a:pt x="1163" y="248"/>
                      </a:lnTo>
                      <a:lnTo>
                        <a:pt x="1138" y="228"/>
                      </a:lnTo>
                      <a:lnTo>
                        <a:pt x="1107" y="241"/>
                      </a:lnTo>
                      <a:lnTo>
                        <a:pt x="1100" y="267"/>
                      </a:lnTo>
                      <a:lnTo>
                        <a:pt x="1074" y="272"/>
                      </a:lnTo>
                      <a:lnTo>
                        <a:pt x="1056" y="248"/>
                      </a:lnTo>
                      <a:lnTo>
                        <a:pt x="1018" y="253"/>
                      </a:lnTo>
                      <a:lnTo>
                        <a:pt x="980" y="267"/>
                      </a:lnTo>
                      <a:lnTo>
                        <a:pt x="980" y="305"/>
                      </a:lnTo>
                      <a:lnTo>
                        <a:pt x="1004" y="311"/>
                      </a:lnTo>
                      <a:lnTo>
                        <a:pt x="1004" y="322"/>
                      </a:lnTo>
                      <a:lnTo>
                        <a:pt x="1004" y="346"/>
                      </a:lnTo>
                      <a:lnTo>
                        <a:pt x="986" y="339"/>
                      </a:lnTo>
                      <a:lnTo>
                        <a:pt x="963" y="352"/>
                      </a:lnTo>
                      <a:lnTo>
                        <a:pt x="970" y="376"/>
                      </a:lnTo>
                      <a:lnTo>
                        <a:pt x="992" y="397"/>
                      </a:lnTo>
                      <a:lnTo>
                        <a:pt x="992" y="428"/>
                      </a:lnTo>
                      <a:lnTo>
                        <a:pt x="970" y="416"/>
                      </a:lnTo>
                      <a:lnTo>
                        <a:pt x="951" y="421"/>
                      </a:lnTo>
                      <a:lnTo>
                        <a:pt x="951" y="446"/>
                      </a:lnTo>
                      <a:lnTo>
                        <a:pt x="921" y="446"/>
                      </a:lnTo>
                      <a:lnTo>
                        <a:pt x="895" y="446"/>
                      </a:lnTo>
                      <a:lnTo>
                        <a:pt x="888" y="465"/>
                      </a:lnTo>
                      <a:lnTo>
                        <a:pt x="881" y="479"/>
                      </a:lnTo>
                      <a:lnTo>
                        <a:pt x="862" y="484"/>
                      </a:lnTo>
                      <a:lnTo>
                        <a:pt x="856" y="498"/>
                      </a:lnTo>
                      <a:lnTo>
                        <a:pt x="862" y="517"/>
                      </a:lnTo>
                      <a:lnTo>
                        <a:pt x="825" y="529"/>
                      </a:lnTo>
                      <a:lnTo>
                        <a:pt x="850" y="554"/>
                      </a:lnTo>
                      <a:lnTo>
                        <a:pt x="856" y="568"/>
                      </a:lnTo>
                      <a:lnTo>
                        <a:pt x="832" y="587"/>
                      </a:lnTo>
                      <a:lnTo>
                        <a:pt x="787" y="617"/>
                      </a:lnTo>
                      <a:lnTo>
                        <a:pt x="755" y="643"/>
                      </a:lnTo>
                      <a:lnTo>
                        <a:pt x="736" y="681"/>
                      </a:lnTo>
                      <a:lnTo>
                        <a:pt x="703" y="706"/>
                      </a:lnTo>
                      <a:lnTo>
                        <a:pt x="703" y="725"/>
                      </a:lnTo>
                      <a:lnTo>
                        <a:pt x="710" y="744"/>
                      </a:lnTo>
                      <a:lnTo>
                        <a:pt x="685" y="765"/>
                      </a:lnTo>
                      <a:lnTo>
                        <a:pt x="691" y="788"/>
                      </a:lnTo>
                      <a:lnTo>
                        <a:pt x="666" y="833"/>
                      </a:lnTo>
                      <a:lnTo>
                        <a:pt x="647" y="840"/>
                      </a:lnTo>
                      <a:lnTo>
                        <a:pt x="647" y="872"/>
                      </a:lnTo>
                      <a:lnTo>
                        <a:pt x="661" y="891"/>
                      </a:lnTo>
                      <a:lnTo>
                        <a:pt x="640" y="910"/>
                      </a:lnTo>
                      <a:lnTo>
                        <a:pt x="628" y="896"/>
                      </a:lnTo>
                      <a:lnTo>
                        <a:pt x="602" y="910"/>
                      </a:lnTo>
                      <a:lnTo>
                        <a:pt x="609" y="948"/>
                      </a:lnTo>
                      <a:lnTo>
                        <a:pt x="584" y="960"/>
                      </a:lnTo>
                      <a:lnTo>
                        <a:pt x="546" y="966"/>
                      </a:lnTo>
                      <a:lnTo>
                        <a:pt x="520" y="999"/>
                      </a:lnTo>
                      <a:lnTo>
                        <a:pt x="514" y="1030"/>
                      </a:lnTo>
                      <a:lnTo>
                        <a:pt x="488" y="1055"/>
                      </a:lnTo>
                      <a:lnTo>
                        <a:pt x="488" y="1074"/>
                      </a:lnTo>
                      <a:lnTo>
                        <a:pt x="520" y="1048"/>
                      </a:lnTo>
                      <a:lnTo>
                        <a:pt x="558" y="1023"/>
                      </a:lnTo>
                      <a:lnTo>
                        <a:pt x="572" y="1030"/>
                      </a:lnTo>
                      <a:lnTo>
                        <a:pt x="558" y="1067"/>
                      </a:lnTo>
                      <a:lnTo>
                        <a:pt x="527" y="1088"/>
                      </a:lnTo>
                      <a:lnTo>
                        <a:pt x="495" y="1081"/>
                      </a:lnTo>
                      <a:lnTo>
                        <a:pt x="502" y="1107"/>
                      </a:lnTo>
                      <a:lnTo>
                        <a:pt x="457" y="1125"/>
                      </a:lnTo>
                      <a:lnTo>
                        <a:pt x="450" y="1088"/>
                      </a:lnTo>
                      <a:lnTo>
                        <a:pt x="431" y="1074"/>
                      </a:lnTo>
                      <a:lnTo>
                        <a:pt x="406" y="1112"/>
                      </a:lnTo>
                      <a:lnTo>
                        <a:pt x="380" y="1112"/>
                      </a:lnTo>
                      <a:lnTo>
                        <a:pt x="353" y="1119"/>
                      </a:lnTo>
                      <a:lnTo>
                        <a:pt x="349" y="1151"/>
                      </a:lnTo>
                      <a:lnTo>
                        <a:pt x="336" y="1156"/>
                      </a:lnTo>
                      <a:lnTo>
                        <a:pt x="336" y="1173"/>
                      </a:lnTo>
                      <a:lnTo>
                        <a:pt x="320" y="1166"/>
                      </a:lnTo>
                      <a:lnTo>
                        <a:pt x="298" y="1153"/>
                      </a:lnTo>
                      <a:lnTo>
                        <a:pt x="264" y="1156"/>
                      </a:lnTo>
                      <a:lnTo>
                        <a:pt x="264" y="1175"/>
                      </a:lnTo>
                      <a:lnTo>
                        <a:pt x="267" y="1192"/>
                      </a:lnTo>
                      <a:lnTo>
                        <a:pt x="254" y="1197"/>
                      </a:lnTo>
                      <a:lnTo>
                        <a:pt x="223" y="1182"/>
                      </a:lnTo>
                      <a:lnTo>
                        <a:pt x="194" y="1204"/>
                      </a:lnTo>
                      <a:lnTo>
                        <a:pt x="201" y="1223"/>
                      </a:lnTo>
                      <a:lnTo>
                        <a:pt x="197" y="1237"/>
                      </a:lnTo>
                      <a:lnTo>
                        <a:pt x="168" y="1223"/>
                      </a:lnTo>
                      <a:lnTo>
                        <a:pt x="160" y="1240"/>
                      </a:lnTo>
                      <a:lnTo>
                        <a:pt x="149" y="1252"/>
                      </a:lnTo>
                      <a:lnTo>
                        <a:pt x="115" y="1245"/>
                      </a:lnTo>
                      <a:lnTo>
                        <a:pt x="96" y="1249"/>
                      </a:lnTo>
                      <a:lnTo>
                        <a:pt x="93" y="1274"/>
                      </a:lnTo>
                      <a:lnTo>
                        <a:pt x="79" y="1281"/>
                      </a:lnTo>
                      <a:lnTo>
                        <a:pt x="60" y="1308"/>
                      </a:lnTo>
                      <a:lnTo>
                        <a:pt x="64" y="1344"/>
                      </a:lnTo>
                      <a:lnTo>
                        <a:pt x="57" y="1394"/>
                      </a:lnTo>
                      <a:lnTo>
                        <a:pt x="48" y="1445"/>
                      </a:lnTo>
                      <a:lnTo>
                        <a:pt x="42" y="1493"/>
                      </a:lnTo>
                      <a:lnTo>
                        <a:pt x="35" y="1517"/>
                      </a:lnTo>
                      <a:lnTo>
                        <a:pt x="52" y="1539"/>
                      </a:lnTo>
                      <a:lnTo>
                        <a:pt x="79" y="1520"/>
                      </a:lnTo>
                      <a:lnTo>
                        <a:pt x="98" y="1531"/>
                      </a:lnTo>
                      <a:lnTo>
                        <a:pt x="98" y="1549"/>
                      </a:lnTo>
                      <a:lnTo>
                        <a:pt x="71" y="1565"/>
                      </a:lnTo>
                      <a:lnTo>
                        <a:pt x="67" y="1597"/>
                      </a:lnTo>
                      <a:lnTo>
                        <a:pt x="60" y="1613"/>
                      </a:lnTo>
                      <a:lnTo>
                        <a:pt x="33" y="1609"/>
                      </a:lnTo>
                      <a:lnTo>
                        <a:pt x="23" y="1647"/>
                      </a:lnTo>
                      <a:lnTo>
                        <a:pt x="35" y="1657"/>
                      </a:lnTo>
                      <a:lnTo>
                        <a:pt x="60" y="1650"/>
                      </a:lnTo>
                      <a:lnTo>
                        <a:pt x="74" y="1667"/>
                      </a:lnTo>
                      <a:lnTo>
                        <a:pt x="76" y="1676"/>
                      </a:lnTo>
                      <a:lnTo>
                        <a:pt x="55" y="1690"/>
                      </a:lnTo>
                      <a:lnTo>
                        <a:pt x="57" y="1712"/>
                      </a:lnTo>
                      <a:lnTo>
                        <a:pt x="33" y="1717"/>
                      </a:lnTo>
                      <a:lnTo>
                        <a:pt x="16" y="1705"/>
                      </a:lnTo>
                      <a:lnTo>
                        <a:pt x="19" y="1736"/>
                      </a:lnTo>
                      <a:lnTo>
                        <a:pt x="16" y="1758"/>
                      </a:lnTo>
                      <a:lnTo>
                        <a:pt x="0" y="1758"/>
                      </a:lnTo>
                      <a:lnTo>
                        <a:pt x="38" y="1797"/>
                      </a:lnTo>
                      <a:lnTo>
                        <a:pt x="57" y="1820"/>
                      </a:lnTo>
                      <a:lnTo>
                        <a:pt x="67" y="1850"/>
                      </a:lnTo>
                      <a:lnTo>
                        <a:pt x="105" y="1873"/>
                      </a:lnTo>
                      <a:lnTo>
                        <a:pt x="146" y="1895"/>
                      </a:lnTo>
                      <a:lnTo>
                        <a:pt x="185" y="1895"/>
                      </a:lnTo>
                      <a:lnTo>
                        <a:pt x="242" y="1857"/>
                      </a:lnTo>
                      <a:lnTo>
                        <a:pt x="298" y="1816"/>
                      </a:lnTo>
                      <a:lnTo>
                        <a:pt x="349" y="1746"/>
                      </a:lnTo>
                      <a:lnTo>
                        <a:pt x="358" y="1739"/>
                      </a:lnTo>
                      <a:lnTo>
                        <a:pt x="372" y="1762"/>
                      </a:lnTo>
                      <a:lnTo>
                        <a:pt x="397" y="1746"/>
                      </a:lnTo>
                      <a:lnTo>
                        <a:pt x="406" y="1720"/>
                      </a:lnTo>
                      <a:lnTo>
                        <a:pt x="409" y="1690"/>
                      </a:lnTo>
                      <a:lnTo>
                        <a:pt x="435" y="1650"/>
                      </a:lnTo>
                      <a:lnTo>
                        <a:pt x="425" y="1695"/>
                      </a:lnTo>
                      <a:lnTo>
                        <a:pt x="438" y="1702"/>
                      </a:lnTo>
                      <a:lnTo>
                        <a:pt x="431" y="1720"/>
                      </a:lnTo>
                      <a:lnTo>
                        <a:pt x="438" y="1755"/>
                      </a:lnTo>
                      <a:lnTo>
                        <a:pt x="450" y="1784"/>
                      </a:lnTo>
                      <a:lnTo>
                        <a:pt x="466" y="1775"/>
                      </a:lnTo>
                      <a:lnTo>
                        <a:pt x="464" y="1784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16" name=""/>
                <p:cNvSpPr/>
                <p:nvPr/>
              </p:nvSpPr>
              <p:spPr>
                <a:xfrm>
                  <a:off x="4467600" y="2631960"/>
                  <a:ext cx="1015200" cy="1112760"/>
                </a:xfrm>
                <a:custGeom>
                  <a:avLst/>
                  <a:gdLst/>
                  <a:ahLst/>
                  <a:rect l="l" t="t" r="r" b="b"/>
                  <a:pathLst>
                    <a:path w="1728" h="1895">
                      <a:moveTo>
                        <a:pt x="464" y="1784"/>
                      </a:moveTo>
                      <a:lnTo>
                        <a:pt x="469" y="1780"/>
                      </a:lnTo>
                      <a:lnTo>
                        <a:pt x="488" y="1775"/>
                      </a:lnTo>
                      <a:lnTo>
                        <a:pt x="502" y="1755"/>
                      </a:lnTo>
                      <a:lnTo>
                        <a:pt x="508" y="1731"/>
                      </a:lnTo>
                      <a:lnTo>
                        <a:pt x="514" y="1717"/>
                      </a:lnTo>
                      <a:lnTo>
                        <a:pt x="508" y="1679"/>
                      </a:lnTo>
                      <a:lnTo>
                        <a:pt x="514" y="1654"/>
                      </a:lnTo>
                      <a:lnTo>
                        <a:pt x="532" y="1642"/>
                      </a:lnTo>
                      <a:lnTo>
                        <a:pt x="577" y="1623"/>
                      </a:lnTo>
                      <a:lnTo>
                        <a:pt x="584" y="1602"/>
                      </a:lnTo>
                      <a:lnTo>
                        <a:pt x="577" y="1539"/>
                      </a:lnTo>
                      <a:lnTo>
                        <a:pt x="572" y="1527"/>
                      </a:lnTo>
                      <a:lnTo>
                        <a:pt x="572" y="1490"/>
                      </a:lnTo>
                      <a:lnTo>
                        <a:pt x="558" y="1476"/>
                      </a:lnTo>
                      <a:lnTo>
                        <a:pt x="565" y="1445"/>
                      </a:lnTo>
                      <a:lnTo>
                        <a:pt x="577" y="1445"/>
                      </a:lnTo>
                      <a:lnTo>
                        <a:pt x="609" y="1426"/>
                      </a:lnTo>
                      <a:lnTo>
                        <a:pt x="584" y="1368"/>
                      </a:lnTo>
                      <a:lnTo>
                        <a:pt x="572" y="1349"/>
                      </a:lnTo>
                      <a:lnTo>
                        <a:pt x="572" y="1344"/>
                      </a:lnTo>
                      <a:lnTo>
                        <a:pt x="572" y="1296"/>
                      </a:lnTo>
                      <a:lnTo>
                        <a:pt x="590" y="1259"/>
                      </a:lnTo>
                      <a:lnTo>
                        <a:pt x="596" y="1219"/>
                      </a:lnTo>
                      <a:lnTo>
                        <a:pt x="602" y="1175"/>
                      </a:lnTo>
                      <a:lnTo>
                        <a:pt x="596" y="1137"/>
                      </a:lnTo>
                      <a:lnTo>
                        <a:pt x="609" y="1112"/>
                      </a:lnTo>
                      <a:lnTo>
                        <a:pt x="616" y="1093"/>
                      </a:lnTo>
                      <a:lnTo>
                        <a:pt x="654" y="1067"/>
                      </a:lnTo>
                      <a:lnTo>
                        <a:pt x="691" y="1055"/>
                      </a:lnTo>
                      <a:lnTo>
                        <a:pt x="724" y="1067"/>
                      </a:lnTo>
                      <a:lnTo>
                        <a:pt x="736" y="1074"/>
                      </a:lnTo>
                      <a:lnTo>
                        <a:pt x="755" y="1048"/>
                      </a:lnTo>
                      <a:lnTo>
                        <a:pt x="755" y="1018"/>
                      </a:lnTo>
                      <a:lnTo>
                        <a:pt x="736" y="960"/>
                      </a:lnTo>
                      <a:lnTo>
                        <a:pt x="729" y="936"/>
                      </a:lnTo>
                      <a:lnTo>
                        <a:pt x="736" y="922"/>
                      </a:lnTo>
                      <a:lnTo>
                        <a:pt x="748" y="922"/>
                      </a:lnTo>
                      <a:lnTo>
                        <a:pt x="762" y="903"/>
                      </a:lnTo>
                      <a:lnTo>
                        <a:pt x="768" y="865"/>
                      </a:lnTo>
                      <a:lnTo>
                        <a:pt x="773" y="814"/>
                      </a:lnTo>
                      <a:lnTo>
                        <a:pt x="780" y="765"/>
                      </a:lnTo>
                      <a:lnTo>
                        <a:pt x="799" y="744"/>
                      </a:lnTo>
                      <a:lnTo>
                        <a:pt x="837" y="720"/>
                      </a:lnTo>
                      <a:lnTo>
                        <a:pt x="862" y="706"/>
                      </a:lnTo>
                      <a:lnTo>
                        <a:pt x="869" y="669"/>
                      </a:lnTo>
                      <a:lnTo>
                        <a:pt x="881" y="643"/>
                      </a:lnTo>
                      <a:lnTo>
                        <a:pt x="914" y="617"/>
                      </a:lnTo>
                      <a:lnTo>
                        <a:pt x="921" y="599"/>
                      </a:lnTo>
                      <a:lnTo>
                        <a:pt x="914" y="580"/>
                      </a:lnTo>
                      <a:lnTo>
                        <a:pt x="914" y="554"/>
                      </a:lnTo>
                      <a:lnTo>
                        <a:pt x="939" y="535"/>
                      </a:lnTo>
                      <a:lnTo>
                        <a:pt x="970" y="479"/>
                      </a:lnTo>
                      <a:lnTo>
                        <a:pt x="992" y="484"/>
                      </a:lnTo>
                      <a:lnTo>
                        <a:pt x="1030" y="453"/>
                      </a:lnTo>
                      <a:lnTo>
                        <a:pt x="1025" y="428"/>
                      </a:lnTo>
                      <a:lnTo>
                        <a:pt x="1049" y="402"/>
                      </a:lnTo>
                      <a:lnTo>
                        <a:pt x="1063" y="409"/>
                      </a:lnTo>
                      <a:lnTo>
                        <a:pt x="1088" y="402"/>
                      </a:lnTo>
                      <a:lnTo>
                        <a:pt x="1126" y="409"/>
                      </a:lnTo>
                      <a:lnTo>
                        <a:pt x="1175" y="364"/>
                      </a:lnTo>
                      <a:lnTo>
                        <a:pt x="1170" y="339"/>
                      </a:lnTo>
                      <a:lnTo>
                        <a:pt x="1175" y="327"/>
                      </a:lnTo>
                      <a:lnTo>
                        <a:pt x="1163" y="322"/>
                      </a:lnTo>
                      <a:lnTo>
                        <a:pt x="1189" y="298"/>
                      </a:lnTo>
                      <a:lnTo>
                        <a:pt x="1227" y="293"/>
                      </a:lnTo>
                      <a:lnTo>
                        <a:pt x="1252" y="327"/>
                      </a:lnTo>
                      <a:lnTo>
                        <a:pt x="1297" y="376"/>
                      </a:lnTo>
                      <a:lnTo>
                        <a:pt x="1316" y="376"/>
                      </a:lnTo>
                      <a:lnTo>
                        <a:pt x="1341" y="358"/>
                      </a:lnTo>
                      <a:lnTo>
                        <a:pt x="1360" y="352"/>
                      </a:lnTo>
                      <a:lnTo>
                        <a:pt x="1372" y="358"/>
                      </a:lnTo>
                      <a:lnTo>
                        <a:pt x="1393" y="376"/>
                      </a:lnTo>
                      <a:lnTo>
                        <a:pt x="1417" y="383"/>
                      </a:lnTo>
                      <a:lnTo>
                        <a:pt x="1423" y="376"/>
                      </a:lnTo>
                      <a:lnTo>
                        <a:pt x="1435" y="352"/>
                      </a:lnTo>
                      <a:lnTo>
                        <a:pt x="1442" y="339"/>
                      </a:lnTo>
                      <a:lnTo>
                        <a:pt x="1468" y="298"/>
                      </a:lnTo>
                      <a:lnTo>
                        <a:pt x="1475" y="293"/>
                      </a:lnTo>
                      <a:lnTo>
                        <a:pt x="1468" y="228"/>
                      </a:lnTo>
                      <a:lnTo>
                        <a:pt x="1500" y="197"/>
                      </a:lnTo>
                      <a:lnTo>
                        <a:pt x="1512" y="204"/>
                      </a:lnTo>
                      <a:lnTo>
                        <a:pt x="1550" y="164"/>
                      </a:lnTo>
                      <a:lnTo>
                        <a:pt x="1582" y="204"/>
                      </a:lnTo>
                      <a:lnTo>
                        <a:pt x="1594" y="216"/>
                      </a:lnTo>
                      <a:lnTo>
                        <a:pt x="1613" y="209"/>
                      </a:lnTo>
                      <a:lnTo>
                        <a:pt x="1627" y="228"/>
                      </a:lnTo>
                      <a:lnTo>
                        <a:pt x="1627" y="241"/>
                      </a:lnTo>
                      <a:lnTo>
                        <a:pt x="1639" y="253"/>
                      </a:lnTo>
                      <a:lnTo>
                        <a:pt x="1639" y="272"/>
                      </a:lnTo>
                      <a:lnTo>
                        <a:pt x="1658" y="248"/>
                      </a:lnTo>
                      <a:lnTo>
                        <a:pt x="1690" y="222"/>
                      </a:lnTo>
                      <a:lnTo>
                        <a:pt x="1709" y="183"/>
                      </a:lnTo>
                      <a:lnTo>
                        <a:pt x="1695" y="178"/>
                      </a:lnTo>
                      <a:lnTo>
                        <a:pt x="1676" y="197"/>
                      </a:lnTo>
                      <a:lnTo>
                        <a:pt x="1671" y="164"/>
                      </a:lnTo>
                      <a:lnTo>
                        <a:pt x="1658" y="159"/>
                      </a:lnTo>
                      <a:lnTo>
                        <a:pt x="1653" y="140"/>
                      </a:lnTo>
                      <a:lnTo>
                        <a:pt x="1702" y="101"/>
                      </a:lnTo>
                      <a:lnTo>
                        <a:pt x="1721" y="108"/>
                      </a:lnTo>
                      <a:lnTo>
                        <a:pt x="1728" y="82"/>
                      </a:lnTo>
                      <a:lnTo>
                        <a:pt x="1716" y="75"/>
                      </a:lnTo>
                      <a:lnTo>
                        <a:pt x="1683" y="63"/>
                      </a:lnTo>
                      <a:lnTo>
                        <a:pt x="1664" y="57"/>
                      </a:lnTo>
                      <a:lnTo>
                        <a:pt x="1639" y="33"/>
                      </a:lnTo>
                      <a:lnTo>
                        <a:pt x="1613" y="26"/>
                      </a:lnTo>
                      <a:lnTo>
                        <a:pt x="1588" y="51"/>
                      </a:lnTo>
                      <a:lnTo>
                        <a:pt x="1576" y="70"/>
                      </a:lnTo>
                      <a:lnTo>
                        <a:pt x="1550" y="51"/>
                      </a:lnTo>
                      <a:lnTo>
                        <a:pt x="1564" y="38"/>
                      </a:lnTo>
                      <a:lnTo>
                        <a:pt x="1569" y="7"/>
                      </a:lnTo>
                      <a:lnTo>
                        <a:pt x="1564" y="0"/>
                      </a:lnTo>
                      <a:lnTo>
                        <a:pt x="1531" y="0"/>
                      </a:lnTo>
                      <a:lnTo>
                        <a:pt x="1524" y="12"/>
                      </a:lnTo>
                      <a:lnTo>
                        <a:pt x="1519" y="33"/>
                      </a:lnTo>
                      <a:lnTo>
                        <a:pt x="1524" y="51"/>
                      </a:lnTo>
                      <a:lnTo>
                        <a:pt x="1500" y="75"/>
                      </a:lnTo>
                      <a:lnTo>
                        <a:pt x="1480" y="38"/>
                      </a:lnTo>
                      <a:lnTo>
                        <a:pt x="1461" y="45"/>
                      </a:lnTo>
                      <a:lnTo>
                        <a:pt x="1456" y="75"/>
                      </a:lnTo>
                      <a:lnTo>
                        <a:pt x="1442" y="120"/>
                      </a:lnTo>
                      <a:lnTo>
                        <a:pt x="1411" y="152"/>
                      </a:lnTo>
                      <a:lnTo>
                        <a:pt x="1393" y="115"/>
                      </a:lnTo>
                      <a:lnTo>
                        <a:pt x="1423" y="89"/>
                      </a:lnTo>
                      <a:lnTo>
                        <a:pt x="1430" y="51"/>
                      </a:lnTo>
                      <a:lnTo>
                        <a:pt x="1411" y="51"/>
                      </a:lnTo>
                      <a:lnTo>
                        <a:pt x="1379" y="51"/>
                      </a:lnTo>
                      <a:lnTo>
                        <a:pt x="1353" y="89"/>
                      </a:lnTo>
                      <a:lnTo>
                        <a:pt x="1322" y="140"/>
                      </a:lnTo>
                      <a:lnTo>
                        <a:pt x="1334" y="164"/>
                      </a:lnTo>
                      <a:lnTo>
                        <a:pt x="1316" y="178"/>
                      </a:lnTo>
                      <a:lnTo>
                        <a:pt x="1290" y="159"/>
                      </a:lnTo>
                      <a:lnTo>
                        <a:pt x="1264" y="171"/>
                      </a:lnTo>
                      <a:lnTo>
                        <a:pt x="1271" y="197"/>
                      </a:lnTo>
                      <a:lnTo>
                        <a:pt x="1240" y="197"/>
                      </a:lnTo>
                      <a:lnTo>
                        <a:pt x="1220" y="204"/>
                      </a:lnTo>
                      <a:lnTo>
                        <a:pt x="1196" y="234"/>
                      </a:lnTo>
                      <a:lnTo>
                        <a:pt x="1163" y="228"/>
                      </a:lnTo>
                      <a:lnTo>
                        <a:pt x="1163" y="248"/>
                      </a:lnTo>
                      <a:lnTo>
                        <a:pt x="1138" y="228"/>
                      </a:lnTo>
                      <a:lnTo>
                        <a:pt x="1107" y="241"/>
                      </a:lnTo>
                      <a:lnTo>
                        <a:pt x="1100" y="267"/>
                      </a:lnTo>
                      <a:lnTo>
                        <a:pt x="1074" y="272"/>
                      </a:lnTo>
                      <a:lnTo>
                        <a:pt x="1056" y="248"/>
                      </a:lnTo>
                      <a:lnTo>
                        <a:pt x="1018" y="253"/>
                      </a:lnTo>
                      <a:lnTo>
                        <a:pt x="980" y="267"/>
                      </a:lnTo>
                      <a:lnTo>
                        <a:pt x="980" y="305"/>
                      </a:lnTo>
                      <a:lnTo>
                        <a:pt x="1004" y="311"/>
                      </a:lnTo>
                      <a:lnTo>
                        <a:pt x="1004" y="322"/>
                      </a:lnTo>
                      <a:lnTo>
                        <a:pt x="1004" y="346"/>
                      </a:lnTo>
                      <a:lnTo>
                        <a:pt x="986" y="339"/>
                      </a:lnTo>
                      <a:lnTo>
                        <a:pt x="963" y="352"/>
                      </a:lnTo>
                      <a:lnTo>
                        <a:pt x="970" y="376"/>
                      </a:lnTo>
                      <a:lnTo>
                        <a:pt x="992" y="397"/>
                      </a:lnTo>
                      <a:lnTo>
                        <a:pt x="992" y="428"/>
                      </a:lnTo>
                      <a:lnTo>
                        <a:pt x="970" y="416"/>
                      </a:lnTo>
                      <a:lnTo>
                        <a:pt x="951" y="421"/>
                      </a:lnTo>
                      <a:lnTo>
                        <a:pt x="951" y="446"/>
                      </a:lnTo>
                      <a:lnTo>
                        <a:pt x="921" y="446"/>
                      </a:lnTo>
                      <a:lnTo>
                        <a:pt x="895" y="446"/>
                      </a:lnTo>
                      <a:lnTo>
                        <a:pt x="888" y="465"/>
                      </a:lnTo>
                      <a:lnTo>
                        <a:pt x="881" y="479"/>
                      </a:lnTo>
                      <a:lnTo>
                        <a:pt x="862" y="484"/>
                      </a:lnTo>
                      <a:lnTo>
                        <a:pt x="856" y="498"/>
                      </a:lnTo>
                      <a:lnTo>
                        <a:pt x="862" y="517"/>
                      </a:lnTo>
                      <a:lnTo>
                        <a:pt x="825" y="529"/>
                      </a:lnTo>
                      <a:lnTo>
                        <a:pt x="850" y="554"/>
                      </a:lnTo>
                      <a:lnTo>
                        <a:pt x="856" y="568"/>
                      </a:lnTo>
                      <a:lnTo>
                        <a:pt x="832" y="587"/>
                      </a:lnTo>
                      <a:lnTo>
                        <a:pt x="787" y="617"/>
                      </a:lnTo>
                      <a:lnTo>
                        <a:pt x="755" y="643"/>
                      </a:lnTo>
                      <a:lnTo>
                        <a:pt x="736" y="681"/>
                      </a:lnTo>
                      <a:lnTo>
                        <a:pt x="703" y="706"/>
                      </a:lnTo>
                      <a:lnTo>
                        <a:pt x="703" y="725"/>
                      </a:lnTo>
                      <a:lnTo>
                        <a:pt x="710" y="744"/>
                      </a:lnTo>
                      <a:lnTo>
                        <a:pt x="685" y="765"/>
                      </a:lnTo>
                      <a:lnTo>
                        <a:pt x="691" y="788"/>
                      </a:lnTo>
                      <a:lnTo>
                        <a:pt x="666" y="833"/>
                      </a:lnTo>
                      <a:lnTo>
                        <a:pt x="647" y="840"/>
                      </a:lnTo>
                      <a:lnTo>
                        <a:pt x="647" y="872"/>
                      </a:lnTo>
                      <a:lnTo>
                        <a:pt x="661" y="891"/>
                      </a:lnTo>
                      <a:lnTo>
                        <a:pt x="640" y="910"/>
                      </a:lnTo>
                      <a:lnTo>
                        <a:pt x="628" y="896"/>
                      </a:lnTo>
                      <a:lnTo>
                        <a:pt x="602" y="910"/>
                      </a:lnTo>
                      <a:lnTo>
                        <a:pt x="609" y="948"/>
                      </a:lnTo>
                      <a:lnTo>
                        <a:pt x="584" y="960"/>
                      </a:lnTo>
                      <a:lnTo>
                        <a:pt x="546" y="966"/>
                      </a:lnTo>
                      <a:lnTo>
                        <a:pt x="520" y="999"/>
                      </a:lnTo>
                      <a:lnTo>
                        <a:pt x="514" y="1030"/>
                      </a:lnTo>
                      <a:lnTo>
                        <a:pt x="488" y="1055"/>
                      </a:lnTo>
                      <a:lnTo>
                        <a:pt x="488" y="1074"/>
                      </a:lnTo>
                      <a:lnTo>
                        <a:pt x="520" y="1048"/>
                      </a:lnTo>
                      <a:lnTo>
                        <a:pt x="558" y="1023"/>
                      </a:lnTo>
                      <a:lnTo>
                        <a:pt x="572" y="1030"/>
                      </a:lnTo>
                      <a:lnTo>
                        <a:pt x="558" y="1067"/>
                      </a:lnTo>
                      <a:lnTo>
                        <a:pt x="527" y="1088"/>
                      </a:lnTo>
                      <a:lnTo>
                        <a:pt x="495" y="1081"/>
                      </a:lnTo>
                      <a:lnTo>
                        <a:pt x="502" y="1107"/>
                      </a:lnTo>
                      <a:lnTo>
                        <a:pt x="457" y="1125"/>
                      </a:lnTo>
                      <a:lnTo>
                        <a:pt x="450" y="1088"/>
                      </a:lnTo>
                      <a:lnTo>
                        <a:pt x="431" y="1074"/>
                      </a:lnTo>
                      <a:lnTo>
                        <a:pt x="406" y="1112"/>
                      </a:lnTo>
                      <a:lnTo>
                        <a:pt x="380" y="1112"/>
                      </a:lnTo>
                      <a:lnTo>
                        <a:pt x="353" y="1119"/>
                      </a:lnTo>
                      <a:lnTo>
                        <a:pt x="349" y="1151"/>
                      </a:lnTo>
                      <a:lnTo>
                        <a:pt x="336" y="1156"/>
                      </a:lnTo>
                      <a:lnTo>
                        <a:pt x="336" y="1173"/>
                      </a:lnTo>
                      <a:lnTo>
                        <a:pt x="320" y="1166"/>
                      </a:lnTo>
                      <a:lnTo>
                        <a:pt x="298" y="1153"/>
                      </a:lnTo>
                      <a:lnTo>
                        <a:pt x="264" y="1156"/>
                      </a:lnTo>
                      <a:lnTo>
                        <a:pt x="264" y="1175"/>
                      </a:lnTo>
                      <a:lnTo>
                        <a:pt x="267" y="1192"/>
                      </a:lnTo>
                      <a:lnTo>
                        <a:pt x="254" y="1197"/>
                      </a:lnTo>
                      <a:lnTo>
                        <a:pt x="223" y="1182"/>
                      </a:lnTo>
                      <a:lnTo>
                        <a:pt x="194" y="1204"/>
                      </a:lnTo>
                      <a:lnTo>
                        <a:pt x="201" y="1223"/>
                      </a:lnTo>
                      <a:lnTo>
                        <a:pt x="197" y="1237"/>
                      </a:lnTo>
                      <a:lnTo>
                        <a:pt x="168" y="1223"/>
                      </a:lnTo>
                      <a:lnTo>
                        <a:pt x="160" y="1240"/>
                      </a:lnTo>
                      <a:lnTo>
                        <a:pt x="149" y="1252"/>
                      </a:lnTo>
                      <a:lnTo>
                        <a:pt x="115" y="1245"/>
                      </a:lnTo>
                      <a:lnTo>
                        <a:pt x="96" y="1249"/>
                      </a:lnTo>
                      <a:lnTo>
                        <a:pt x="93" y="1274"/>
                      </a:lnTo>
                      <a:lnTo>
                        <a:pt x="79" y="1281"/>
                      </a:lnTo>
                      <a:lnTo>
                        <a:pt x="60" y="1308"/>
                      </a:lnTo>
                      <a:lnTo>
                        <a:pt x="64" y="1344"/>
                      </a:lnTo>
                      <a:lnTo>
                        <a:pt x="57" y="1394"/>
                      </a:lnTo>
                      <a:lnTo>
                        <a:pt x="48" y="1445"/>
                      </a:lnTo>
                      <a:lnTo>
                        <a:pt x="42" y="1493"/>
                      </a:lnTo>
                      <a:lnTo>
                        <a:pt x="35" y="1517"/>
                      </a:lnTo>
                      <a:lnTo>
                        <a:pt x="52" y="1539"/>
                      </a:lnTo>
                      <a:lnTo>
                        <a:pt x="79" y="1520"/>
                      </a:lnTo>
                      <a:lnTo>
                        <a:pt x="98" y="1531"/>
                      </a:lnTo>
                      <a:lnTo>
                        <a:pt x="98" y="1549"/>
                      </a:lnTo>
                      <a:lnTo>
                        <a:pt x="71" y="1565"/>
                      </a:lnTo>
                      <a:lnTo>
                        <a:pt x="67" y="1597"/>
                      </a:lnTo>
                      <a:lnTo>
                        <a:pt x="60" y="1613"/>
                      </a:lnTo>
                      <a:lnTo>
                        <a:pt x="33" y="1609"/>
                      </a:lnTo>
                      <a:lnTo>
                        <a:pt x="23" y="1647"/>
                      </a:lnTo>
                      <a:lnTo>
                        <a:pt x="35" y="1657"/>
                      </a:lnTo>
                      <a:lnTo>
                        <a:pt x="60" y="1650"/>
                      </a:lnTo>
                      <a:lnTo>
                        <a:pt x="74" y="1667"/>
                      </a:lnTo>
                      <a:lnTo>
                        <a:pt x="76" y="1676"/>
                      </a:lnTo>
                      <a:lnTo>
                        <a:pt x="55" y="1690"/>
                      </a:lnTo>
                      <a:lnTo>
                        <a:pt x="57" y="1712"/>
                      </a:lnTo>
                      <a:lnTo>
                        <a:pt x="33" y="1717"/>
                      </a:lnTo>
                      <a:lnTo>
                        <a:pt x="16" y="1705"/>
                      </a:lnTo>
                      <a:lnTo>
                        <a:pt x="19" y="1736"/>
                      </a:lnTo>
                      <a:lnTo>
                        <a:pt x="16" y="1758"/>
                      </a:lnTo>
                      <a:lnTo>
                        <a:pt x="0" y="1758"/>
                      </a:lnTo>
                      <a:lnTo>
                        <a:pt x="38" y="1797"/>
                      </a:lnTo>
                      <a:lnTo>
                        <a:pt x="57" y="1820"/>
                      </a:lnTo>
                      <a:lnTo>
                        <a:pt x="67" y="1850"/>
                      </a:lnTo>
                      <a:lnTo>
                        <a:pt x="105" y="1873"/>
                      </a:lnTo>
                      <a:lnTo>
                        <a:pt x="146" y="1895"/>
                      </a:lnTo>
                      <a:lnTo>
                        <a:pt x="185" y="1895"/>
                      </a:lnTo>
                      <a:lnTo>
                        <a:pt x="242" y="1857"/>
                      </a:lnTo>
                      <a:lnTo>
                        <a:pt x="298" y="1816"/>
                      </a:lnTo>
                      <a:lnTo>
                        <a:pt x="349" y="1746"/>
                      </a:lnTo>
                      <a:lnTo>
                        <a:pt x="358" y="1739"/>
                      </a:lnTo>
                      <a:lnTo>
                        <a:pt x="372" y="1762"/>
                      </a:lnTo>
                      <a:lnTo>
                        <a:pt x="397" y="1746"/>
                      </a:lnTo>
                      <a:lnTo>
                        <a:pt x="406" y="1720"/>
                      </a:lnTo>
                      <a:lnTo>
                        <a:pt x="409" y="1690"/>
                      </a:lnTo>
                      <a:lnTo>
                        <a:pt x="435" y="1650"/>
                      </a:lnTo>
                      <a:lnTo>
                        <a:pt x="425" y="1695"/>
                      </a:lnTo>
                      <a:lnTo>
                        <a:pt x="438" y="1702"/>
                      </a:lnTo>
                      <a:lnTo>
                        <a:pt x="431" y="1720"/>
                      </a:lnTo>
                      <a:lnTo>
                        <a:pt x="438" y="1755"/>
                      </a:lnTo>
                      <a:lnTo>
                        <a:pt x="450" y="1784"/>
                      </a:lnTo>
                      <a:lnTo>
                        <a:pt x="466" y="1775"/>
                      </a:lnTo>
                    </a:path>
                  </a:pathLst>
                </a:custGeom>
                <a:solidFill>
                  <a:srgbClr val="ffffff"/>
                </a:solidFill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</p:grpSp>
          <p:grpSp>
            <p:nvGrpSpPr>
              <p:cNvPr id="117" name=""/>
              <p:cNvGrpSpPr/>
              <p:nvPr/>
            </p:nvGrpSpPr>
            <p:grpSpPr>
              <a:xfrm>
                <a:off x="4673160" y="2631960"/>
                <a:ext cx="642240" cy="636480"/>
                <a:chOff x="4673160" y="2631960"/>
                <a:chExt cx="642240" cy="636480"/>
              </a:xfrm>
            </p:grpSpPr>
            <p:sp>
              <p:nvSpPr>
                <p:cNvPr id="118" name=""/>
                <p:cNvSpPr/>
                <p:nvPr/>
              </p:nvSpPr>
              <p:spPr>
                <a:xfrm>
                  <a:off x="4977360" y="2825640"/>
                  <a:ext cx="29160" cy="38520"/>
                </a:xfrm>
                <a:custGeom>
                  <a:avLst/>
                  <a:gdLst/>
                  <a:ahLst/>
                  <a:rect l="l" t="t" r="r" b="b"/>
                  <a:pathLst>
                    <a:path w="51" h="67">
                      <a:moveTo>
                        <a:pt x="51" y="10"/>
                      </a:moveTo>
                      <a:lnTo>
                        <a:pt x="46" y="26"/>
                      </a:lnTo>
                      <a:lnTo>
                        <a:pt x="51" y="57"/>
                      </a:lnTo>
                      <a:lnTo>
                        <a:pt x="15" y="67"/>
                      </a:lnTo>
                      <a:lnTo>
                        <a:pt x="0" y="52"/>
                      </a:lnTo>
                      <a:lnTo>
                        <a:pt x="0" y="26"/>
                      </a:lnTo>
                      <a:lnTo>
                        <a:pt x="10" y="0"/>
                      </a:lnTo>
                      <a:lnTo>
                        <a:pt x="51" y="1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8280" bIns="-828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19" name=""/>
                <p:cNvSpPr/>
                <p:nvPr/>
              </p:nvSpPr>
              <p:spPr>
                <a:xfrm>
                  <a:off x="4929120" y="2852640"/>
                  <a:ext cx="27000" cy="20880"/>
                </a:xfrm>
                <a:custGeom>
                  <a:avLst/>
                  <a:gdLst/>
                  <a:ahLst/>
                  <a:rect l="l" t="t" r="r" b="b"/>
                  <a:pathLst>
                    <a:path w="47" h="36">
                      <a:moveTo>
                        <a:pt x="41" y="0"/>
                      </a:moveTo>
                      <a:lnTo>
                        <a:pt x="47" y="26"/>
                      </a:lnTo>
                      <a:lnTo>
                        <a:pt x="11" y="36"/>
                      </a:lnTo>
                      <a:lnTo>
                        <a:pt x="0" y="11"/>
                      </a:lnTo>
                      <a:lnTo>
                        <a:pt x="41" y="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25920" bIns="-2592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20" name=""/>
                <p:cNvSpPr/>
                <p:nvPr/>
              </p:nvSpPr>
              <p:spPr>
                <a:xfrm>
                  <a:off x="4937400" y="2809440"/>
                  <a:ext cx="33840" cy="25560"/>
                </a:xfrm>
                <a:custGeom>
                  <a:avLst/>
                  <a:gdLst/>
                  <a:ahLst/>
                  <a:rect l="l" t="t" r="r" b="b"/>
                  <a:pathLst>
                    <a:path w="56" h="43">
                      <a:moveTo>
                        <a:pt x="0" y="27"/>
                      </a:moveTo>
                      <a:lnTo>
                        <a:pt x="41" y="43"/>
                      </a:lnTo>
                      <a:lnTo>
                        <a:pt x="56" y="10"/>
                      </a:lnTo>
                      <a:lnTo>
                        <a:pt x="31" y="0"/>
                      </a:lnTo>
                      <a:lnTo>
                        <a:pt x="15" y="10"/>
                      </a:lnTo>
                      <a:lnTo>
                        <a:pt x="0" y="19"/>
                      </a:lnTo>
                      <a:lnTo>
                        <a:pt x="0" y="27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21240" bIns="-2124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21" name=""/>
                <p:cNvSpPr/>
                <p:nvPr/>
              </p:nvSpPr>
              <p:spPr>
                <a:xfrm>
                  <a:off x="4977360" y="2786760"/>
                  <a:ext cx="23400" cy="15120"/>
                </a:xfrm>
                <a:custGeom>
                  <a:avLst/>
                  <a:gdLst/>
                  <a:ahLst/>
                  <a:rect l="l" t="t" r="r" b="b"/>
                  <a:pathLst>
                    <a:path w="41" h="27">
                      <a:moveTo>
                        <a:pt x="0" y="27"/>
                      </a:moveTo>
                      <a:lnTo>
                        <a:pt x="30" y="0"/>
                      </a:lnTo>
                      <a:lnTo>
                        <a:pt x="41" y="10"/>
                      </a:lnTo>
                      <a:lnTo>
                        <a:pt x="0" y="27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31680" bIns="-3168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22" name=""/>
                <p:cNvSpPr/>
                <p:nvPr/>
              </p:nvSpPr>
              <p:spPr>
                <a:xfrm>
                  <a:off x="4889160" y="2862000"/>
                  <a:ext cx="18720" cy="17280"/>
                </a:xfrm>
                <a:custGeom>
                  <a:avLst/>
                  <a:gdLst/>
                  <a:ahLst/>
                  <a:rect l="l" t="t" r="r" b="b"/>
                  <a:pathLst>
                    <a:path w="31" h="31">
                      <a:moveTo>
                        <a:pt x="25" y="0"/>
                      </a:moveTo>
                      <a:lnTo>
                        <a:pt x="31" y="25"/>
                      </a:lnTo>
                      <a:lnTo>
                        <a:pt x="0" y="31"/>
                      </a:lnTo>
                      <a:lnTo>
                        <a:pt x="25" y="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29520" bIns="-2952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23" name=""/>
                <p:cNvSpPr/>
                <p:nvPr/>
              </p:nvSpPr>
              <p:spPr>
                <a:xfrm>
                  <a:off x="5080680" y="2737440"/>
                  <a:ext cx="32760" cy="26640"/>
                </a:xfrm>
                <a:custGeom>
                  <a:avLst/>
                  <a:gdLst/>
                  <a:ahLst/>
                  <a:rect l="l" t="t" r="r" b="b"/>
                  <a:pathLst>
                    <a:path w="56" h="46">
                      <a:moveTo>
                        <a:pt x="25" y="0"/>
                      </a:moveTo>
                      <a:lnTo>
                        <a:pt x="0" y="20"/>
                      </a:lnTo>
                      <a:lnTo>
                        <a:pt x="36" y="46"/>
                      </a:lnTo>
                      <a:lnTo>
                        <a:pt x="56" y="20"/>
                      </a:lnTo>
                      <a:lnTo>
                        <a:pt x="25" y="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20160" bIns="-2016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24" name=""/>
                <p:cNvSpPr/>
                <p:nvPr/>
              </p:nvSpPr>
              <p:spPr>
                <a:xfrm>
                  <a:off x="5109840" y="2712960"/>
                  <a:ext cx="33840" cy="27000"/>
                </a:xfrm>
                <a:custGeom>
                  <a:avLst/>
                  <a:gdLst/>
                  <a:ahLst/>
                  <a:rect l="l" t="t" r="r" b="b"/>
                  <a:pathLst>
                    <a:path w="56" h="46">
                      <a:moveTo>
                        <a:pt x="0" y="15"/>
                      </a:moveTo>
                      <a:lnTo>
                        <a:pt x="26" y="46"/>
                      </a:lnTo>
                      <a:lnTo>
                        <a:pt x="56" y="25"/>
                      </a:lnTo>
                      <a:lnTo>
                        <a:pt x="31" y="0"/>
                      </a:lnTo>
                      <a:lnTo>
                        <a:pt x="0" y="15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19800" bIns="-19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25" name=""/>
                <p:cNvSpPr/>
                <p:nvPr/>
              </p:nvSpPr>
              <p:spPr>
                <a:xfrm>
                  <a:off x="5198040" y="2662560"/>
                  <a:ext cx="47880" cy="32760"/>
                </a:xfrm>
                <a:custGeom>
                  <a:avLst/>
                  <a:gdLst/>
                  <a:ahLst/>
                  <a:rect l="l" t="t" r="r" b="b"/>
                  <a:pathLst>
                    <a:path w="82" h="57">
                      <a:moveTo>
                        <a:pt x="36" y="16"/>
                      </a:moveTo>
                      <a:lnTo>
                        <a:pt x="51" y="26"/>
                      </a:lnTo>
                      <a:lnTo>
                        <a:pt x="82" y="0"/>
                      </a:lnTo>
                      <a:lnTo>
                        <a:pt x="66" y="52"/>
                      </a:lnTo>
                      <a:lnTo>
                        <a:pt x="36" y="57"/>
                      </a:lnTo>
                      <a:lnTo>
                        <a:pt x="0" y="21"/>
                      </a:lnTo>
                      <a:lnTo>
                        <a:pt x="36" y="16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14040" bIns="-1404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26" name=""/>
                <p:cNvSpPr/>
                <p:nvPr/>
              </p:nvSpPr>
              <p:spPr>
                <a:xfrm>
                  <a:off x="5290920" y="2631960"/>
                  <a:ext cx="24480" cy="17280"/>
                </a:xfrm>
                <a:custGeom>
                  <a:avLst/>
                  <a:gdLst/>
                  <a:ahLst/>
                  <a:rect l="l" t="t" r="r" b="b"/>
                  <a:pathLst>
                    <a:path w="41" h="31">
                      <a:moveTo>
                        <a:pt x="20" y="0"/>
                      </a:moveTo>
                      <a:lnTo>
                        <a:pt x="36" y="10"/>
                      </a:lnTo>
                      <a:lnTo>
                        <a:pt x="41" y="31"/>
                      </a:lnTo>
                      <a:lnTo>
                        <a:pt x="0" y="31"/>
                      </a:lnTo>
                      <a:lnTo>
                        <a:pt x="20" y="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29520" bIns="-2952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27" name=""/>
                <p:cNvSpPr/>
                <p:nvPr/>
              </p:nvSpPr>
              <p:spPr>
                <a:xfrm>
                  <a:off x="4673160" y="3247560"/>
                  <a:ext cx="34920" cy="20880"/>
                </a:xfrm>
                <a:custGeom>
                  <a:avLst/>
                  <a:gdLst/>
                  <a:ahLst/>
                  <a:rect l="l" t="t" r="r" b="b"/>
                  <a:pathLst>
                    <a:path w="62" h="36">
                      <a:moveTo>
                        <a:pt x="62" y="21"/>
                      </a:moveTo>
                      <a:lnTo>
                        <a:pt x="16" y="0"/>
                      </a:lnTo>
                      <a:lnTo>
                        <a:pt x="0" y="16"/>
                      </a:lnTo>
                      <a:lnTo>
                        <a:pt x="5" y="36"/>
                      </a:lnTo>
                      <a:lnTo>
                        <a:pt x="62" y="21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25920" bIns="-2592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</p:grpSp>
        </p:grpSp>
        <p:sp>
          <p:nvSpPr>
            <p:cNvPr id="128" name=""/>
            <p:cNvSpPr/>
            <p:nvPr/>
          </p:nvSpPr>
          <p:spPr>
            <a:xfrm>
              <a:off x="4952880" y="4535640"/>
              <a:ext cx="353880" cy="157320"/>
            </a:xfrm>
            <a:custGeom>
              <a:avLst/>
              <a:gdLst/>
              <a:ahLst/>
              <a:rect l="l" t="t" r="r" b="b"/>
              <a:pathLst>
                <a:path w="602" h="266">
                  <a:moveTo>
                    <a:pt x="206" y="13"/>
                  </a:moveTo>
                  <a:lnTo>
                    <a:pt x="226" y="0"/>
                  </a:lnTo>
                  <a:lnTo>
                    <a:pt x="250" y="0"/>
                  </a:lnTo>
                  <a:lnTo>
                    <a:pt x="260" y="19"/>
                  </a:lnTo>
                  <a:lnTo>
                    <a:pt x="283" y="3"/>
                  </a:lnTo>
                  <a:lnTo>
                    <a:pt x="305" y="10"/>
                  </a:lnTo>
                  <a:lnTo>
                    <a:pt x="339" y="44"/>
                  </a:lnTo>
                  <a:lnTo>
                    <a:pt x="377" y="60"/>
                  </a:lnTo>
                  <a:lnTo>
                    <a:pt x="390" y="63"/>
                  </a:lnTo>
                  <a:lnTo>
                    <a:pt x="409" y="48"/>
                  </a:lnTo>
                  <a:lnTo>
                    <a:pt x="428" y="41"/>
                  </a:lnTo>
                  <a:lnTo>
                    <a:pt x="479" y="54"/>
                  </a:lnTo>
                  <a:lnTo>
                    <a:pt x="548" y="70"/>
                  </a:lnTo>
                  <a:lnTo>
                    <a:pt x="602" y="85"/>
                  </a:lnTo>
                  <a:lnTo>
                    <a:pt x="584" y="107"/>
                  </a:lnTo>
                  <a:lnTo>
                    <a:pt x="548" y="143"/>
                  </a:lnTo>
                  <a:lnTo>
                    <a:pt x="539" y="155"/>
                  </a:lnTo>
                  <a:lnTo>
                    <a:pt x="543" y="181"/>
                  </a:lnTo>
                  <a:lnTo>
                    <a:pt x="517" y="181"/>
                  </a:lnTo>
                  <a:lnTo>
                    <a:pt x="491" y="162"/>
                  </a:lnTo>
                  <a:lnTo>
                    <a:pt x="466" y="155"/>
                  </a:lnTo>
                  <a:lnTo>
                    <a:pt x="399" y="171"/>
                  </a:lnTo>
                  <a:lnTo>
                    <a:pt x="382" y="186"/>
                  </a:lnTo>
                  <a:lnTo>
                    <a:pt x="363" y="210"/>
                  </a:lnTo>
                  <a:lnTo>
                    <a:pt x="327" y="232"/>
                  </a:lnTo>
                  <a:lnTo>
                    <a:pt x="307" y="232"/>
                  </a:lnTo>
                  <a:lnTo>
                    <a:pt x="284" y="213"/>
                  </a:lnTo>
                  <a:lnTo>
                    <a:pt x="266" y="213"/>
                  </a:lnTo>
                  <a:lnTo>
                    <a:pt x="197" y="246"/>
                  </a:lnTo>
                  <a:lnTo>
                    <a:pt x="165" y="263"/>
                  </a:lnTo>
                  <a:lnTo>
                    <a:pt x="141" y="266"/>
                  </a:lnTo>
                  <a:lnTo>
                    <a:pt x="86" y="263"/>
                  </a:lnTo>
                  <a:lnTo>
                    <a:pt x="64" y="263"/>
                  </a:lnTo>
                  <a:lnTo>
                    <a:pt x="47" y="237"/>
                  </a:lnTo>
                  <a:lnTo>
                    <a:pt x="38" y="229"/>
                  </a:lnTo>
                  <a:lnTo>
                    <a:pt x="19" y="219"/>
                  </a:lnTo>
                  <a:lnTo>
                    <a:pt x="9" y="207"/>
                  </a:lnTo>
                  <a:lnTo>
                    <a:pt x="0" y="181"/>
                  </a:lnTo>
                  <a:lnTo>
                    <a:pt x="0" y="152"/>
                  </a:lnTo>
                  <a:lnTo>
                    <a:pt x="59" y="128"/>
                  </a:lnTo>
                  <a:lnTo>
                    <a:pt x="124" y="128"/>
                  </a:lnTo>
                  <a:lnTo>
                    <a:pt x="163" y="92"/>
                  </a:lnTo>
                  <a:lnTo>
                    <a:pt x="168" y="30"/>
                  </a:lnTo>
                  <a:lnTo>
                    <a:pt x="206" y="13"/>
                  </a:lnTo>
                  <a:close/>
                </a:path>
              </a:pathLst>
            </a:custGeom>
            <a:solidFill>
              <a:srgbClr val="ffffff"/>
            </a:solidFill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9" name=""/>
            <p:cNvSpPr/>
            <p:nvPr/>
          </p:nvSpPr>
          <p:spPr>
            <a:xfrm>
              <a:off x="4867560" y="4918680"/>
              <a:ext cx="236880" cy="220680"/>
            </a:xfrm>
            <a:custGeom>
              <a:avLst/>
              <a:gdLst/>
              <a:ahLst/>
              <a:rect l="l" t="t" r="r" b="b"/>
              <a:pathLst>
                <a:path w="406" h="376">
                  <a:moveTo>
                    <a:pt x="375" y="53"/>
                  </a:moveTo>
                  <a:lnTo>
                    <a:pt x="354" y="53"/>
                  </a:lnTo>
                  <a:lnTo>
                    <a:pt x="332" y="38"/>
                  </a:lnTo>
                  <a:lnTo>
                    <a:pt x="303" y="22"/>
                  </a:lnTo>
                  <a:lnTo>
                    <a:pt x="267" y="41"/>
                  </a:lnTo>
                  <a:lnTo>
                    <a:pt x="235" y="33"/>
                  </a:lnTo>
                  <a:lnTo>
                    <a:pt x="206" y="46"/>
                  </a:lnTo>
                  <a:lnTo>
                    <a:pt x="204" y="33"/>
                  </a:lnTo>
                  <a:lnTo>
                    <a:pt x="178" y="31"/>
                  </a:lnTo>
                  <a:lnTo>
                    <a:pt x="147" y="0"/>
                  </a:lnTo>
                  <a:lnTo>
                    <a:pt x="101" y="52"/>
                  </a:lnTo>
                  <a:lnTo>
                    <a:pt x="29" y="28"/>
                  </a:lnTo>
                  <a:lnTo>
                    <a:pt x="0" y="36"/>
                  </a:lnTo>
                  <a:lnTo>
                    <a:pt x="0" y="53"/>
                  </a:lnTo>
                  <a:lnTo>
                    <a:pt x="77" y="134"/>
                  </a:lnTo>
                  <a:lnTo>
                    <a:pt x="96" y="187"/>
                  </a:lnTo>
                  <a:lnTo>
                    <a:pt x="137" y="217"/>
                  </a:lnTo>
                  <a:lnTo>
                    <a:pt x="154" y="212"/>
                  </a:lnTo>
                  <a:lnTo>
                    <a:pt x="255" y="320"/>
                  </a:lnTo>
                  <a:lnTo>
                    <a:pt x="262" y="344"/>
                  </a:lnTo>
                  <a:lnTo>
                    <a:pt x="255" y="359"/>
                  </a:lnTo>
                  <a:lnTo>
                    <a:pt x="262" y="376"/>
                  </a:lnTo>
                  <a:lnTo>
                    <a:pt x="291" y="361"/>
                  </a:lnTo>
                  <a:lnTo>
                    <a:pt x="313" y="354"/>
                  </a:lnTo>
                  <a:lnTo>
                    <a:pt x="313" y="318"/>
                  </a:lnTo>
                  <a:lnTo>
                    <a:pt x="342" y="294"/>
                  </a:lnTo>
                  <a:lnTo>
                    <a:pt x="354" y="269"/>
                  </a:lnTo>
                  <a:lnTo>
                    <a:pt x="385" y="257"/>
                  </a:lnTo>
                  <a:lnTo>
                    <a:pt x="390" y="226"/>
                  </a:lnTo>
                  <a:lnTo>
                    <a:pt x="385" y="197"/>
                  </a:lnTo>
                  <a:lnTo>
                    <a:pt x="401" y="185"/>
                  </a:lnTo>
                  <a:lnTo>
                    <a:pt x="373" y="146"/>
                  </a:lnTo>
                  <a:lnTo>
                    <a:pt x="406" y="89"/>
                  </a:lnTo>
                  <a:lnTo>
                    <a:pt x="375" y="53"/>
                  </a:lnTo>
                  <a:close/>
                </a:path>
              </a:pathLst>
            </a:custGeom>
            <a:solidFill>
              <a:srgbClr val="ffffff"/>
            </a:solidFill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0" name=""/>
            <p:cNvSpPr/>
            <p:nvPr/>
          </p:nvSpPr>
          <p:spPr>
            <a:xfrm>
              <a:off x="5193000" y="5206680"/>
              <a:ext cx="162000" cy="110160"/>
            </a:xfrm>
            <a:custGeom>
              <a:avLst/>
              <a:gdLst/>
              <a:ahLst/>
              <a:rect l="l" t="t" r="r" b="b"/>
              <a:pathLst>
                <a:path w="277" h="188">
                  <a:moveTo>
                    <a:pt x="10" y="57"/>
                  </a:moveTo>
                  <a:lnTo>
                    <a:pt x="58" y="24"/>
                  </a:lnTo>
                  <a:lnTo>
                    <a:pt x="88" y="19"/>
                  </a:lnTo>
                  <a:lnTo>
                    <a:pt x="119" y="11"/>
                  </a:lnTo>
                  <a:lnTo>
                    <a:pt x="145" y="11"/>
                  </a:lnTo>
                  <a:lnTo>
                    <a:pt x="171" y="0"/>
                  </a:lnTo>
                  <a:lnTo>
                    <a:pt x="215" y="11"/>
                  </a:lnTo>
                  <a:lnTo>
                    <a:pt x="241" y="9"/>
                  </a:lnTo>
                  <a:lnTo>
                    <a:pt x="266" y="35"/>
                  </a:lnTo>
                  <a:lnTo>
                    <a:pt x="263" y="108"/>
                  </a:lnTo>
                  <a:lnTo>
                    <a:pt x="277" y="117"/>
                  </a:lnTo>
                  <a:lnTo>
                    <a:pt x="258" y="147"/>
                  </a:lnTo>
                  <a:lnTo>
                    <a:pt x="196" y="159"/>
                  </a:lnTo>
                  <a:lnTo>
                    <a:pt x="171" y="153"/>
                  </a:lnTo>
                  <a:lnTo>
                    <a:pt x="153" y="188"/>
                  </a:lnTo>
                  <a:lnTo>
                    <a:pt x="107" y="185"/>
                  </a:lnTo>
                  <a:lnTo>
                    <a:pt x="88" y="180"/>
                  </a:lnTo>
                  <a:lnTo>
                    <a:pt x="61" y="178"/>
                  </a:lnTo>
                  <a:lnTo>
                    <a:pt x="46" y="163"/>
                  </a:lnTo>
                  <a:lnTo>
                    <a:pt x="35" y="168"/>
                  </a:lnTo>
                  <a:lnTo>
                    <a:pt x="15" y="153"/>
                  </a:lnTo>
                  <a:lnTo>
                    <a:pt x="0" y="108"/>
                  </a:lnTo>
                  <a:lnTo>
                    <a:pt x="11" y="86"/>
                  </a:lnTo>
                  <a:lnTo>
                    <a:pt x="10" y="57"/>
                  </a:lnTo>
                  <a:close/>
                </a:path>
              </a:pathLst>
            </a:custGeom>
            <a:solidFill>
              <a:srgbClr val="ffffff"/>
            </a:solidFill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1" name=""/>
            <p:cNvSpPr/>
            <p:nvPr/>
          </p:nvSpPr>
          <p:spPr>
            <a:xfrm>
              <a:off x="5018760" y="4849200"/>
              <a:ext cx="327960" cy="388800"/>
            </a:xfrm>
            <a:custGeom>
              <a:avLst/>
              <a:gdLst/>
              <a:ahLst/>
              <a:rect l="l" t="t" r="r" b="b"/>
              <a:pathLst>
                <a:path w="559" h="662">
                  <a:moveTo>
                    <a:pt x="94" y="46"/>
                  </a:moveTo>
                  <a:lnTo>
                    <a:pt x="205" y="5"/>
                  </a:lnTo>
                  <a:lnTo>
                    <a:pt x="256" y="0"/>
                  </a:lnTo>
                  <a:lnTo>
                    <a:pt x="287" y="2"/>
                  </a:lnTo>
                  <a:lnTo>
                    <a:pt x="299" y="11"/>
                  </a:lnTo>
                  <a:lnTo>
                    <a:pt x="307" y="21"/>
                  </a:lnTo>
                  <a:lnTo>
                    <a:pt x="309" y="33"/>
                  </a:lnTo>
                  <a:lnTo>
                    <a:pt x="319" y="36"/>
                  </a:lnTo>
                  <a:lnTo>
                    <a:pt x="333" y="62"/>
                  </a:lnTo>
                  <a:lnTo>
                    <a:pt x="335" y="99"/>
                  </a:lnTo>
                  <a:lnTo>
                    <a:pt x="349" y="113"/>
                  </a:lnTo>
                  <a:lnTo>
                    <a:pt x="381" y="113"/>
                  </a:lnTo>
                  <a:lnTo>
                    <a:pt x="402" y="166"/>
                  </a:lnTo>
                  <a:lnTo>
                    <a:pt x="402" y="202"/>
                  </a:lnTo>
                  <a:lnTo>
                    <a:pt x="415" y="226"/>
                  </a:lnTo>
                  <a:lnTo>
                    <a:pt x="431" y="226"/>
                  </a:lnTo>
                  <a:lnTo>
                    <a:pt x="463" y="202"/>
                  </a:lnTo>
                  <a:lnTo>
                    <a:pt x="482" y="217"/>
                  </a:lnTo>
                  <a:lnTo>
                    <a:pt x="484" y="248"/>
                  </a:lnTo>
                  <a:lnTo>
                    <a:pt x="518" y="267"/>
                  </a:lnTo>
                  <a:lnTo>
                    <a:pt x="513" y="300"/>
                  </a:lnTo>
                  <a:lnTo>
                    <a:pt x="514" y="308"/>
                  </a:lnTo>
                  <a:lnTo>
                    <a:pt x="520" y="313"/>
                  </a:lnTo>
                  <a:lnTo>
                    <a:pt x="508" y="330"/>
                  </a:lnTo>
                  <a:lnTo>
                    <a:pt x="504" y="351"/>
                  </a:lnTo>
                  <a:lnTo>
                    <a:pt x="523" y="392"/>
                  </a:lnTo>
                  <a:lnTo>
                    <a:pt x="550" y="397"/>
                  </a:lnTo>
                  <a:lnTo>
                    <a:pt x="559" y="418"/>
                  </a:lnTo>
                  <a:lnTo>
                    <a:pt x="550" y="459"/>
                  </a:lnTo>
                  <a:lnTo>
                    <a:pt x="509" y="494"/>
                  </a:lnTo>
                  <a:lnTo>
                    <a:pt x="520" y="559"/>
                  </a:lnTo>
                  <a:lnTo>
                    <a:pt x="504" y="587"/>
                  </a:lnTo>
                  <a:lnTo>
                    <a:pt x="514" y="618"/>
                  </a:lnTo>
                  <a:lnTo>
                    <a:pt x="463" y="607"/>
                  </a:lnTo>
                  <a:lnTo>
                    <a:pt x="437" y="618"/>
                  </a:lnTo>
                  <a:lnTo>
                    <a:pt x="412" y="618"/>
                  </a:lnTo>
                  <a:lnTo>
                    <a:pt x="381" y="626"/>
                  </a:lnTo>
                  <a:lnTo>
                    <a:pt x="350" y="631"/>
                  </a:lnTo>
                  <a:lnTo>
                    <a:pt x="302" y="662"/>
                  </a:lnTo>
                  <a:lnTo>
                    <a:pt x="304" y="602"/>
                  </a:lnTo>
                  <a:lnTo>
                    <a:pt x="294" y="587"/>
                  </a:lnTo>
                  <a:lnTo>
                    <a:pt x="261" y="582"/>
                  </a:lnTo>
                  <a:lnTo>
                    <a:pt x="251" y="556"/>
                  </a:lnTo>
                  <a:lnTo>
                    <a:pt x="231" y="554"/>
                  </a:lnTo>
                  <a:lnTo>
                    <a:pt x="222" y="561"/>
                  </a:lnTo>
                  <a:lnTo>
                    <a:pt x="179" y="554"/>
                  </a:lnTo>
                  <a:lnTo>
                    <a:pt x="164" y="566"/>
                  </a:lnTo>
                  <a:lnTo>
                    <a:pt x="155" y="612"/>
                  </a:lnTo>
                  <a:lnTo>
                    <a:pt x="138" y="648"/>
                  </a:lnTo>
                  <a:lnTo>
                    <a:pt x="22" y="546"/>
                  </a:lnTo>
                  <a:lnTo>
                    <a:pt x="0" y="498"/>
                  </a:lnTo>
                  <a:lnTo>
                    <a:pt x="30" y="484"/>
                  </a:lnTo>
                  <a:lnTo>
                    <a:pt x="56" y="472"/>
                  </a:lnTo>
                  <a:lnTo>
                    <a:pt x="56" y="433"/>
                  </a:lnTo>
                  <a:lnTo>
                    <a:pt x="82" y="418"/>
                  </a:lnTo>
                  <a:lnTo>
                    <a:pt x="94" y="390"/>
                  </a:lnTo>
                  <a:lnTo>
                    <a:pt x="123" y="371"/>
                  </a:lnTo>
                  <a:lnTo>
                    <a:pt x="128" y="346"/>
                  </a:lnTo>
                  <a:lnTo>
                    <a:pt x="125" y="318"/>
                  </a:lnTo>
                  <a:lnTo>
                    <a:pt x="143" y="303"/>
                  </a:lnTo>
                  <a:lnTo>
                    <a:pt x="118" y="264"/>
                  </a:lnTo>
                  <a:lnTo>
                    <a:pt x="145" y="211"/>
                  </a:lnTo>
                  <a:lnTo>
                    <a:pt x="114" y="175"/>
                  </a:lnTo>
                  <a:lnTo>
                    <a:pt x="123" y="135"/>
                  </a:lnTo>
                  <a:lnTo>
                    <a:pt x="94" y="99"/>
                  </a:lnTo>
                  <a:lnTo>
                    <a:pt x="94" y="46"/>
                  </a:lnTo>
                  <a:close/>
                </a:path>
              </a:pathLst>
            </a:custGeom>
            <a:solidFill>
              <a:srgbClr val="ffffff"/>
            </a:solidFill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2" name=""/>
            <p:cNvSpPr/>
            <p:nvPr/>
          </p:nvSpPr>
          <p:spPr>
            <a:xfrm>
              <a:off x="5546520" y="4634280"/>
              <a:ext cx="225720" cy="250200"/>
            </a:xfrm>
            <a:custGeom>
              <a:avLst/>
              <a:gdLst/>
              <a:ahLst/>
              <a:rect l="l" t="t" r="r" b="b"/>
              <a:pathLst>
                <a:path w="384" h="426">
                  <a:moveTo>
                    <a:pt x="206" y="426"/>
                  </a:moveTo>
                  <a:lnTo>
                    <a:pt x="184" y="402"/>
                  </a:lnTo>
                  <a:lnTo>
                    <a:pt x="179" y="346"/>
                  </a:lnTo>
                  <a:lnTo>
                    <a:pt x="155" y="305"/>
                  </a:lnTo>
                  <a:lnTo>
                    <a:pt x="153" y="269"/>
                  </a:lnTo>
                  <a:lnTo>
                    <a:pt x="160" y="243"/>
                  </a:lnTo>
                  <a:lnTo>
                    <a:pt x="140" y="206"/>
                  </a:lnTo>
                  <a:lnTo>
                    <a:pt x="114" y="176"/>
                  </a:lnTo>
                  <a:lnTo>
                    <a:pt x="104" y="146"/>
                  </a:lnTo>
                  <a:lnTo>
                    <a:pt x="99" y="125"/>
                  </a:lnTo>
                  <a:lnTo>
                    <a:pt x="68" y="105"/>
                  </a:lnTo>
                  <a:lnTo>
                    <a:pt x="51" y="77"/>
                  </a:lnTo>
                  <a:lnTo>
                    <a:pt x="32" y="46"/>
                  </a:lnTo>
                  <a:lnTo>
                    <a:pt x="0" y="26"/>
                  </a:lnTo>
                  <a:lnTo>
                    <a:pt x="51" y="0"/>
                  </a:lnTo>
                  <a:lnTo>
                    <a:pt x="92" y="5"/>
                  </a:lnTo>
                  <a:lnTo>
                    <a:pt x="118" y="11"/>
                  </a:lnTo>
                  <a:lnTo>
                    <a:pt x="184" y="58"/>
                  </a:lnTo>
                  <a:lnTo>
                    <a:pt x="200" y="67"/>
                  </a:lnTo>
                  <a:lnTo>
                    <a:pt x="247" y="77"/>
                  </a:lnTo>
                  <a:lnTo>
                    <a:pt x="277" y="118"/>
                  </a:lnTo>
                  <a:lnTo>
                    <a:pt x="263" y="149"/>
                  </a:lnTo>
                  <a:lnTo>
                    <a:pt x="282" y="190"/>
                  </a:lnTo>
                  <a:lnTo>
                    <a:pt x="328" y="221"/>
                  </a:lnTo>
                  <a:lnTo>
                    <a:pt x="345" y="247"/>
                  </a:lnTo>
                  <a:lnTo>
                    <a:pt x="374" y="257"/>
                  </a:lnTo>
                  <a:lnTo>
                    <a:pt x="384" y="259"/>
                  </a:lnTo>
                  <a:lnTo>
                    <a:pt x="365" y="272"/>
                  </a:lnTo>
                  <a:lnTo>
                    <a:pt x="318" y="272"/>
                  </a:lnTo>
                  <a:lnTo>
                    <a:pt x="277" y="269"/>
                  </a:lnTo>
                  <a:lnTo>
                    <a:pt x="258" y="277"/>
                  </a:lnTo>
                  <a:lnTo>
                    <a:pt x="263" y="323"/>
                  </a:lnTo>
                  <a:lnTo>
                    <a:pt x="256" y="359"/>
                  </a:lnTo>
                  <a:lnTo>
                    <a:pt x="215" y="402"/>
                  </a:lnTo>
                  <a:lnTo>
                    <a:pt x="206" y="426"/>
                  </a:lnTo>
                  <a:close/>
                </a:path>
              </a:pathLst>
            </a:custGeom>
            <a:solidFill>
              <a:srgbClr val="ffffff"/>
            </a:solidFill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3" name=""/>
            <p:cNvSpPr/>
            <p:nvPr/>
          </p:nvSpPr>
          <p:spPr>
            <a:xfrm>
              <a:off x="5317200" y="3934080"/>
              <a:ext cx="535680" cy="438120"/>
            </a:xfrm>
            <a:custGeom>
              <a:avLst/>
              <a:gdLst/>
              <a:ahLst/>
              <a:rect l="l" t="t" r="r" b="b"/>
              <a:pathLst>
                <a:path w="913" h="746">
                  <a:moveTo>
                    <a:pt x="369" y="17"/>
                  </a:moveTo>
                  <a:lnTo>
                    <a:pt x="345" y="48"/>
                  </a:lnTo>
                  <a:lnTo>
                    <a:pt x="328" y="76"/>
                  </a:lnTo>
                  <a:lnTo>
                    <a:pt x="297" y="79"/>
                  </a:lnTo>
                  <a:lnTo>
                    <a:pt x="266" y="89"/>
                  </a:lnTo>
                  <a:lnTo>
                    <a:pt x="280" y="110"/>
                  </a:lnTo>
                  <a:lnTo>
                    <a:pt x="280" y="120"/>
                  </a:lnTo>
                  <a:lnTo>
                    <a:pt x="280" y="161"/>
                  </a:lnTo>
                  <a:lnTo>
                    <a:pt x="253" y="165"/>
                  </a:lnTo>
                  <a:lnTo>
                    <a:pt x="225" y="192"/>
                  </a:lnTo>
                  <a:lnTo>
                    <a:pt x="225" y="223"/>
                  </a:lnTo>
                  <a:lnTo>
                    <a:pt x="222" y="236"/>
                  </a:lnTo>
                  <a:lnTo>
                    <a:pt x="212" y="253"/>
                  </a:lnTo>
                  <a:lnTo>
                    <a:pt x="212" y="336"/>
                  </a:lnTo>
                  <a:lnTo>
                    <a:pt x="195" y="346"/>
                  </a:lnTo>
                  <a:lnTo>
                    <a:pt x="171" y="332"/>
                  </a:lnTo>
                  <a:lnTo>
                    <a:pt x="126" y="366"/>
                  </a:lnTo>
                  <a:lnTo>
                    <a:pt x="95" y="397"/>
                  </a:lnTo>
                  <a:lnTo>
                    <a:pt x="65" y="377"/>
                  </a:lnTo>
                  <a:lnTo>
                    <a:pt x="51" y="377"/>
                  </a:lnTo>
                  <a:lnTo>
                    <a:pt x="24" y="383"/>
                  </a:lnTo>
                  <a:lnTo>
                    <a:pt x="30" y="428"/>
                  </a:lnTo>
                  <a:lnTo>
                    <a:pt x="44" y="472"/>
                  </a:lnTo>
                  <a:lnTo>
                    <a:pt x="51" y="503"/>
                  </a:lnTo>
                  <a:lnTo>
                    <a:pt x="47" y="544"/>
                  </a:lnTo>
                  <a:lnTo>
                    <a:pt x="30" y="578"/>
                  </a:lnTo>
                  <a:lnTo>
                    <a:pt x="0" y="606"/>
                  </a:lnTo>
                  <a:lnTo>
                    <a:pt x="10" y="619"/>
                  </a:lnTo>
                  <a:lnTo>
                    <a:pt x="34" y="637"/>
                  </a:lnTo>
                  <a:lnTo>
                    <a:pt x="17" y="667"/>
                  </a:lnTo>
                  <a:lnTo>
                    <a:pt x="20" y="725"/>
                  </a:lnTo>
                  <a:lnTo>
                    <a:pt x="65" y="725"/>
                  </a:lnTo>
                  <a:lnTo>
                    <a:pt x="85" y="705"/>
                  </a:lnTo>
                  <a:lnTo>
                    <a:pt x="188" y="698"/>
                  </a:lnTo>
                  <a:lnTo>
                    <a:pt x="277" y="702"/>
                  </a:lnTo>
                  <a:lnTo>
                    <a:pt x="362" y="715"/>
                  </a:lnTo>
                  <a:lnTo>
                    <a:pt x="437" y="729"/>
                  </a:lnTo>
                  <a:lnTo>
                    <a:pt x="513" y="725"/>
                  </a:lnTo>
                  <a:lnTo>
                    <a:pt x="547" y="715"/>
                  </a:lnTo>
                  <a:lnTo>
                    <a:pt x="581" y="712"/>
                  </a:lnTo>
                  <a:lnTo>
                    <a:pt x="622" y="732"/>
                  </a:lnTo>
                  <a:lnTo>
                    <a:pt x="694" y="715"/>
                  </a:lnTo>
                  <a:lnTo>
                    <a:pt x="711" y="746"/>
                  </a:lnTo>
                  <a:lnTo>
                    <a:pt x="732" y="712"/>
                  </a:lnTo>
                  <a:lnTo>
                    <a:pt x="735" y="654"/>
                  </a:lnTo>
                  <a:lnTo>
                    <a:pt x="786" y="626"/>
                  </a:lnTo>
                  <a:lnTo>
                    <a:pt x="831" y="619"/>
                  </a:lnTo>
                  <a:lnTo>
                    <a:pt x="831" y="609"/>
                  </a:lnTo>
                  <a:lnTo>
                    <a:pt x="800" y="541"/>
                  </a:lnTo>
                  <a:lnTo>
                    <a:pt x="786" y="500"/>
                  </a:lnTo>
                  <a:lnTo>
                    <a:pt x="814" y="486"/>
                  </a:lnTo>
                  <a:lnTo>
                    <a:pt x="855" y="493"/>
                  </a:lnTo>
                  <a:lnTo>
                    <a:pt x="913" y="469"/>
                  </a:lnTo>
                  <a:lnTo>
                    <a:pt x="913" y="404"/>
                  </a:lnTo>
                  <a:lnTo>
                    <a:pt x="851" y="383"/>
                  </a:lnTo>
                  <a:lnTo>
                    <a:pt x="797" y="373"/>
                  </a:lnTo>
                  <a:lnTo>
                    <a:pt x="766" y="318"/>
                  </a:lnTo>
                  <a:lnTo>
                    <a:pt x="769" y="264"/>
                  </a:lnTo>
                  <a:lnTo>
                    <a:pt x="714" y="209"/>
                  </a:lnTo>
                  <a:lnTo>
                    <a:pt x="684" y="168"/>
                  </a:lnTo>
                  <a:lnTo>
                    <a:pt x="680" y="130"/>
                  </a:lnTo>
                  <a:lnTo>
                    <a:pt x="687" y="106"/>
                  </a:lnTo>
                  <a:lnTo>
                    <a:pt x="687" y="59"/>
                  </a:lnTo>
                  <a:lnTo>
                    <a:pt x="632" y="21"/>
                  </a:lnTo>
                  <a:lnTo>
                    <a:pt x="571" y="21"/>
                  </a:lnTo>
                  <a:lnTo>
                    <a:pt x="516" y="31"/>
                  </a:lnTo>
                  <a:lnTo>
                    <a:pt x="492" y="11"/>
                  </a:lnTo>
                  <a:lnTo>
                    <a:pt x="427" y="0"/>
                  </a:lnTo>
                  <a:lnTo>
                    <a:pt x="369" y="17"/>
                  </a:lnTo>
                  <a:close/>
                </a:path>
              </a:pathLst>
            </a:custGeom>
            <a:solidFill>
              <a:srgbClr val="ffffff"/>
            </a:solidFill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4" name=""/>
            <p:cNvSpPr/>
            <p:nvPr/>
          </p:nvSpPr>
          <p:spPr>
            <a:xfrm>
              <a:off x="5267160" y="4278240"/>
              <a:ext cx="1035360" cy="678960"/>
            </a:xfrm>
            <a:custGeom>
              <a:avLst/>
              <a:gdLst/>
              <a:ahLst/>
              <a:rect l="l" t="t" r="r" b="b"/>
              <a:pathLst>
                <a:path w="1762" h="1156">
                  <a:moveTo>
                    <a:pt x="917" y="34"/>
                  </a:moveTo>
                  <a:lnTo>
                    <a:pt x="961" y="28"/>
                  </a:lnTo>
                  <a:lnTo>
                    <a:pt x="1019" y="10"/>
                  </a:lnTo>
                  <a:lnTo>
                    <a:pt x="1078" y="0"/>
                  </a:lnTo>
                  <a:lnTo>
                    <a:pt x="1136" y="10"/>
                  </a:lnTo>
                  <a:lnTo>
                    <a:pt x="1163" y="62"/>
                  </a:lnTo>
                  <a:lnTo>
                    <a:pt x="1204" y="106"/>
                  </a:lnTo>
                  <a:lnTo>
                    <a:pt x="1283" y="147"/>
                  </a:lnTo>
                  <a:lnTo>
                    <a:pt x="1334" y="192"/>
                  </a:lnTo>
                  <a:lnTo>
                    <a:pt x="1379" y="240"/>
                  </a:lnTo>
                  <a:lnTo>
                    <a:pt x="1488" y="240"/>
                  </a:lnTo>
                  <a:lnTo>
                    <a:pt x="1522" y="264"/>
                  </a:lnTo>
                  <a:lnTo>
                    <a:pt x="1584" y="288"/>
                  </a:lnTo>
                  <a:lnTo>
                    <a:pt x="1652" y="291"/>
                  </a:lnTo>
                  <a:lnTo>
                    <a:pt x="1727" y="311"/>
                  </a:lnTo>
                  <a:lnTo>
                    <a:pt x="1762" y="400"/>
                  </a:lnTo>
                  <a:lnTo>
                    <a:pt x="1744" y="500"/>
                  </a:lnTo>
                  <a:lnTo>
                    <a:pt x="1707" y="547"/>
                  </a:lnTo>
                  <a:lnTo>
                    <a:pt x="1645" y="568"/>
                  </a:lnTo>
                  <a:lnTo>
                    <a:pt x="1625" y="595"/>
                  </a:lnTo>
                  <a:lnTo>
                    <a:pt x="1618" y="626"/>
                  </a:lnTo>
                  <a:lnTo>
                    <a:pt x="1478" y="667"/>
                  </a:lnTo>
                  <a:lnTo>
                    <a:pt x="1399" y="722"/>
                  </a:lnTo>
                  <a:lnTo>
                    <a:pt x="1279" y="770"/>
                  </a:lnTo>
                  <a:lnTo>
                    <a:pt x="1245" y="807"/>
                  </a:lnTo>
                  <a:lnTo>
                    <a:pt x="1153" y="821"/>
                  </a:lnTo>
                  <a:lnTo>
                    <a:pt x="1187" y="859"/>
                  </a:lnTo>
                  <a:lnTo>
                    <a:pt x="1231" y="859"/>
                  </a:lnTo>
                  <a:lnTo>
                    <a:pt x="1300" y="924"/>
                  </a:lnTo>
                  <a:lnTo>
                    <a:pt x="1307" y="968"/>
                  </a:lnTo>
                  <a:lnTo>
                    <a:pt x="1344" y="975"/>
                  </a:lnTo>
                  <a:lnTo>
                    <a:pt x="1365" y="975"/>
                  </a:lnTo>
                  <a:lnTo>
                    <a:pt x="1382" y="954"/>
                  </a:lnTo>
                  <a:lnTo>
                    <a:pt x="1406" y="975"/>
                  </a:lnTo>
                  <a:lnTo>
                    <a:pt x="1430" y="954"/>
                  </a:lnTo>
                  <a:lnTo>
                    <a:pt x="1461" y="958"/>
                  </a:lnTo>
                  <a:lnTo>
                    <a:pt x="1433" y="1013"/>
                  </a:lnTo>
                  <a:lnTo>
                    <a:pt x="1399" y="1033"/>
                  </a:lnTo>
                  <a:lnTo>
                    <a:pt x="1358" y="1016"/>
                  </a:lnTo>
                  <a:lnTo>
                    <a:pt x="1337" y="1006"/>
                  </a:lnTo>
                  <a:lnTo>
                    <a:pt x="1327" y="1040"/>
                  </a:lnTo>
                  <a:lnTo>
                    <a:pt x="1259" y="1088"/>
                  </a:lnTo>
                  <a:lnTo>
                    <a:pt x="1238" y="1119"/>
                  </a:lnTo>
                  <a:lnTo>
                    <a:pt x="1218" y="1156"/>
                  </a:lnTo>
                  <a:lnTo>
                    <a:pt x="1166" y="1143"/>
                  </a:lnTo>
                  <a:lnTo>
                    <a:pt x="1166" y="1122"/>
                  </a:lnTo>
                  <a:lnTo>
                    <a:pt x="1177" y="1088"/>
                  </a:lnTo>
                  <a:lnTo>
                    <a:pt x="1156" y="1026"/>
                  </a:lnTo>
                  <a:lnTo>
                    <a:pt x="1129" y="1023"/>
                  </a:lnTo>
                  <a:lnTo>
                    <a:pt x="1101" y="1023"/>
                  </a:lnTo>
                  <a:lnTo>
                    <a:pt x="1054" y="1009"/>
                  </a:lnTo>
                  <a:lnTo>
                    <a:pt x="1064" y="975"/>
                  </a:lnTo>
                  <a:lnTo>
                    <a:pt x="1088" y="941"/>
                  </a:lnTo>
                  <a:lnTo>
                    <a:pt x="1095" y="907"/>
                  </a:lnTo>
                  <a:lnTo>
                    <a:pt x="1139" y="876"/>
                  </a:lnTo>
                  <a:lnTo>
                    <a:pt x="1129" y="845"/>
                  </a:lnTo>
                  <a:lnTo>
                    <a:pt x="1078" y="859"/>
                  </a:lnTo>
                  <a:lnTo>
                    <a:pt x="1047" y="872"/>
                  </a:lnTo>
                  <a:lnTo>
                    <a:pt x="1013" y="866"/>
                  </a:lnTo>
                  <a:lnTo>
                    <a:pt x="1013" y="879"/>
                  </a:lnTo>
                  <a:lnTo>
                    <a:pt x="968" y="855"/>
                  </a:lnTo>
                  <a:lnTo>
                    <a:pt x="971" y="842"/>
                  </a:lnTo>
                  <a:lnTo>
                    <a:pt x="1009" y="828"/>
                  </a:lnTo>
                  <a:lnTo>
                    <a:pt x="989" y="801"/>
                  </a:lnTo>
                  <a:lnTo>
                    <a:pt x="954" y="807"/>
                  </a:lnTo>
                  <a:lnTo>
                    <a:pt x="930" y="831"/>
                  </a:lnTo>
                  <a:lnTo>
                    <a:pt x="910" y="842"/>
                  </a:lnTo>
                  <a:lnTo>
                    <a:pt x="906" y="872"/>
                  </a:lnTo>
                  <a:lnTo>
                    <a:pt x="883" y="876"/>
                  </a:lnTo>
                  <a:lnTo>
                    <a:pt x="906" y="900"/>
                  </a:lnTo>
                  <a:lnTo>
                    <a:pt x="906" y="924"/>
                  </a:lnTo>
                  <a:lnTo>
                    <a:pt x="879" y="954"/>
                  </a:lnTo>
                  <a:lnTo>
                    <a:pt x="845" y="941"/>
                  </a:lnTo>
                  <a:lnTo>
                    <a:pt x="869" y="975"/>
                  </a:lnTo>
                  <a:lnTo>
                    <a:pt x="855" y="982"/>
                  </a:lnTo>
                  <a:lnTo>
                    <a:pt x="811" y="941"/>
                  </a:lnTo>
                  <a:lnTo>
                    <a:pt x="824" y="995"/>
                  </a:lnTo>
                  <a:lnTo>
                    <a:pt x="855" y="1016"/>
                  </a:lnTo>
                  <a:lnTo>
                    <a:pt x="824" y="1047"/>
                  </a:lnTo>
                  <a:lnTo>
                    <a:pt x="811" y="1030"/>
                  </a:lnTo>
                  <a:lnTo>
                    <a:pt x="777" y="1026"/>
                  </a:lnTo>
                  <a:lnTo>
                    <a:pt x="756" y="1037"/>
                  </a:lnTo>
                  <a:lnTo>
                    <a:pt x="684" y="1040"/>
                  </a:lnTo>
                  <a:lnTo>
                    <a:pt x="688" y="1009"/>
                  </a:lnTo>
                  <a:lnTo>
                    <a:pt x="735" y="961"/>
                  </a:lnTo>
                  <a:lnTo>
                    <a:pt x="739" y="917"/>
                  </a:lnTo>
                  <a:lnTo>
                    <a:pt x="742" y="883"/>
                  </a:lnTo>
                  <a:lnTo>
                    <a:pt x="783" y="876"/>
                  </a:lnTo>
                  <a:lnTo>
                    <a:pt x="845" y="879"/>
                  </a:lnTo>
                  <a:lnTo>
                    <a:pt x="859" y="866"/>
                  </a:lnTo>
                  <a:lnTo>
                    <a:pt x="818" y="852"/>
                  </a:lnTo>
                  <a:lnTo>
                    <a:pt x="804" y="828"/>
                  </a:lnTo>
                  <a:lnTo>
                    <a:pt x="756" y="801"/>
                  </a:lnTo>
                  <a:lnTo>
                    <a:pt x="739" y="753"/>
                  </a:lnTo>
                  <a:lnTo>
                    <a:pt x="749" y="729"/>
                  </a:lnTo>
                  <a:lnTo>
                    <a:pt x="722" y="681"/>
                  </a:lnTo>
                  <a:lnTo>
                    <a:pt x="657" y="671"/>
                  </a:lnTo>
                  <a:lnTo>
                    <a:pt x="588" y="616"/>
                  </a:lnTo>
                  <a:lnTo>
                    <a:pt x="527" y="612"/>
                  </a:lnTo>
                  <a:lnTo>
                    <a:pt x="482" y="626"/>
                  </a:lnTo>
                  <a:lnTo>
                    <a:pt x="465" y="650"/>
                  </a:lnTo>
                  <a:lnTo>
                    <a:pt x="445" y="664"/>
                  </a:lnTo>
                  <a:lnTo>
                    <a:pt x="393" y="667"/>
                  </a:lnTo>
                  <a:lnTo>
                    <a:pt x="366" y="691"/>
                  </a:lnTo>
                  <a:lnTo>
                    <a:pt x="318" y="691"/>
                  </a:lnTo>
                  <a:lnTo>
                    <a:pt x="301" y="671"/>
                  </a:lnTo>
                  <a:lnTo>
                    <a:pt x="281" y="664"/>
                  </a:lnTo>
                  <a:lnTo>
                    <a:pt x="233" y="681"/>
                  </a:lnTo>
                  <a:lnTo>
                    <a:pt x="198" y="684"/>
                  </a:lnTo>
                  <a:lnTo>
                    <a:pt x="175" y="664"/>
                  </a:lnTo>
                  <a:lnTo>
                    <a:pt x="137" y="671"/>
                  </a:lnTo>
                  <a:lnTo>
                    <a:pt x="103" y="691"/>
                  </a:lnTo>
                  <a:lnTo>
                    <a:pt x="86" y="684"/>
                  </a:lnTo>
                  <a:lnTo>
                    <a:pt x="41" y="684"/>
                  </a:lnTo>
                  <a:lnTo>
                    <a:pt x="0" y="616"/>
                  </a:lnTo>
                  <a:lnTo>
                    <a:pt x="7" y="585"/>
                  </a:lnTo>
                  <a:lnTo>
                    <a:pt x="86" y="513"/>
                  </a:lnTo>
                  <a:lnTo>
                    <a:pt x="62" y="431"/>
                  </a:lnTo>
                  <a:lnTo>
                    <a:pt x="154" y="356"/>
                  </a:lnTo>
                  <a:lnTo>
                    <a:pt x="181" y="311"/>
                  </a:lnTo>
                  <a:lnTo>
                    <a:pt x="178" y="267"/>
                  </a:lnTo>
                  <a:lnTo>
                    <a:pt x="157" y="212"/>
                  </a:lnTo>
                  <a:lnTo>
                    <a:pt x="133" y="164"/>
                  </a:lnTo>
                  <a:lnTo>
                    <a:pt x="103" y="140"/>
                  </a:lnTo>
                  <a:lnTo>
                    <a:pt x="154" y="144"/>
                  </a:lnTo>
                  <a:lnTo>
                    <a:pt x="175" y="120"/>
                  </a:lnTo>
                  <a:lnTo>
                    <a:pt x="270" y="117"/>
                  </a:lnTo>
                  <a:lnTo>
                    <a:pt x="363" y="117"/>
                  </a:lnTo>
                  <a:lnTo>
                    <a:pt x="387" y="117"/>
                  </a:lnTo>
                  <a:lnTo>
                    <a:pt x="510" y="144"/>
                  </a:lnTo>
                  <a:lnTo>
                    <a:pt x="599" y="144"/>
                  </a:lnTo>
                  <a:lnTo>
                    <a:pt x="636" y="130"/>
                  </a:lnTo>
                  <a:lnTo>
                    <a:pt x="670" y="130"/>
                  </a:lnTo>
                  <a:lnTo>
                    <a:pt x="708" y="144"/>
                  </a:lnTo>
                  <a:lnTo>
                    <a:pt x="783" y="134"/>
                  </a:lnTo>
                  <a:lnTo>
                    <a:pt x="797" y="158"/>
                  </a:lnTo>
                  <a:lnTo>
                    <a:pt x="824" y="127"/>
                  </a:lnTo>
                  <a:lnTo>
                    <a:pt x="821" y="72"/>
                  </a:lnTo>
                  <a:lnTo>
                    <a:pt x="883" y="38"/>
                  </a:lnTo>
                  <a:lnTo>
                    <a:pt x="917" y="34"/>
                  </a:lnTo>
                  <a:close/>
                </a:path>
              </a:pathLst>
            </a:custGeom>
            <a:solidFill>
              <a:srgbClr val="ffffff"/>
            </a:solidFill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35" name="McK Footnote"/>
          <p:cNvSpPr/>
          <p:nvPr/>
        </p:nvSpPr>
        <p:spPr>
          <a:xfrm>
            <a:off x="669960" y="7191360"/>
            <a:ext cx="8686800" cy="136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b">
            <a:noAutofit/>
          </a:bodyPr>
          <a:p>
            <a:pPr marL="457200" indent="-457200">
              <a:lnSpc>
                <a:spcPct val="100000"/>
              </a:lnSpc>
              <a:tabLst>
                <a:tab algn="l" pos="0"/>
                <a:tab algn="r" pos="3999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*  RTPA = regulated third party access; NTPA = negotiated third party access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00000"/>
              </a:lnSpc>
              <a:tabLst>
                <a:tab algn="l" pos="0"/>
                <a:tab algn="r" pos="3999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Source:</a:t>
            </a: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McGraw-Hill; FT Energy online; various trade journals; McKinsey analysis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6" name=""/>
          <p:cNvSpPr/>
          <p:nvPr/>
        </p:nvSpPr>
        <p:spPr>
          <a:xfrm>
            <a:off x="320760" y="2376360"/>
            <a:ext cx="2516040" cy="127008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45720" rIns="45720" tIns="46800" bIns="46800" anchor="t">
            <a:normAutofit fontScale="92500" lnSpcReduction="9999"/>
          </a:bodyPr>
          <a:p>
            <a:pPr>
              <a:lnSpc>
                <a:spcPct val="100000"/>
              </a:lnSpc>
              <a:tabLst>
                <a:tab algn="l" pos="0"/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UK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114480" indent="-11304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1998: complete retail competition: 25% switching rate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114480" indent="-11304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All RECs privatized; some re-sold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114480" indent="-11304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Unbundled G-T-D-S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114480" indent="-11304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2000: mandatory pool being dismantled, replaced with new trading mechanism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114480" indent="-11304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RTPA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7" name=""/>
          <p:cNvSpPr/>
          <p:nvPr/>
        </p:nvSpPr>
        <p:spPr>
          <a:xfrm>
            <a:off x="206280" y="1501920"/>
            <a:ext cx="2567160" cy="85068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45720" rIns="45720" tIns="46800" bIns="46800" anchor="t">
            <a:normAutofit fontScale="92500" lnSpcReduction="9999"/>
          </a:bodyPr>
          <a:p>
            <a:pPr>
              <a:lnSpc>
                <a:spcPct val="100000"/>
              </a:lnSpc>
              <a:tabLst>
                <a:tab algn="l" pos="0"/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Netherlands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114480" indent="-11304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1999 Amsterdam power exchange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114480" indent="-11304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Unbundled G-T-D-S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114480" indent="-11304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Most generation sold (to discos/foreign)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114480" indent="-11304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33% of market with choice; RTPA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8" name=""/>
          <p:cNvSpPr/>
          <p:nvPr/>
        </p:nvSpPr>
        <p:spPr>
          <a:xfrm>
            <a:off x="320760" y="3733920"/>
            <a:ext cx="2336760" cy="85716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45720" rIns="4572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France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114480" indent="-11304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State monopoly (EdF)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114480" indent="-11304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Considerable foot-dragging on retail access; law passed one year late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114480" indent="-11304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30% opening in ‘00 (minimum); RTPA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9" name=""/>
          <p:cNvSpPr/>
          <p:nvPr/>
        </p:nvSpPr>
        <p:spPr>
          <a:xfrm>
            <a:off x="320760" y="4633920"/>
            <a:ext cx="2298600" cy="116244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45720" rIns="4572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Portugal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114480" indent="-11304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49% of EdP privatized; 20% more late ‘00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114480" indent="-11304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G-T-D separated within EdP holding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114480" indent="-11304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26.5% of market open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114480" indent="-11304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1998 pool est. -- 2% of demand; RTPA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0" name=""/>
          <p:cNvSpPr/>
          <p:nvPr/>
        </p:nvSpPr>
        <p:spPr>
          <a:xfrm>
            <a:off x="345960" y="5826240"/>
            <a:ext cx="2057400" cy="116244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45720" rIns="4572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Spain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114480" indent="-11304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Unbundled G-T-D-S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114480" indent="-11304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Privatization of Endesa (done) and REE (grid-partial)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114480" indent="-11304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Full competition in generation and supply; full retail 2003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114480" indent="-11304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Mandatory pool, 1998; RTPA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1" name=""/>
          <p:cNvSpPr/>
          <p:nvPr/>
        </p:nvSpPr>
        <p:spPr>
          <a:xfrm>
            <a:off x="2793960" y="1413000"/>
            <a:ext cx="1854360" cy="101592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45720" rIns="45720" tIns="46800" bIns="46800" anchor="t">
            <a:normAutofit/>
          </a:bodyPr>
          <a:p>
            <a:pPr>
              <a:lnSpc>
                <a:spcPct val="100000"/>
              </a:lnSpc>
              <a:tabLst>
                <a:tab algn="l" pos="0"/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Denmark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114480" indent="-11304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90% of market open; RTPA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114480" indent="-11304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Promoting competitive green power (mostly wind)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114480" indent="-11304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Western Denmark in NordPool; east imminent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2" name=""/>
          <p:cNvSpPr/>
          <p:nvPr/>
        </p:nvSpPr>
        <p:spPr>
          <a:xfrm>
            <a:off x="4668840" y="1411200"/>
            <a:ext cx="1828800" cy="85716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45720" rIns="4572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Norway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114480" indent="-11304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“Full” competition since 1992; RTPA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114480" indent="-11304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1999, much switching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114480" indent="-11304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Electricity futures market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3" name=""/>
          <p:cNvSpPr/>
          <p:nvPr/>
        </p:nvSpPr>
        <p:spPr>
          <a:xfrm>
            <a:off x="6672240" y="1963800"/>
            <a:ext cx="2741760" cy="55188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45720" rIns="4572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Sweden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114480" indent="-11304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Full competitive market since 1996; RTPA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114480" indent="-11304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Distribution consolidation, M&amp;A, underway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4" name=""/>
          <p:cNvSpPr/>
          <p:nvPr/>
        </p:nvSpPr>
        <p:spPr>
          <a:xfrm>
            <a:off x="6672240" y="2583000"/>
            <a:ext cx="2741760" cy="70452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45720" rIns="4572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Finland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114480" indent="-11304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100% customer choice since ‘97; RTPA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114480" indent="-11304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Linkage of power exchange with NordPool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114480" indent="-11304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Some sales of G-D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5" name=""/>
          <p:cNvSpPr/>
          <p:nvPr/>
        </p:nvSpPr>
        <p:spPr>
          <a:xfrm>
            <a:off x="6672240" y="3355920"/>
            <a:ext cx="2741760" cy="85716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45720" rIns="4572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Germany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114480" indent="-11304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100% competition since Fall ‘99; NTPA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114480" indent="-11304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Leipzig power exchange launched ‘00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114480" indent="-11304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Single buyer until 2005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114480" indent="-11304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8 supra-regional EUs own 80% of capacity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6" name=""/>
          <p:cNvSpPr/>
          <p:nvPr/>
        </p:nvSpPr>
        <p:spPr>
          <a:xfrm>
            <a:off x="6507000" y="5230800"/>
            <a:ext cx="2932200" cy="70452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45720" rIns="4572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Austria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114480" indent="-11304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Market opening in phases; &gt;20 GWh after 2/00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114480" indent="-11304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RTPA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114480" indent="-11304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Verbund 51% SOU; no changes planned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7" name=""/>
          <p:cNvSpPr/>
          <p:nvPr/>
        </p:nvSpPr>
        <p:spPr>
          <a:xfrm>
            <a:off x="6672240" y="4280040"/>
            <a:ext cx="2741760" cy="85716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45720" rIns="4572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Czech Republic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114480" indent="-11304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Some generation privatization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114480" indent="-11304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8 regional disco’s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114480" indent="-11304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9/00 Energy Law: Planned EU membership would force further liberalization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8" name=""/>
          <p:cNvSpPr/>
          <p:nvPr/>
        </p:nvSpPr>
        <p:spPr>
          <a:xfrm>
            <a:off x="4162320" y="5978520"/>
            <a:ext cx="1782720" cy="10098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45720" rIns="4572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Italy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114480" indent="-11304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ENEL required  to dispose of 15GW by 2001 (has 80% of market)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114480" indent="-11304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Market open: 35%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114480" indent="-11304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Planned G-T-D separation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9" name=""/>
          <p:cNvSpPr/>
          <p:nvPr/>
        </p:nvSpPr>
        <p:spPr>
          <a:xfrm>
            <a:off x="2862360" y="5978520"/>
            <a:ext cx="1199880" cy="85716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45720" rIns="4572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Switzerland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114480" indent="-11304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Plans to mirror  EC open-access: 2001-07; NTPA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114480" indent="-11304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 IPPs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0" name=""/>
          <p:cNvSpPr/>
          <p:nvPr/>
        </p:nvSpPr>
        <p:spPr>
          <a:xfrm>
            <a:off x="6048360" y="5978520"/>
            <a:ext cx="1701720" cy="116244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45720" rIns="4572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Greece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114480" indent="-11304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Allowed 2-year competition delay; NTPA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114480" indent="-11304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Current state monopoly (PPC); preparing IPO for 2001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114480" indent="-11304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Few IPPs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1" name=""/>
          <p:cNvSpPr/>
          <p:nvPr/>
        </p:nvSpPr>
        <p:spPr>
          <a:xfrm>
            <a:off x="7813800" y="5978520"/>
            <a:ext cx="1600200" cy="10098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45720" rIns="4572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Hungary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114480" indent="-11304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Further G-D privatization halted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114480" indent="-11304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Independent regulator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114480" indent="-11304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Nascent wholesale competition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2" name=""/>
          <p:cNvSpPr/>
          <p:nvPr/>
        </p:nvSpPr>
        <p:spPr>
          <a:xfrm>
            <a:off x="2738520" y="2155680"/>
            <a:ext cx="1576440" cy="207504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3" name=""/>
          <p:cNvSpPr/>
          <p:nvPr/>
        </p:nvSpPr>
        <p:spPr>
          <a:xfrm>
            <a:off x="2828880" y="3008160"/>
            <a:ext cx="1147680" cy="110808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4" name=""/>
          <p:cNvSpPr/>
          <p:nvPr/>
        </p:nvSpPr>
        <p:spPr>
          <a:xfrm>
            <a:off x="2652840" y="4211640"/>
            <a:ext cx="1420560" cy="35244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5" name=""/>
          <p:cNvSpPr/>
          <p:nvPr/>
        </p:nvSpPr>
        <p:spPr>
          <a:xfrm flipV="1">
            <a:off x="2625840" y="5079600"/>
            <a:ext cx="618840" cy="2221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6" name=""/>
          <p:cNvSpPr/>
          <p:nvPr/>
        </p:nvSpPr>
        <p:spPr>
          <a:xfrm flipV="1">
            <a:off x="2384280" y="5231880"/>
            <a:ext cx="1013040" cy="86868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7" name=""/>
          <p:cNvSpPr/>
          <p:nvPr/>
        </p:nvSpPr>
        <p:spPr>
          <a:xfrm flipH="1" flipV="1">
            <a:off x="4600080" y="5006520"/>
            <a:ext cx="336600" cy="9781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8" name=""/>
          <p:cNvSpPr/>
          <p:nvPr/>
        </p:nvSpPr>
        <p:spPr>
          <a:xfrm flipV="1">
            <a:off x="3156120" y="4711680"/>
            <a:ext cx="1288800" cy="12715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9" name=""/>
          <p:cNvSpPr/>
          <p:nvPr/>
        </p:nvSpPr>
        <p:spPr>
          <a:xfrm flipH="1" flipV="1">
            <a:off x="5270040" y="5439960"/>
            <a:ext cx="1150920" cy="52884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0" name=""/>
          <p:cNvSpPr/>
          <p:nvPr/>
        </p:nvSpPr>
        <p:spPr>
          <a:xfrm flipH="1" flipV="1">
            <a:off x="5045040" y="4809960"/>
            <a:ext cx="2782800" cy="154008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1" name=""/>
          <p:cNvSpPr/>
          <p:nvPr/>
        </p:nvSpPr>
        <p:spPr>
          <a:xfrm flipH="1" flipV="1">
            <a:off x="4857480" y="4519080"/>
            <a:ext cx="1755720" cy="97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37080" bIns="-3708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2" name=""/>
          <p:cNvSpPr/>
          <p:nvPr/>
        </p:nvSpPr>
        <p:spPr>
          <a:xfrm flipH="1" flipV="1">
            <a:off x="4857480" y="4659480"/>
            <a:ext cx="1616040" cy="6696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3" name=""/>
          <p:cNvSpPr/>
          <p:nvPr/>
        </p:nvSpPr>
        <p:spPr>
          <a:xfrm flipH="1">
            <a:off x="4675320" y="3703680"/>
            <a:ext cx="1938240" cy="62208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4" name=""/>
          <p:cNvSpPr/>
          <p:nvPr/>
        </p:nvSpPr>
        <p:spPr>
          <a:xfrm flipH="1">
            <a:off x="5403960" y="2862360"/>
            <a:ext cx="1224000" cy="18864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5" name=""/>
          <p:cNvSpPr/>
          <p:nvPr/>
        </p:nvSpPr>
        <p:spPr>
          <a:xfrm flipH="1">
            <a:off x="5124600" y="2274840"/>
            <a:ext cx="1503360" cy="76356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6" name=""/>
          <p:cNvSpPr/>
          <p:nvPr/>
        </p:nvSpPr>
        <p:spPr>
          <a:xfrm flipH="1">
            <a:off x="4647960" y="2260440"/>
            <a:ext cx="144360" cy="117324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7" name=""/>
          <p:cNvSpPr/>
          <p:nvPr/>
        </p:nvSpPr>
        <p:spPr>
          <a:xfrm>
            <a:off x="3949560" y="2425680"/>
            <a:ext cx="640080" cy="147816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14C47319-79C5-4094-A35D-7A411CEA86B7}" type="slidenum">
              <a:t>1</a:t>
            </a:fld>
          </a:p>
        </p:txBody>
      </p:sp>
    </p:spTree>
  </p:cSld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McK Footnote"/>
          <p:cNvSpPr/>
          <p:nvPr/>
        </p:nvSpPr>
        <p:spPr>
          <a:xfrm>
            <a:off x="669960" y="7101000"/>
            <a:ext cx="868680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b">
            <a:spAutoFit/>
          </a:bodyPr>
          <a:p>
            <a:pPr marL="457200" indent="-457200">
              <a:lnSpc>
                <a:spcPct val="100000"/>
              </a:lnSpc>
              <a:tabLst>
                <a:tab algn="l" pos="0"/>
                <a:tab algn="r" pos="3999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Source:</a:t>
            </a: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FT Energy Online; McGraw-Hill; various trade journals; McKinsey analysis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9" name="PlaceHolder 1"/>
          <p:cNvSpPr>
            <a:spLocks noGrp="1"/>
          </p:cNvSpPr>
          <p:nvPr>
            <p:ph type="title"/>
          </p:nvPr>
        </p:nvSpPr>
        <p:spPr>
          <a:xfrm>
            <a:off x="676440" y="887040"/>
            <a:ext cx="8686800" cy="182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buNone/>
              <a:tabLst>
                <a:tab algn="l" pos="0"/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POWER SECTOR RESTRUCTURING IN THE ASIA-PACIFIC REGION</a:t>
            </a:r>
            <a:endParaRPr b="1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pSp>
        <p:nvGrpSpPr>
          <p:cNvPr id="170" name=""/>
          <p:cNvGrpSpPr/>
          <p:nvPr/>
        </p:nvGrpSpPr>
        <p:grpSpPr>
          <a:xfrm>
            <a:off x="2784600" y="2214720"/>
            <a:ext cx="4343400" cy="4566960"/>
            <a:chOff x="2784600" y="2214720"/>
            <a:chExt cx="4343400" cy="4566960"/>
          </a:xfrm>
        </p:grpSpPr>
        <p:sp>
          <p:nvSpPr>
            <p:cNvPr id="171" name=""/>
            <p:cNvSpPr/>
            <p:nvPr/>
          </p:nvSpPr>
          <p:spPr>
            <a:xfrm>
              <a:off x="6100920" y="4986360"/>
              <a:ext cx="425160" cy="369720"/>
            </a:xfrm>
            <a:custGeom>
              <a:avLst/>
              <a:gdLst/>
              <a:ahLst/>
              <a:rect l="l" t="t" r="r" b="b"/>
              <a:pathLst>
                <a:path w="121" h="105">
                  <a:moveTo>
                    <a:pt x="0" y="80"/>
                  </a:moveTo>
                  <a:lnTo>
                    <a:pt x="0" y="32"/>
                  </a:lnTo>
                  <a:lnTo>
                    <a:pt x="0" y="0"/>
                  </a:lnTo>
                  <a:lnTo>
                    <a:pt x="32" y="8"/>
                  </a:lnTo>
                  <a:lnTo>
                    <a:pt x="56" y="24"/>
                  </a:lnTo>
                  <a:lnTo>
                    <a:pt x="56" y="32"/>
                  </a:lnTo>
                  <a:lnTo>
                    <a:pt x="88" y="48"/>
                  </a:lnTo>
                  <a:lnTo>
                    <a:pt x="72" y="56"/>
                  </a:lnTo>
                  <a:lnTo>
                    <a:pt x="80" y="56"/>
                  </a:lnTo>
                  <a:lnTo>
                    <a:pt x="88" y="64"/>
                  </a:lnTo>
                  <a:lnTo>
                    <a:pt x="96" y="80"/>
                  </a:lnTo>
                  <a:lnTo>
                    <a:pt x="104" y="80"/>
                  </a:lnTo>
                  <a:lnTo>
                    <a:pt x="104" y="88"/>
                  </a:lnTo>
                  <a:lnTo>
                    <a:pt x="120" y="96"/>
                  </a:lnTo>
                  <a:lnTo>
                    <a:pt x="120" y="104"/>
                  </a:lnTo>
                  <a:lnTo>
                    <a:pt x="80" y="96"/>
                  </a:lnTo>
                  <a:lnTo>
                    <a:pt x="64" y="64"/>
                  </a:lnTo>
                  <a:lnTo>
                    <a:pt x="48" y="64"/>
                  </a:lnTo>
                  <a:lnTo>
                    <a:pt x="40" y="64"/>
                  </a:lnTo>
                  <a:lnTo>
                    <a:pt x="24" y="72"/>
                  </a:lnTo>
                  <a:lnTo>
                    <a:pt x="32" y="80"/>
                  </a:lnTo>
                  <a:lnTo>
                    <a:pt x="16" y="80"/>
                  </a:lnTo>
                  <a:lnTo>
                    <a:pt x="0" y="80"/>
                  </a:lnTo>
                  <a:close/>
                </a:path>
              </a:pathLst>
            </a:custGeom>
            <a:solidFill>
              <a:srgbClr val="ffffff"/>
            </a:solidFill>
            <a:ln w="648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2" name=""/>
            <p:cNvSpPr/>
            <p:nvPr/>
          </p:nvSpPr>
          <p:spPr>
            <a:xfrm>
              <a:off x="6410160" y="5043600"/>
              <a:ext cx="201600" cy="115920"/>
            </a:xfrm>
            <a:custGeom>
              <a:avLst/>
              <a:gdLst/>
              <a:ahLst/>
              <a:rect l="l" t="t" r="r" b="b"/>
              <a:pathLst>
                <a:path w="57" h="33">
                  <a:moveTo>
                    <a:pt x="0" y="16"/>
                  </a:moveTo>
                  <a:lnTo>
                    <a:pt x="16" y="32"/>
                  </a:lnTo>
                  <a:lnTo>
                    <a:pt x="32" y="32"/>
                  </a:lnTo>
                  <a:lnTo>
                    <a:pt x="48" y="24"/>
                  </a:lnTo>
                  <a:lnTo>
                    <a:pt x="56" y="8"/>
                  </a:lnTo>
                  <a:lnTo>
                    <a:pt x="56" y="0"/>
                  </a:lnTo>
                  <a:lnTo>
                    <a:pt x="48" y="0"/>
                  </a:lnTo>
                  <a:lnTo>
                    <a:pt x="48" y="16"/>
                  </a:lnTo>
                  <a:lnTo>
                    <a:pt x="40" y="16"/>
                  </a:lnTo>
                  <a:lnTo>
                    <a:pt x="32" y="16"/>
                  </a:lnTo>
                  <a:lnTo>
                    <a:pt x="0" y="16"/>
                  </a:lnTo>
                  <a:close/>
                </a:path>
              </a:pathLst>
            </a:custGeom>
            <a:solidFill>
              <a:srgbClr val="ffffff"/>
            </a:solidFill>
            <a:ln w="648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3" name=""/>
            <p:cNvSpPr/>
            <p:nvPr/>
          </p:nvSpPr>
          <p:spPr>
            <a:xfrm>
              <a:off x="5222880" y="4402080"/>
              <a:ext cx="12600" cy="22320"/>
            </a:xfrm>
            <a:custGeom>
              <a:avLst/>
              <a:gdLst/>
              <a:ahLst/>
              <a:rect l="l" t="t" r="r" b="b"/>
              <a:pathLst>
                <a:path w="7" h="12">
                  <a:moveTo>
                    <a:pt x="2" y="0"/>
                  </a:moveTo>
                  <a:lnTo>
                    <a:pt x="7" y="12"/>
                  </a:lnTo>
                  <a:lnTo>
                    <a:pt x="0" y="9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ffffff"/>
            </a:solidFill>
            <a:ln w="648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4" name=""/>
            <p:cNvSpPr/>
            <p:nvPr/>
          </p:nvSpPr>
          <p:spPr>
            <a:xfrm>
              <a:off x="5321160" y="4468680"/>
              <a:ext cx="68400" cy="71640"/>
            </a:xfrm>
            <a:custGeom>
              <a:avLst/>
              <a:gdLst/>
              <a:ahLst/>
              <a:rect l="l" t="t" r="r" b="b"/>
              <a:pathLst>
                <a:path w="37" h="38">
                  <a:moveTo>
                    <a:pt x="27" y="0"/>
                  </a:moveTo>
                  <a:lnTo>
                    <a:pt x="37" y="4"/>
                  </a:lnTo>
                  <a:lnTo>
                    <a:pt x="34" y="15"/>
                  </a:lnTo>
                  <a:lnTo>
                    <a:pt x="34" y="38"/>
                  </a:lnTo>
                  <a:lnTo>
                    <a:pt x="26" y="28"/>
                  </a:lnTo>
                  <a:lnTo>
                    <a:pt x="20" y="26"/>
                  </a:lnTo>
                  <a:lnTo>
                    <a:pt x="18" y="34"/>
                  </a:lnTo>
                  <a:lnTo>
                    <a:pt x="12" y="34"/>
                  </a:lnTo>
                  <a:lnTo>
                    <a:pt x="0" y="31"/>
                  </a:lnTo>
                  <a:lnTo>
                    <a:pt x="13" y="25"/>
                  </a:lnTo>
                  <a:lnTo>
                    <a:pt x="13" y="8"/>
                  </a:lnTo>
                  <a:lnTo>
                    <a:pt x="25" y="18"/>
                  </a:lnTo>
                  <a:lnTo>
                    <a:pt x="27" y="0"/>
                  </a:lnTo>
                  <a:close/>
                </a:path>
              </a:pathLst>
            </a:custGeom>
            <a:solidFill>
              <a:srgbClr val="ffffff"/>
            </a:solidFill>
            <a:ln w="648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4840" bIns="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175" name=""/>
            <p:cNvGrpSpPr/>
            <p:nvPr/>
          </p:nvGrpSpPr>
          <p:grpSpPr>
            <a:xfrm>
              <a:off x="5116680" y="4140360"/>
              <a:ext cx="380160" cy="529560"/>
              <a:chOff x="5116680" y="4140360"/>
              <a:chExt cx="380160" cy="529560"/>
            </a:xfrm>
          </p:grpSpPr>
          <p:sp>
            <p:nvSpPr>
              <p:cNvPr id="176" name=""/>
              <p:cNvSpPr/>
              <p:nvPr/>
            </p:nvSpPr>
            <p:spPr>
              <a:xfrm>
                <a:off x="5116680" y="4423680"/>
                <a:ext cx="110520" cy="157680"/>
              </a:xfrm>
              <a:custGeom>
                <a:avLst/>
                <a:gdLst/>
                <a:ahLst/>
                <a:rect l="l" t="t" r="r" b="b"/>
                <a:pathLst>
                  <a:path w="59" h="84">
                    <a:moveTo>
                      <a:pt x="45" y="0"/>
                    </a:moveTo>
                    <a:lnTo>
                      <a:pt x="59" y="4"/>
                    </a:lnTo>
                    <a:lnTo>
                      <a:pt x="45" y="44"/>
                    </a:lnTo>
                    <a:lnTo>
                      <a:pt x="32" y="48"/>
                    </a:lnTo>
                    <a:lnTo>
                      <a:pt x="26" y="58"/>
                    </a:lnTo>
                    <a:lnTo>
                      <a:pt x="14" y="69"/>
                    </a:lnTo>
                    <a:lnTo>
                      <a:pt x="10" y="84"/>
                    </a:lnTo>
                    <a:lnTo>
                      <a:pt x="0" y="75"/>
                    </a:lnTo>
                    <a:lnTo>
                      <a:pt x="30" y="39"/>
                    </a:lnTo>
                    <a:lnTo>
                      <a:pt x="31" y="27"/>
                    </a:lnTo>
                    <a:lnTo>
                      <a:pt x="35" y="27"/>
                    </a:lnTo>
                    <a:lnTo>
                      <a:pt x="37" y="10"/>
                    </a:lnTo>
                    <a:lnTo>
                      <a:pt x="45" y="0"/>
                    </a:lnTo>
                    <a:close/>
                  </a:path>
                </a:pathLst>
              </a:custGeom>
              <a:solidFill>
                <a:srgbClr val="ffffff"/>
              </a:solidFill>
              <a:ln w="648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7" name=""/>
              <p:cNvSpPr/>
              <p:nvPr/>
            </p:nvSpPr>
            <p:spPr>
              <a:xfrm>
                <a:off x="5232600" y="4367520"/>
                <a:ext cx="47160" cy="52200"/>
              </a:xfrm>
              <a:custGeom>
                <a:avLst/>
                <a:gdLst/>
                <a:ahLst/>
                <a:rect l="l" t="t" r="r" b="b"/>
                <a:pathLst>
                  <a:path w="25" h="28">
                    <a:moveTo>
                      <a:pt x="14" y="0"/>
                    </a:moveTo>
                    <a:lnTo>
                      <a:pt x="1" y="0"/>
                    </a:lnTo>
                    <a:lnTo>
                      <a:pt x="0" y="6"/>
                    </a:lnTo>
                    <a:lnTo>
                      <a:pt x="0" y="11"/>
                    </a:lnTo>
                    <a:lnTo>
                      <a:pt x="16" y="12"/>
                    </a:lnTo>
                    <a:lnTo>
                      <a:pt x="10" y="19"/>
                    </a:lnTo>
                    <a:lnTo>
                      <a:pt x="9" y="25"/>
                    </a:lnTo>
                    <a:lnTo>
                      <a:pt x="15" y="28"/>
                    </a:lnTo>
                    <a:lnTo>
                      <a:pt x="23" y="24"/>
                    </a:lnTo>
                    <a:lnTo>
                      <a:pt x="25" y="14"/>
                    </a:lnTo>
                    <a:lnTo>
                      <a:pt x="21" y="6"/>
                    </a:lnTo>
                    <a:lnTo>
                      <a:pt x="14" y="0"/>
                    </a:lnTo>
                    <a:close/>
                  </a:path>
                </a:pathLst>
              </a:custGeom>
              <a:solidFill>
                <a:srgbClr val="ffffff"/>
              </a:solidFill>
              <a:ln w="648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5400" bIns="54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8" name=""/>
              <p:cNvSpPr/>
              <p:nvPr/>
            </p:nvSpPr>
            <p:spPr>
              <a:xfrm>
                <a:off x="5382720" y="4314960"/>
                <a:ext cx="24120" cy="31680"/>
              </a:xfrm>
              <a:custGeom>
                <a:avLst/>
                <a:gdLst/>
                <a:ahLst/>
                <a:rect l="l" t="t" r="r" b="b"/>
                <a:pathLst>
                  <a:path w="13" h="17">
                    <a:moveTo>
                      <a:pt x="1" y="0"/>
                    </a:moveTo>
                    <a:lnTo>
                      <a:pt x="13" y="4"/>
                    </a:lnTo>
                    <a:lnTo>
                      <a:pt x="8" y="17"/>
                    </a:lnTo>
                    <a:lnTo>
                      <a:pt x="0" y="13"/>
                    </a:lnTo>
                    <a:lnTo>
                      <a:pt x="1" y="0"/>
                    </a:lnTo>
                    <a:close/>
                  </a:path>
                </a:pathLst>
              </a:custGeom>
              <a:solidFill>
                <a:srgbClr val="ffffff"/>
              </a:solidFill>
              <a:ln w="648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5120" bIns="-151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9" name=""/>
              <p:cNvSpPr/>
              <p:nvPr/>
            </p:nvSpPr>
            <p:spPr>
              <a:xfrm>
                <a:off x="5392080" y="4376880"/>
                <a:ext cx="71280" cy="114480"/>
              </a:xfrm>
              <a:custGeom>
                <a:avLst/>
                <a:gdLst/>
                <a:ahLst/>
                <a:rect l="l" t="t" r="r" b="b"/>
                <a:pathLst>
                  <a:path w="38" h="61">
                    <a:moveTo>
                      <a:pt x="10" y="0"/>
                    </a:moveTo>
                    <a:lnTo>
                      <a:pt x="23" y="6"/>
                    </a:lnTo>
                    <a:lnTo>
                      <a:pt x="31" y="7"/>
                    </a:lnTo>
                    <a:lnTo>
                      <a:pt x="31" y="24"/>
                    </a:lnTo>
                    <a:lnTo>
                      <a:pt x="38" y="35"/>
                    </a:lnTo>
                    <a:lnTo>
                      <a:pt x="21" y="35"/>
                    </a:lnTo>
                    <a:lnTo>
                      <a:pt x="20" y="44"/>
                    </a:lnTo>
                    <a:lnTo>
                      <a:pt x="27" y="49"/>
                    </a:lnTo>
                    <a:lnTo>
                      <a:pt x="26" y="52"/>
                    </a:lnTo>
                    <a:lnTo>
                      <a:pt x="12" y="61"/>
                    </a:lnTo>
                    <a:lnTo>
                      <a:pt x="12" y="48"/>
                    </a:lnTo>
                    <a:lnTo>
                      <a:pt x="9" y="48"/>
                    </a:lnTo>
                    <a:lnTo>
                      <a:pt x="8" y="40"/>
                    </a:lnTo>
                    <a:lnTo>
                      <a:pt x="0" y="33"/>
                    </a:lnTo>
                    <a:lnTo>
                      <a:pt x="1" y="32"/>
                    </a:lnTo>
                    <a:lnTo>
                      <a:pt x="7" y="27"/>
                    </a:lnTo>
                    <a:lnTo>
                      <a:pt x="12" y="28"/>
                    </a:lnTo>
                    <a:lnTo>
                      <a:pt x="7" y="23"/>
                    </a:lnTo>
                    <a:lnTo>
                      <a:pt x="8" y="18"/>
                    </a:lnTo>
                    <a:lnTo>
                      <a:pt x="1" y="17"/>
                    </a:lnTo>
                    <a:lnTo>
                      <a:pt x="3" y="7"/>
                    </a:lnTo>
                    <a:lnTo>
                      <a:pt x="10" y="0"/>
                    </a:lnTo>
                    <a:close/>
                  </a:path>
                </a:pathLst>
              </a:custGeom>
              <a:solidFill>
                <a:srgbClr val="ffffff"/>
              </a:solidFill>
              <a:ln w="648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80" name=""/>
              <p:cNvSpPr/>
              <p:nvPr/>
            </p:nvSpPr>
            <p:spPr>
              <a:xfrm>
                <a:off x="5290920" y="4390200"/>
                <a:ext cx="93960" cy="110520"/>
              </a:xfrm>
              <a:custGeom>
                <a:avLst/>
                <a:gdLst/>
                <a:ahLst/>
                <a:rect l="l" t="t" r="r" b="b"/>
                <a:pathLst>
                  <a:path w="50" h="59">
                    <a:moveTo>
                      <a:pt x="32" y="0"/>
                    </a:moveTo>
                    <a:lnTo>
                      <a:pt x="39" y="5"/>
                    </a:lnTo>
                    <a:lnTo>
                      <a:pt x="50" y="10"/>
                    </a:lnTo>
                    <a:lnTo>
                      <a:pt x="49" y="19"/>
                    </a:lnTo>
                    <a:lnTo>
                      <a:pt x="32" y="19"/>
                    </a:lnTo>
                    <a:lnTo>
                      <a:pt x="38" y="28"/>
                    </a:lnTo>
                    <a:lnTo>
                      <a:pt x="28" y="34"/>
                    </a:lnTo>
                    <a:lnTo>
                      <a:pt x="21" y="45"/>
                    </a:lnTo>
                    <a:lnTo>
                      <a:pt x="0" y="59"/>
                    </a:lnTo>
                    <a:lnTo>
                      <a:pt x="8" y="17"/>
                    </a:lnTo>
                    <a:lnTo>
                      <a:pt x="26" y="17"/>
                    </a:lnTo>
                    <a:lnTo>
                      <a:pt x="26" y="6"/>
                    </a:lnTo>
                    <a:lnTo>
                      <a:pt x="32" y="0"/>
                    </a:lnTo>
                    <a:close/>
                  </a:path>
                </a:pathLst>
              </a:custGeom>
              <a:solidFill>
                <a:srgbClr val="ffffff"/>
              </a:solidFill>
              <a:ln w="648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81" name=""/>
              <p:cNvSpPr/>
              <p:nvPr/>
            </p:nvSpPr>
            <p:spPr>
              <a:xfrm>
                <a:off x="5191560" y="4140360"/>
                <a:ext cx="191160" cy="236520"/>
              </a:xfrm>
              <a:custGeom>
                <a:avLst/>
                <a:gdLst/>
                <a:ahLst/>
                <a:rect l="l" t="t" r="r" b="b"/>
                <a:pathLst>
                  <a:path w="102" h="126">
                    <a:moveTo>
                      <a:pt x="20" y="8"/>
                    </a:moveTo>
                    <a:lnTo>
                      <a:pt x="32" y="6"/>
                    </a:lnTo>
                    <a:lnTo>
                      <a:pt x="47" y="13"/>
                    </a:lnTo>
                    <a:lnTo>
                      <a:pt x="52" y="9"/>
                    </a:lnTo>
                    <a:lnTo>
                      <a:pt x="52" y="0"/>
                    </a:lnTo>
                    <a:lnTo>
                      <a:pt x="59" y="12"/>
                    </a:lnTo>
                    <a:lnTo>
                      <a:pt x="66" y="19"/>
                    </a:lnTo>
                    <a:lnTo>
                      <a:pt x="61" y="25"/>
                    </a:lnTo>
                    <a:lnTo>
                      <a:pt x="61" y="32"/>
                    </a:lnTo>
                    <a:lnTo>
                      <a:pt x="67" y="44"/>
                    </a:lnTo>
                    <a:lnTo>
                      <a:pt x="60" y="51"/>
                    </a:lnTo>
                    <a:lnTo>
                      <a:pt x="60" y="66"/>
                    </a:lnTo>
                    <a:lnTo>
                      <a:pt x="48" y="66"/>
                    </a:lnTo>
                    <a:lnTo>
                      <a:pt x="48" y="73"/>
                    </a:lnTo>
                    <a:lnTo>
                      <a:pt x="52" y="79"/>
                    </a:lnTo>
                    <a:lnTo>
                      <a:pt x="61" y="79"/>
                    </a:lnTo>
                    <a:lnTo>
                      <a:pt x="61" y="85"/>
                    </a:lnTo>
                    <a:lnTo>
                      <a:pt x="53" y="91"/>
                    </a:lnTo>
                    <a:lnTo>
                      <a:pt x="48" y="90"/>
                    </a:lnTo>
                    <a:lnTo>
                      <a:pt x="53" y="96"/>
                    </a:lnTo>
                    <a:lnTo>
                      <a:pt x="65" y="97"/>
                    </a:lnTo>
                    <a:lnTo>
                      <a:pt x="79" y="90"/>
                    </a:lnTo>
                    <a:lnTo>
                      <a:pt x="88" y="101"/>
                    </a:lnTo>
                    <a:lnTo>
                      <a:pt x="96" y="107"/>
                    </a:lnTo>
                    <a:lnTo>
                      <a:pt x="98" y="119"/>
                    </a:lnTo>
                    <a:lnTo>
                      <a:pt x="102" y="120"/>
                    </a:lnTo>
                    <a:lnTo>
                      <a:pt x="102" y="125"/>
                    </a:lnTo>
                    <a:lnTo>
                      <a:pt x="91" y="126"/>
                    </a:lnTo>
                    <a:lnTo>
                      <a:pt x="86" y="121"/>
                    </a:lnTo>
                    <a:lnTo>
                      <a:pt x="79" y="120"/>
                    </a:lnTo>
                    <a:lnTo>
                      <a:pt x="73" y="115"/>
                    </a:lnTo>
                    <a:lnTo>
                      <a:pt x="71" y="122"/>
                    </a:lnTo>
                    <a:lnTo>
                      <a:pt x="60" y="126"/>
                    </a:lnTo>
                    <a:lnTo>
                      <a:pt x="60" y="119"/>
                    </a:lnTo>
                    <a:lnTo>
                      <a:pt x="66" y="115"/>
                    </a:lnTo>
                    <a:lnTo>
                      <a:pt x="61" y="107"/>
                    </a:lnTo>
                    <a:lnTo>
                      <a:pt x="25" y="114"/>
                    </a:lnTo>
                    <a:lnTo>
                      <a:pt x="23" y="104"/>
                    </a:lnTo>
                    <a:lnTo>
                      <a:pt x="31" y="99"/>
                    </a:lnTo>
                    <a:lnTo>
                      <a:pt x="30" y="90"/>
                    </a:lnTo>
                    <a:lnTo>
                      <a:pt x="25" y="91"/>
                    </a:lnTo>
                    <a:lnTo>
                      <a:pt x="5" y="78"/>
                    </a:lnTo>
                    <a:lnTo>
                      <a:pt x="7" y="70"/>
                    </a:lnTo>
                    <a:lnTo>
                      <a:pt x="0" y="66"/>
                    </a:lnTo>
                    <a:lnTo>
                      <a:pt x="1" y="54"/>
                    </a:lnTo>
                    <a:lnTo>
                      <a:pt x="8" y="54"/>
                    </a:lnTo>
                    <a:lnTo>
                      <a:pt x="5" y="63"/>
                    </a:lnTo>
                    <a:lnTo>
                      <a:pt x="10" y="67"/>
                    </a:lnTo>
                    <a:lnTo>
                      <a:pt x="18" y="66"/>
                    </a:lnTo>
                    <a:lnTo>
                      <a:pt x="17" y="48"/>
                    </a:lnTo>
                    <a:lnTo>
                      <a:pt x="11" y="46"/>
                    </a:lnTo>
                    <a:lnTo>
                      <a:pt x="10" y="37"/>
                    </a:lnTo>
                    <a:lnTo>
                      <a:pt x="7" y="31"/>
                    </a:lnTo>
                    <a:lnTo>
                      <a:pt x="17" y="0"/>
                    </a:lnTo>
                    <a:lnTo>
                      <a:pt x="20" y="8"/>
                    </a:lnTo>
                    <a:close/>
                  </a:path>
                </a:pathLst>
              </a:custGeom>
              <a:solidFill>
                <a:srgbClr val="ffffff"/>
              </a:solidFill>
              <a:ln w="648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82" name=""/>
              <p:cNvSpPr/>
              <p:nvPr/>
            </p:nvSpPr>
            <p:spPr>
              <a:xfrm>
                <a:off x="5450400" y="4453920"/>
                <a:ext cx="22320" cy="33480"/>
              </a:xfrm>
              <a:custGeom>
                <a:avLst/>
                <a:gdLst/>
                <a:ahLst/>
                <a:rect l="l" t="t" r="r" b="b"/>
                <a:pathLst>
                  <a:path w="12" h="18">
                    <a:moveTo>
                      <a:pt x="0" y="0"/>
                    </a:moveTo>
                    <a:lnTo>
                      <a:pt x="12" y="9"/>
                    </a:lnTo>
                    <a:lnTo>
                      <a:pt x="4" y="18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 w="648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3320" bIns="-13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83" name=""/>
              <p:cNvSpPr/>
              <p:nvPr/>
            </p:nvSpPr>
            <p:spPr>
              <a:xfrm>
                <a:off x="5477040" y="4474440"/>
                <a:ext cx="16560" cy="43200"/>
              </a:xfrm>
              <a:custGeom>
                <a:avLst/>
                <a:gdLst/>
                <a:ahLst/>
                <a:rect l="l" t="t" r="r" b="b"/>
                <a:pathLst>
                  <a:path w="9" h="23">
                    <a:moveTo>
                      <a:pt x="3" y="0"/>
                    </a:moveTo>
                    <a:lnTo>
                      <a:pt x="9" y="10"/>
                    </a:lnTo>
                    <a:lnTo>
                      <a:pt x="9" y="23"/>
                    </a:lnTo>
                    <a:lnTo>
                      <a:pt x="3" y="17"/>
                    </a:lnTo>
                    <a:lnTo>
                      <a:pt x="0" y="11"/>
                    </a:lnTo>
                    <a:lnTo>
                      <a:pt x="3" y="0"/>
                    </a:lnTo>
                    <a:close/>
                  </a:path>
                </a:pathLst>
              </a:custGeom>
              <a:solidFill>
                <a:srgbClr val="ffffff"/>
              </a:solidFill>
              <a:ln w="648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600" bIns="-3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84" name=""/>
              <p:cNvSpPr/>
              <p:nvPr/>
            </p:nvSpPr>
            <p:spPr>
              <a:xfrm>
                <a:off x="5305680" y="4501080"/>
                <a:ext cx="191160" cy="168840"/>
              </a:xfrm>
              <a:custGeom>
                <a:avLst/>
                <a:gdLst/>
                <a:ahLst/>
                <a:rect l="l" t="t" r="r" b="b"/>
                <a:pathLst>
                  <a:path w="102" h="90">
                    <a:moveTo>
                      <a:pt x="72" y="0"/>
                    </a:moveTo>
                    <a:lnTo>
                      <a:pt x="83" y="0"/>
                    </a:lnTo>
                    <a:lnTo>
                      <a:pt x="83" y="6"/>
                    </a:lnTo>
                    <a:lnTo>
                      <a:pt x="89" y="6"/>
                    </a:lnTo>
                    <a:lnTo>
                      <a:pt x="96" y="13"/>
                    </a:lnTo>
                    <a:lnTo>
                      <a:pt x="97" y="20"/>
                    </a:lnTo>
                    <a:lnTo>
                      <a:pt x="102" y="29"/>
                    </a:lnTo>
                    <a:lnTo>
                      <a:pt x="102" y="53"/>
                    </a:lnTo>
                    <a:lnTo>
                      <a:pt x="95" y="62"/>
                    </a:lnTo>
                    <a:lnTo>
                      <a:pt x="95" y="71"/>
                    </a:lnTo>
                    <a:lnTo>
                      <a:pt x="88" y="71"/>
                    </a:lnTo>
                    <a:lnTo>
                      <a:pt x="89" y="59"/>
                    </a:lnTo>
                    <a:lnTo>
                      <a:pt x="76" y="60"/>
                    </a:lnTo>
                    <a:lnTo>
                      <a:pt x="76" y="63"/>
                    </a:lnTo>
                    <a:lnTo>
                      <a:pt x="83" y="65"/>
                    </a:lnTo>
                    <a:lnTo>
                      <a:pt x="83" y="77"/>
                    </a:lnTo>
                    <a:lnTo>
                      <a:pt x="76" y="82"/>
                    </a:lnTo>
                    <a:lnTo>
                      <a:pt x="73" y="90"/>
                    </a:lnTo>
                    <a:lnTo>
                      <a:pt x="66" y="82"/>
                    </a:lnTo>
                    <a:lnTo>
                      <a:pt x="57" y="82"/>
                    </a:lnTo>
                    <a:lnTo>
                      <a:pt x="49" y="73"/>
                    </a:lnTo>
                    <a:lnTo>
                      <a:pt x="41" y="64"/>
                    </a:lnTo>
                    <a:lnTo>
                      <a:pt x="41" y="62"/>
                    </a:lnTo>
                    <a:lnTo>
                      <a:pt x="49" y="53"/>
                    </a:lnTo>
                    <a:lnTo>
                      <a:pt x="41" y="54"/>
                    </a:lnTo>
                    <a:lnTo>
                      <a:pt x="38" y="48"/>
                    </a:lnTo>
                    <a:lnTo>
                      <a:pt x="35" y="53"/>
                    </a:lnTo>
                    <a:lnTo>
                      <a:pt x="19" y="55"/>
                    </a:lnTo>
                    <a:lnTo>
                      <a:pt x="18" y="44"/>
                    </a:lnTo>
                    <a:lnTo>
                      <a:pt x="11" y="54"/>
                    </a:lnTo>
                    <a:lnTo>
                      <a:pt x="12" y="63"/>
                    </a:lnTo>
                    <a:lnTo>
                      <a:pt x="5" y="71"/>
                    </a:lnTo>
                    <a:lnTo>
                      <a:pt x="0" y="65"/>
                    </a:lnTo>
                    <a:lnTo>
                      <a:pt x="0" y="46"/>
                    </a:lnTo>
                    <a:lnTo>
                      <a:pt x="7" y="41"/>
                    </a:lnTo>
                    <a:lnTo>
                      <a:pt x="15" y="40"/>
                    </a:lnTo>
                    <a:lnTo>
                      <a:pt x="18" y="36"/>
                    </a:lnTo>
                    <a:lnTo>
                      <a:pt x="23" y="34"/>
                    </a:lnTo>
                    <a:lnTo>
                      <a:pt x="29" y="29"/>
                    </a:lnTo>
                    <a:lnTo>
                      <a:pt x="41" y="29"/>
                    </a:lnTo>
                    <a:lnTo>
                      <a:pt x="46" y="34"/>
                    </a:lnTo>
                    <a:lnTo>
                      <a:pt x="47" y="29"/>
                    </a:lnTo>
                    <a:lnTo>
                      <a:pt x="58" y="30"/>
                    </a:lnTo>
                    <a:lnTo>
                      <a:pt x="58" y="17"/>
                    </a:lnTo>
                    <a:lnTo>
                      <a:pt x="72" y="12"/>
                    </a:lnTo>
                    <a:lnTo>
                      <a:pt x="72" y="0"/>
                    </a:lnTo>
                    <a:close/>
                  </a:path>
                </a:pathLst>
              </a:custGeom>
              <a:solidFill>
                <a:srgbClr val="ffffff"/>
              </a:solidFill>
              <a:ln w="648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185" name=""/>
            <p:cNvGrpSpPr/>
            <p:nvPr/>
          </p:nvGrpSpPr>
          <p:grpSpPr>
            <a:xfrm>
              <a:off x="4911840" y="2317680"/>
              <a:ext cx="392760" cy="1239120"/>
              <a:chOff x="4911840" y="2317680"/>
              <a:chExt cx="392760" cy="1239120"/>
            </a:xfrm>
          </p:grpSpPr>
          <p:sp>
            <p:nvSpPr>
              <p:cNvPr id="186" name=""/>
              <p:cNvSpPr/>
              <p:nvPr/>
            </p:nvSpPr>
            <p:spPr>
              <a:xfrm>
                <a:off x="5149440" y="3260880"/>
                <a:ext cx="24480" cy="41040"/>
              </a:xfrm>
              <a:custGeom>
                <a:avLst/>
                <a:gdLst/>
                <a:ahLst/>
                <a:rect l="l" t="t" r="r" b="b"/>
                <a:pathLst>
                  <a:path w="13" h="22">
                    <a:moveTo>
                      <a:pt x="2" y="14"/>
                    </a:moveTo>
                    <a:lnTo>
                      <a:pt x="4" y="10"/>
                    </a:lnTo>
                    <a:lnTo>
                      <a:pt x="5" y="4"/>
                    </a:lnTo>
                    <a:lnTo>
                      <a:pt x="6" y="1"/>
                    </a:lnTo>
                    <a:lnTo>
                      <a:pt x="11" y="0"/>
                    </a:lnTo>
                    <a:lnTo>
                      <a:pt x="13" y="5"/>
                    </a:lnTo>
                    <a:lnTo>
                      <a:pt x="11" y="14"/>
                    </a:lnTo>
                    <a:lnTo>
                      <a:pt x="9" y="18"/>
                    </a:lnTo>
                    <a:lnTo>
                      <a:pt x="8" y="21"/>
                    </a:lnTo>
                    <a:lnTo>
                      <a:pt x="5" y="22"/>
                    </a:lnTo>
                    <a:lnTo>
                      <a:pt x="2" y="22"/>
                    </a:lnTo>
                    <a:lnTo>
                      <a:pt x="2" y="20"/>
                    </a:lnTo>
                    <a:lnTo>
                      <a:pt x="0" y="18"/>
                    </a:lnTo>
                    <a:lnTo>
                      <a:pt x="2" y="14"/>
                    </a:lnTo>
                    <a:close/>
                  </a:path>
                </a:pathLst>
              </a:custGeom>
              <a:solidFill>
                <a:srgbClr val="ffffff"/>
              </a:solidFill>
              <a:ln w="648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5760" bIns="-57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grpSp>
            <p:nvGrpSpPr>
              <p:cNvPr id="187" name=""/>
              <p:cNvGrpSpPr/>
              <p:nvPr/>
            </p:nvGrpSpPr>
            <p:grpSpPr>
              <a:xfrm>
                <a:off x="4911840" y="2317680"/>
                <a:ext cx="392760" cy="1239120"/>
                <a:chOff x="4911840" y="2317680"/>
                <a:chExt cx="392760" cy="1239120"/>
              </a:xfrm>
            </p:grpSpPr>
            <p:sp>
              <p:nvSpPr>
                <p:cNvPr id="188" name=""/>
                <p:cNvSpPr/>
                <p:nvPr/>
              </p:nvSpPr>
              <p:spPr>
                <a:xfrm>
                  <a:off x="4911840" y="2317680"/>
                  <a:ext cx="192960" cy="268200"/>
                </a:xfrm>
                <a:custGeom>
                  <a:avLst/>
                  <a:gdLst/>
                  <a:ahLst/>
                  <a:rect l="l" t="t" r="r" b="b"/>
                  <a:pathLst>
                    <a:path w="103" h="143">
                      <a:moveTo>
                        <a:pt x="70" y="0"/>
                      </a:moveTo>
                      <a:lnTo>
                        <a:pt x="75" y="14"/>
                      </a:lnTo>
                      <a:lnTo>
                        <a:pt x="70" y="22"/>
                      </a:lnTo>
                      <a:lnTo>
                        <a:pt x="63" y="22"/>
                      </a:lnTo>
                      <a:lnTo>
                        <a:pt x="59" y="28"/>
                      </a:lnTo>
                      <a:lnTo>
                        <a:pt x="42" y="35"/>
                      </a:lnTo>
                      <a:lnTo>
                        <a:pt x="23" y="32"/>
                      </a:lnTo>
                      <a:lnTo>
                        <a:pt x="5" y="33"/>
                      </a:lnTo>
                      <a:lnTo>
                        <a:pt x="0" y="31"/>
                      </a:lnTo>
                      <a:lnTo>
                        <a:pt x="0" y="39"/>
                      </a:lnTo>
                      <a:lnTo>
                        <a:pt x="4" y="45"/>
                      </a:lnTo>
                      <a:lnTo>
                        <a:pt x="9" y="53"/>
                      </a:lnTo>
                      <a:lnTo>
                        <a:pt x="16" y="51"/>
                      </a:lnTo>
                      <a:lnTo>
                        <a:pt x="19" y="55"/>
                      </a:lnTo>
                      <a:lnTo>
                        <a:pt x="23" y="55"/>
                      </a:lnTo>
                      <a:lnTo>
                        <a:pt x="27" y="65"/>
                      </a:lnTo>
                      <a:lnTo>
                        <a:pt x="34" y="70"/>
                      </a:lnTo>
                      <a:lnTo>
                        <a:pt x="31" y="76"/>
                      </a:lnTo>
                      <a:lnTo>
                        <a:pt x="39" y="84"/>
                      </a:lnTo>
                      <a:lnTo>
                        <a:pt x="37" y="94"/>
                      </a:lnTo>
                      <a:lnTo>
                        <a:pt x="25" y="99"/>
                      </a:lnTo>
                      <a:lnTo>
                        <a:pt x="28" y="104"/>
                      </a:lnTo>
                      <a:lnTo>
                        <a:pt x="34" y="110"/>
                      </a:lnTo>
                      <a:lnTo>
                        <a:pt x="37" y="115"/>
                      </a:lnTo>
                      <a:lnTo>
                        <a:pt x="39" y="125"/>
                      </a:lnTo>
                      <a:lnTo>
                        <a:pt x="47" y="134"/>
                      </a:lnTo>
                      <a:lnTo>
                        <a:pt x="53" y="130"/>
                      </a:lnTo>
                      <a:lnTo>
                        <a:pt x="59" y="139"/>
                      </a:lnTo>
                      <a:lnTo>
                        <a:pt x="65" y="143"/>
                      </a:lnTo>
                      <a:lnTo>
                        <a:pt x="67" y="142"/>
                      </a:lnTo>
                      <a:lnTo>
                        <a:pt x="68" y="134"/>
                      </a:lnTo>
                      <a:lnTo>
                        <a:pt x="67" y="126"/>
                      </a:lnTo>
                      <a:lnTo>
                        <a:pt x="71" y="123"/>
                      </a:lnTo>
                      <a:lnTo>
                        <a:pt x="73" y="115"/>
                      </a:lnTo>
                      <a:lnTo>
                        <a:pt x="64" y="113"/>
                      </a:lnTo>
                      <a:lnTo>
                        <a:pt x="54" y="118"/>
                      </a:lnTo>
                      <a:lnTo>
                        <a:pt x="45" y="118"/>
                      </a:lnTo>
                      <a:lnTo>
                        <a:pt x="49" y="109"/>
                      </a:lnTo>
                      <a:lnTo>
                        <a:pt x="56" y="109"/>
                      </a:lnTo>
                      <a:lnTo>
                        <a:pt x="63" y="103"/>
                      </a:lnTo>
                      <a:lnTo>
                        <a:pt x="65" y="92"/>
                      </a:lnTo>
                      <a:lnTo>
                        <a:pt x="74" y="89"/>
                      </a:lnTo>
                      <a:lnTo>
                        <a:pt x="78" y="86"/>
                      </a:lnTo>
                      <a:lnTo>
                        <a:pt x="90" y="87"/>
                      </a:lnTo>
                      <a:lnTo>
                        <a:pt x="91" y="84"/>
                      </a:lnTo>
                      <a:lnTo>
                        <a:pt x="99" y="81"/>
                      </a:lnTo>
                      <a:lnTo>
                        <a:pt x="90" y="70"/>
                      </a:lnTo>
                      <a:lnTo>
                        <a:pt x="86" y="64"/>
                      </a:lnTo>
                      <a:lnTo>
                        <a:pt x="89" y="55"/>
                      </a:lnTo>
                      <a:lnTo>
                        <a:pt x="89" y="47"/>
                      </a:lnTo>
                      <a:lnTo>
                        <a:pt x="97" y="38"/>
                      </a:lnTo>
                      <a:lnTo>
                        <a:pt x="95" y="33"/>
                      </a:lnTo>
                      <a:lnTo>
                        <a:pt x="99" y="32"/>
                      </a:lnTo>
                      <a:lnTo>
                        <a:pt x="99" y="24"/>
                      </a:lnTo>
                      <a:lnTo>
                        <a:pt x="103" y="20"/>
                      </a:lnTo>
                      <a:lnTo>
                        <a:pt x="98" y="16"/>
                      </a:lnTo>
                      <a:lnTo>
                        <a:pt x="95" y="16"/>
                      </a:lnTo>
                      <a:lnTo>
                        <a:pt x="82" y="7"/>
                      </a:lnTo>
                      <a:lnTo>
                        <a:pt x="70" y="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648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89" name=""/>
                <p:cNvSpPr/>
                <p:nvPr/>
              </p:nvSpPr>
              <p:spPr>
                <a:xfrm>
                  <a:off x="5037480" y="2544480"/>
                  <a:ext cx="267120" cy="605160"/>
                </a:xfrm>
                <a:custGeom>
                  <a:avLst/>
                  <a:gdLst/>
                  <a:ahLst/>
                  <a:rect l="l" t="t" r="r" b="b"/>
                  <a:pathLst>
                    <a:path w="143" h="323">
                      <a:moveTo>
                        <a:pt x="35" y="12"/>
                      </a:moveTo>
                      <a:lnTo>
                        <a:pt x="45" y="10"/>
                      </a:lnTo>
                      <a:lnTo>
                        <a:pt x="53" y="14"/>
                      </a:lnTo>
                      <a:lnTo>
                        <a:pt x="60" y="14"/>
                      </a:lnTo>
                      <a:lnTo>
                        <a:pt x="69" y="19"/>
                      </a:lnTo>
                      <a:lnTo>
                        <a:pt x="74" y="28"/>
                      </a:lnTo>
                      <a:lnTo>
                        <a:pt x="80" y="32"/>
                      </a:lnTo>
                      <a:lnTo>
                        <a:pt x="81" y="42"/>
                      </a:lnTo>
                      <a:lnTo>
                        <a:pt x="84" y="50"/>
                      </a:lnTo>
                      <a:lnTo>
                        <a:pt x="94" y="58"/>
                      </a:lnTo>
                      <a:lnTo>
                        <a:pt x="83" y="62"/>
                      </a:lnTo>
                      <a:lnTo>
                        <a:pt x="88" y="66"/>
                      </a:lnTo>
                      <a:lnTo>
                        <a:pt x="91" y="72"/>
                      </a:lnTo>
                      <a:lnTo>
                        <a:pt x="112" y="88"/>
                      </a:lnTo>
                      <a:lnTo>
                        <a:pt x="113" y="96"/>
                      </a:lnTo>
                      <a:lnTo>
                        <a:pt x="118" y="107"/>
                      </a:lnTo>
                      <a:lnTo>
                        <a:pt x="125" y="114"/>
                      </a:lnTo>
                      <a:lnTo>
                        <a:pt x="138" y="119"/>
                      </a:lnTo>
                      <a:lnTo>
                        <a:pt x="135" y="130"/>
                      </a:lnTo>
                      <a:lnTo>
                        <a:pt x="143" y="145"/>
                      </a:lnTo>
                      <a:lnTo>
                        <a:pt x="142" y="150"/>
                      </a:lnTo>
                      <a:lnTo>
                        <a:pt x="122" y="150"/>
                      </a:lnTo>
                      <a:lnTo>
                        <a:pt x="122" y="158"/>
                      </a:lnTo>
                      <a:lnTo>
                        <a:pt x="118" y="164"/>
                      </a:lnTo>
                      <a:lnTo>
                        <a:pt x="118" y="169"/>
                      </a:lnTo>
                      <a:lnTo>
                        <a:pt x="120" y="179"/>
                      </a:lnTo>
                      <a:lnTo>
                        <a:pt x="118" y="188"/>
                      </a:lnTo>
                      <a:lnTo>
                        <a:pt x="115" y="195"/>
                      </a:lnTo>
                      <a:lnTo>
                        <a:pt x="110" y="201"/>
                      </a:lnTo>
                      <a:lnTo>
                        <a:pt x="103" y="210"/>
                      </a:lnTo>
                      <a:lnTo>
                        <a:pt x="107" y="219"/>
                      </a:lnTo>
                      <a:lnTo>
                        <a:pt x="99" y="225"/>
                      </a:lnTo>
                      <a:lnTo>
                        <a:pt x="104" y="233"/>
                      </a:lnTo>
                      <a:lnTo>
                        <a:pt x="105" y="240"/>
                      </a:lnTo>
                      <a:lnTo>
                        <a:pt x="107" y="252"/>
                      </a:lnTo>
                      <a:lnTo>
                        <a:pt x="104" y="258"/>
                      </a:lnTo>
                      <a:lnTo>
                        <a:pt x="96" y="255"/>
                      </a:lnTo>
                      <a:lnTo>
                        <a:pt x="90" y="257"/>
                      </a:lnTo>
                      <a:lnTo>
                        <a:pt x="84" y="252"/>
                      </a:lnTo>
                      <a:lnTo>
                        <a:pt x="80" y="246"/>
                      </a:lnTo>
                      <a:lnTo>
                        <a:pt x="79" y="239"/>
                      </a:lnTo>
                      <a:lnTo>
                        <a:pt x="74" y="235"/>
                      </a:lnTo>
                      <a:lnTo>
                        <a:pt x="68" y="241"/>
                      </a:lnTo>
                      <a:lnTo>
                        <a:pt x="61" y="246"/>
                      </a:lnTo>
                      <a:lnTo>
                        <a:pt x="54" y="252"/>
                      </a:lnTo>
                      <a:lnTo>
                        <a:pt x="54" y="261"/>
                      </a:lnTo>
                      <a:lnTo>
                        <a:pt x="49" y="271"/>
                      </a:lnTo>
                      <a:lnTo>
                        <a:pt x="45" y="277"/>
                      </a:lnTo>
                      <a:lnTo>
                        <a:pt x="45" y="283"/>
                      </a:lnTo>
                      <a:lnTo>
                        <a:pt x="37" y="288"/>
                      </a:lnTo>
                      <a:lnTo>
                        <a:pt x="28" y="294"/>
                      </a:lnTo>
                      <a:lnTo>
                        <a:pt x="36" y="306"/>
                      </a:lnTo>
                      <a:lnTo>
                        <a:pt x="31" y="312"/>
                      </a:lnTo>
                      <a:lnTo>
                        <a:pt x="23" y="311"/>
                      </a:lnTo>
                      <a:lnTo>
                        <a:pt x="13" y="323"/>
                      </a:lnTo>
                      <a:lnTo>
                        <a:pt x="9" y="323"/>
                      </a:lnTo>
                      <a:lnTo>
                        <a:pt x="0" y="320"/>
                      </a:lnTo>
                      <a:lnTo>
                        <a:pt x="12" y="291"/>
                      </a:lnTo>
                      <a:lnTo>
                        <a:pt x="9" y="274"/>
                      </a:lnTo>
                      <a:lnTo>
                        <a:pt x="14" y="263"/>
                      </a:lnTo>
                      <a:lnTo>
                        <a:pt x="14" y="255"/>
                      </a:lnTo>
                      <a:lnTo>
                        <a:pt x="20" y="250"/>
                      </a:lnTo>
                      <a:lnTo>
                        <a:pt x="23" y="253"/>
                      </a:lnTo>
                      <a:lnTo>
                        <a:pt x="33" y="243"/>
                      </a:lnTo>
                      <a:lnTo>
                        <a:pt x="37" y="229"/>
                      </a:lnTo>
                      <a:lnTo>
                        <a:pt x="45" y="223"/>
                      </a:lnTo>
                      <a:lnTo>
                        <a:pt x="48" y="214"/>
                      </a:lnTo>
                      <a:lnTo>
                        <a:pt x="53" y="218"/>
                      </a:lnTo>
                      <a:lnTo>
                        <a:pt x="61" y="209"/>
                      </a:lnTo>
                      <a:lnTo>
                        <a:pt x="59" y="201"/>
                      </a:lnTo>
                      <a:lnTo>
                        <a:pt x="54" y="198"/>
                      </a:lnTo>
                      <a:lnTo>
                        <a:pt x="50" y="170"/>
                      </a:lnTo>
                      <a:lnTo>
                        <a:pt x="43" y="164"/>
                      </a:lnTo>
                      <a:lnTo>
                        <a:pt x="40" y="157"/>
                      </a:lnTo>
                      <a:lnTo>
                        <a:pt x="41" y="150"/>
                      </a:lnTo>
                      <a:lnTo>
                        <a:pt x="45" y="144"/>
                      </a:lnTo>
                      <a:lnTo>
                        <a:pt x="48" y="146"/>
                      </a:lnTo>
                      <a:lnTo>
                        <a:pt x="48" y="158"/>
                      </a:lnTo>
                      <a:lnTo>
                        <a:pt x="54" y="161"/>
                      </a:lnTo>
                      <a:lnTo>
                        <a:pt x="57" y="163"/>
                      </a:lnTo>
                      <a:lnTo>
                        <a:pt x="61" y="160"/>
                      </a:lnTo>
                      <a:lnTo>
                        <a:pt x="62" y="153"/>
                      </a:lnTo>
                      <a:lnTo>
                        <a:pt x="62" y="146"/>
                      </a:lnTo>
                      <a:lnTo>
                        <a:pt x="67" y="141"/>
                      </a:lnTo>
                      <a:lnTo>
                        <a:pt x="66" y="127"/>
                      </a:lnTo>
                      <a:lnTo>
                        <a:pt x="61" y="109"/>
                      </a:lnTo>
                      <a:lnTo>
                        <a:pt x="64" y="99"/>
                      </a:lnTo>
                      <a:lnTo>
                        <a:pt x="60" y="91"/>
                      </a:lnTo>
                      <a:lnTo>
                        <a:pt x="54" y="85"/>
                      </a:lnTo>
                      <a:lnTo>
                        <a:pt x="54" y="79"/>
                      </a:lnTo>
                      <a:lnTo>
                        <a:pt x="47" y="70"/>
                      </a:lnTo>
                      <a:lnTo>
                        <a:pt x="43" y="64"/>
                      </a:lnTo>
                      <a:lnTo>
                        <a:pt x="42" y="57"/>
                      </a:lnTo>
                      <a:lnTo>
                        <a:pt x="36" y="54"/>
                      </a:lnTo>
                      <a:lnTo>
                        <a:pt x="29" y="59"/>
                      </a:lnTo>
                      <a:lnTo>
                        <a:pt x="26" y="55"/>
                      </a:lnTo>
                      <a:lnTo>
                        <a:pt x="22" y="47"/>
                      </a:lnTo>
                      <a:lnTo>
                        <a:pt x="20" y="42"/>
                      </a:lnTo>
                      <a:lnTo>
                        <a:pt x="14" y="45"/>
                      </a:lnTo>
                      <a:lnTo>
                        <a:pt x="13" y="38"/>
                      </a:lnTo>
                      <a:lnTo>
                        <a:pt x="13" y="31"/>
                      </a:lnTo>
                      <a:lnTo>
                        <a:pt x="7" y="23"/>
                      </a:lnTo>
                      <a:lnTo>
                        <a:pt x="9" y="18"/>
                      </a:lnTo>
                      <a:lnTo>
                        <a:pt x="17" y="18"/>
                      </a:lnTo>
                      <a:lnTo>
                        <a:pt x="22" y="21"/>
                      </a:lnTo>
                      <a:lnTo>
                        <a:pt x="23" y="16"/>
                      </a:lnTo>
                      <a:lnTo>
                        <a:pt x="27" y="11"/>
                      </a:lnTo>
                      <a:lnTo>
                        <a:pt x="20" y="6"/>
                      </a:lnTo>
                      <a:lnTo>
                        <a:pt x="15" y="11"/>
                      </a:lnTo>
                      <a:lnTo>
                        <a:pt x="11" y="10"/>
                      </a:lnTo>
                      <a:lnTo>
                        <a:pt x="13" y="2"/>
                      </a:lnTo>
                      <a:lnTo>
                        <a:pt x="19" y="0"/>
                      </a:lnTo>
                      <a:lnTo>
                        <a:pt x="26" y="5"/>
                      </a:lnTo>
                      <a:lnTo>
                        <a:pt x="35" y="12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648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90" name=""/>
                <p:cNvSpPr/>
                <p:nvPr/>
              </p:nvSpPr>
              <p:spPr>
                <a:xfrm>
                  <a:off x="5126760" y="3034080"/>
                  <a:ext cx="67320" cy="117720"/>
                </a:xfrm>
                <a:custGeom>
                  <a:avLst/>
                  <a:gdLst/>
                  <a:ahLst/>
                  <a:rect l="l" t="t" r="r" b="b"/>
                  <a:pathLst>
                    <a:path w="36" h="63">
                      <a:moveTo>
                        <a:pt x="34" y="5"/>
                      </a:moveTo>
                      <a:lnTo>
                        <a:pt x="24" y="0"/>
                      </a:lnTo>
                      <a:lnTo>
                        <a:pt x="20" y="3"/>
                      </a:lnTo>
                      <a:lnTo>
                        <a:pt x="15" y="4"/>
                      </a:lnTo>
                      <a:lnTo>
                        <a:pt x="12" y="13"/>
                      </a:lnTo>
                      <a:lnTo>
                        <a:pt x="9" y="16"/>
                      </a:lnTo>
                      <a:lnTo>
                        <a:pt x="8" y="25"/>
                      </a:lnTo>
                      <a:lnTo>
                        <a:pt x="6" y="31"/>
                      </a:lnTo>
                      <a:lnTo>
                        <a:pt x="0" y="34"/>
                      </a:lnTo>
                      <a:lnTo>
                        <a:pt x="2" y="41"/>
                      </a:lnTo>
                      <a:lnTo>
                        <a:pt x="3" y="47"/>
                      </a:lnTo>
                      <a:lnTo>
                        <a:pt x="0" y="55"/>
                      </a:lnTo>
                      <a:lnTo>
                        <a:pt x="3" y="60"/>
                      </a:lnTo>
                      <a:lnTo>
                        <a:pt x="7" y="55"/>
                      </a:lnTo>
                      <a:lnTo>
                        <a:pt x="10" y="60"/>
                      </a:lnTo>
                      <a:lnTo>
                        <a:pt x="14" y="63"/>
                      </a:lnTo>
                      <a:lnTo>
                        <a:pt x="18" y="62"/>
                      </a:lnTo>
                      <a:lnTo>
                        <a:pt x="24" y="62"/>
                      </a:lnTo>
                      <a:lnTo>
                        <a:pt x="27" y="54"/>
                      </a:lnTo>
                      <a:lnTo>
                        <a:pt x="23" y="51"/>
                      </a:lnTo>
                      <a:lnTo>
                        <a:pt x="23" y="40"/>
                      </a:lnTo>
                      <a:lnTo>
                        <a:pt x="20" y="34"/>
                      </a:lnTo>
                      <a:lnTo>
                        <a:pt x="25" y="29"/>
                      </a:lnTo>
                      <a:lnTo>
                        <a:pt x="28" y="27"/>
                      </a:lnTo>
                      <a:lnTo>
                        <a:pt x="33" y="26"/>
                      </a:lnTo>
                      <a:lnTo>
                        <a:pt x="36" y="24"/>
                      </a:lnTo>
                      <a:lnTo>
                        <a:pt x="36" y="19"/>
                      </a:lnTo>
                      <a:lnTo>
                        <a:pt x="31" y="16"/>
                      </a:lnTo>
                      <a:lnTo>
                        <a:pt x="34" y="5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648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91" name=""/>
                <p:cNvSpPr/>
                <p:nvPr/>
              </p:nvSpPr>
              <p:spPr>
                <a:xfrm>
                  <a:off x="5037480" y="3161520"/>
                  <a:ext cx="123480" cy="108360"/>
                </a:xfrm>
                <a:custGeom>
                  <a:avLst/>
                  <a:gdLst/>
                  <a:ahLst/>
                  <a:rect l="l" t="t" r="r" b="b"/>
                  <a:pathLst>
                    <a:path w="66" h="58">
                      <a:moveTo>
                        <a:pt x="28" y="0"/>
                      </a:moveTo>
                      <a:lnTo>
                        <a:pt x="17" y="5"/>
                      </a:lnTo>
                      <a:lnTo>
                        <a:pt x="12" y="5"/>
                      </a:lnTo>
                      <a:lnTo>
                        <a:pt x="9" y="12"/>
                      </a:lnTo>
                      <a:lnTo>
                        <a:pt x="7" y="20"/>
                      </a:lnTo>
                      <a:lnTo>
                        <a:pt x="5" y="23"/>
                      </a:lnTo>
                      <a:lnTo>
                        <a:pt x="7" y="28"/>
                      </a:lnTo>
                      <a:lnTo>
                        <a:pt x="0" y="34"/>
                      </a:lnTo>
                      <a:lnTo>
                        <a:pt x="6" y="40"/>
                      </a:lnTo>
                      <a:lnTo>
                        <a:pt x="14" y="43"/>
                      </a:lnTo>
                      <a:lnTo>
                        <a:pt x="20" y="37"/>
                      </a:lnTo>
                      <a:lnTo>
                        <a:pt x="14" y="23"/>
                      </a:lnTo>
                      <a:lnTo>
                        <a:pt x="25" y="24"/>
                      </a:lnTo>
                      <a:lnTo>
                        <a:pt x="34" y="26"/>
                      </a:lnTo>
                      <a:lnTo>
                        <a:pt x="37" y="32"/>
                      </a:lnTo>
                      <a:lnTo>
                        <a:pt x="38" y="51"/>
                      </a:lnTo>
                      <a:lnTo>
                        <a:pt x="44" y="56"/>
                      </a:lnTo>
                      <a:lnTo>
                        <a:pt x="49" y="58"/>
                      </a:lnTo>
                      <a:lnTo>
                        <a:pt x="55" y="54"/>
                      </a:lnTo>
                      <a:lnTo>
                        <a:pt x="57" y="50"/>
                      </a:lnTo>
                      <a:lnTo>
                        <a:pt x="66" y="44"/>
                      </a:lnTo>
                      <a:lnTo>
                        <a:pt x="65" y="37"/>
                      </a:lnTo>
                      <a:lnTo>
                        <a:pt x="60" y="34"/>
                      </a:lnTo>
                      <a:lnTo>
                        <a:pt x="56" y="23"/>
                      </a:lnTo>
                      <a:lnTo>
                        <a:pt x="53" y="17"/>
                      </a:lnTo>
                      <a:lnTo>
                        <a:pt x="51" y="7"/>
                      </a:lnTo>
                      <a:lnTo>
                        <a:pt x="49" y="0"/>
                      </a:lnTo>
                      <a:lnTo>
                        <a:pt x="41" y="3"/>
                      </a:lnTo>
                      <a:lnTo>
                        <a:pt x="28" y="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648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92" name=""/>
                <p:cNvSpPr/>
                <p:nvPr/>
              </p:nvSpPr>
              <p:spPr>
                <a:xfrm>
                  <a:off x="5115960" y="3296160"/>
                  <a:ext cx="24120" cy="20520"/>
                </a:xfrm>
                <a:custGeom>
                  <a:avLst/>
                  <a:gdLst/>
                  <a:ahLst/>
                  <a:rect l="l" t="t" r="r" b="b"/>
                  <a:pathLst>
                    <a:path w="13" h="11">
                      <a:moveTo>
                        <a:pt x="7" y="0"/>
                      </a:moveTo>
                      <a:lnTo>
                        <a:pt x="1" y="1"/>
                      </a:lnTo>
                      <a:lnTo>
                        <a:pt x="0" y="8"/>
                      </a:lnTo>
                      <a:lnTo>
                        <a:pt x="3" y="10"/>
                      </a:lnTo>
                      <a:lnTo>
                        <a:pt x="9" y="11"/>
                      </a:lnTo>
                      <a:lnTo>
                        <a:pt x="13" y="7"/>
                      </a:lnTo>
                      <a:lnTo>
                        <a:pt x="12" y="2"/>
                      </a:lnTo>
                      <a:lnTo>
                        <a:pt x="7" y="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648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26280" bIns="-2628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93" name=""/>
                <p:cNvSpPr/>
                <p:nvPr/>
              </p:nvSpPr>
              <p:spPr>
                <a:xfrm>
                  <a:off x="5114160" y="3358440"/>
                  <a:ext cx="97200" cy="108360"/>
                </a:xfrm>
                <a:custGeom>
                  <a:avLst/>
                  <a:gdLst/>
                  <a:ahLst/>
                  <a:rect l="l" t="t" r="r" b="b"/>
                  <a:pathLst>
                    <a:path w="52" h="58">
                      <a:moveTo>
                        <a:pt x="5" y="37"/>
                      </a:moveTo>
                      <a:lnTo>
                        <a:pt x="14" y="25"/>
                      </a:lnTo>
                      <a:lnTo>
                        <a:pt x="21" y="11"/>
                      </a:lnTo>
                      <a:lnTo>
                        <a:pt x="23" y="3"/>
                      </a:lnTo>
                      <a:lnTo>
                        <a:pt x="41" y="0"/>
                      </a:lnTo>
                      <a:lnTo>
                        <a:pt x="52" y="13"/>
                      </a:lnTo>
                      <a:lnTo>
                        <a:pt x="44" y="37"/>
                      </a:lnTo>
                      <a:lnTo>
                        <a:pt x="35" y="46"/>
                      </a:lnTo>
                      <a:lnTo>
                        <a:pt x="30" y="54"/>
                      </a:lnTo>
                      <a:lnTo>
                        <a:pt x="17" y="58"/>
                      </a:lnTo>
                      <a:lnTo>
                        <a:pt x="5" y="58"/>
                      </a:lnTo>
                      <a:lnTo>
                        <a:pt x="5" y="53"/>
                      </a:lnTo>
                      <a:lnTo>
                        <a:pt x="0" y="48"/>
                      </a:lnTo>
                      <a:lnTo>
                        <a:pt x="5" y="37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648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94" name=""/>
                <p:cNvSpPr/>
                <p:nvPr/>
              </p:nvSpPr>
              <p:spPr>
                <a:xfrm>
                  <a:off x="5106600" y="3511800"/>
                  <a:ext cx="48600" cy="45000"/>
                </a:xfrm>
                <a:custGeom>
                  <a:avLst/>
                  <a:gdLst/>
                  <a:ahLst/>
                  <a:rect l="l" t="t" r="r" b="b"/>
                  <a:pathLst>
                    <a:path w="26" h="24">
                      <a:moveTo>
                        <a:pt x="14" y="0"/>
                      </a:moveTo>
                      <a:lnTo>
                        <a:pt x="3" y="2"/>
                      </a:lnTo>
                      <a:lnTo>
                        <a:pt x="0" y="18"/>
                      </a:lnTo>
                      <a:lnTo>
                        <a:pt x="5" y="23"/>
                      </a:lnTo>
                      <a:lnTo>
                        <a:pt x="19" y="24"/>
                      </a:lnTo>
                      <a:lnTo>
                        <a:pt x="26" y="14"/>
                      </a:lnTo>
                      <a:lnTo>
                        <a:pt x="25" y="3"/>
                      </a:lnTo>
                      <a:lnTo>
                        <a:pt x="14" y="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648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1800" bIns="-1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</p:grpSp>
        </p:grpSp>
        <p:sp>
          <p:nvSpPr>
            <p:cNvPr id="195" name=""/>
            <p:cNvSpPr/>
            <p:nvPr/>
          </p:nvSpPr>
          <p:spPr>
            <a:xfrm>
              <a:off x="3240000" y="2535120"/>
              <a:ext cx="1660680" cy="1522440"/>
            </a:xfrm>
            <a:custGeom>
              <a:avLst/>
              <a:gdLst/>
              <a:ahLst/>
              <a:rect l="l" t="t" r="r" b="b"/>
              <a:pathLst>
                <a:path w="885" h="812">
                  <a:moveTo>
                    <a:pt x="629" y="0"/>
                  </a:moveTo>
                  <a:lnTo>
                    <a:pt x="583" y="42"/>
                  </a:lnTo>
                  <a:lnTo>
                    <a:pt x="600" y="48"/>
                  </a:lnTo>
                  <a:lnTo>
                    <a:pt x="599" y="87"/>
                  </a:lnTo>
                  <a:lnTo>
                    <a:pt x="605" y="108"/>
                  </a:lnTo>
                  <a:lnTo>
                    <a:pt x="575" y="130"/>
                  </a:lnTo>
                  <a:lnTo>
                    <a:pt x="588" y="172"/>
                  </a:lnTo>
                  <a:lnTo>
                    <a:pt x="618" y="157"/>
                  </a:lnTo>
                  <a:lnTo>
                    <a:pt x="634" y="157"/>
                  </a:lnTo>
                  <a:lnTo>
                    <a:pt x="627" y="178"/>
                  </a:lnTo>
                  <a:lnTo>
                    <a:pt x="616" y="200"/>
                  </a:lnTo>
                  <a:lnTo>
                    <a:pt x="609" y="222"/>
                  </a:lnTo>
                  <a:lnTo>
                    <a:pt x="603" y="240"/>
                  </a:lnTo>
                  <a:lnTo>
                    <a:pt x="590" y="251"/>
                  </a:lnTo>
                  <a:lnTo>
                    <a:pt x="570" y="250"/>
                  </a:lnTo>
                  <a:lnTo>
                    <a:pt x="569" y="272"/>
                  </a:lnTo>
                  <a:lnTo>
                    <a:pt x="580" y="281"/>
                  </a:lnTo>
                  <a:lnTo>
                    <a:pt x="572" y="314"/>
                  </a:lnTo>
                  <a:lnTo>
                    <a:pt x="560" y="321"/>
                  </a:lnTo>
                  <a:lnTo>
                    <a:pt x="535" y="346"/>
                  </a:lnTo>
                  <a:lnTo>
                    <a:pt x="514" y="363"/>
                  </a:lnTo>
                  <a:lnTo>
                    <a:pt x="476" y="368"/>
                  </a:lnTo>
                  <a:lnTo>
                    <a:pt x="412" y="368"/>
                  </a:lnTo>
                  <a:lnTo>
                    <a:pt x="398" y="376"/>
                  </a:lnTo>
                  <a:lnTo>
                    <a:pt x="379" y="387"/>
                  </a:lnTo>
                  <a:lnTo>
                    <a:pt x="363" y="372"/>
                  </a:lnTo>
                  <a:lnTo>
                    <a:pt x="344" y="363"/>
                  </a:lnTo>
                  <a:lnTo>
                    <a:pt x="330" y="356"/>
                  </a:lnTo>
                  <a:lnTo>
                    <a:pt x="312" y="351"/>
                  </a:lnTo>
                  <a:lnTo>
                    <a:pt x="266" y="351"/>
                  </a:lnTo>
                  <a:lnTo>
                    <a:pt x="266" y="334"/>
                  </a:lnTo>
                  <a:lnTo>
                    <a:pt x="257" y="309"/>
                  </a:lnTo>
                  <a:lnTo>
                    <a:pt x="238" y="302"/>
                  </a:lnTo>
                  <a:lnTo>
                    <a:pt x="209" y="296"/>
                  </a:lnTo>
                  <a:lnTo>
                    <a:pt x="200" y="286"/>
                  </a:lnTo>
                  <a:lnTo>
                    <a:pt x="179" y="300"/>
                  </a:lnTo>
                  <a:lnTo>
                    <a:pt x="173" y="329"/>
                  </a:lnTo>
                  <a:lnTo>
                    <a:pt x="138" y="334"/>
                  </a:lnTo>
                  <a:lnTo>
                    <a:pt x="103" y="448"/>
                  </a:lnTo>
                  <a:lnTo>
                    <a:pt x="108" y="454"/>
                  </a:lnTo>
                  <a:lnTo>
                    <a:pt x="82" y="463"/>
                  </a:lnTo>
                  <a:lnTo>
                    <a:pt x="65" y="473"/>
                  </a:lnTo>
                  <a:lnTo>
                    <a:pt x="50" y="482"/>
                  </a:lnTo>
                  <a:lnTo>
                    <a:pt x="31" y="482"/>
                  </a:lnTo>
                  <a:lnTo>
                    <a:pt x="16" y="493"/>
                  </a:lnTo>
                  <a:lnTo>
                    <a:pt x="0" y="507"/>
                  </a:lnTo>
                  <a:lnTo>
                    <a:pt x="11" y="531"/>
                  </a:lnTo>
                  <a:lnTo>
                    <a:pt x="25" y="547"/>
                  </a:lnTo>
                  <a:lnTo>
                    <a:pt x="31" y="555"/>
                  </a:lnTo>
                  <a:lnTo>
                    <a:pt x="18" y="558"/>
                  </a:lnTo>
                  <a:lnTo>
                    <a:pt x="37" y="592"/>
                  </a:lnTo>
                  <a:lnTo>
                    <a:pt x="94" y="592"/>
                  </a:lnTo>
                  <a:lnTo>
                    <a:pt x="120" y="614"/>
                  </a:lnTo>
                  <a:lnTo>
                    <a:pt x="107" y="626"/>
                  </a:lnTo>
                  <a:lnTo>
                    <a:pt x="96" y="632"/>
                  </a:lnTo>
                  <a:lnTo>
                    <a:pt x="95" y="646"/>
                  </a:lnTo>
                  <a:lnTo>
                    <a:pt x="90" y="665"/>
                  </a:lnTo>
                  <a:lnTo>
                    <a:pt x="96" y="680"/>
                  </a:lnTo>
                  <a:lnTo>
                    <a:pt x="110" y="703"/>
                  </a:lnTo>
                  <a:lnTo>
                    <a:pt x="288" y="739"/>
                  </a:lnTo>
                  <a:lnTo>
                    <a:pt x="303" y="737"/>
                  </a:lnTo>
                  <a:lnTo>
                    <a:pt x="310" y="739"/>
                  </a:lnTo>
                  <a:lnTo>
                    <a:pt x="316" y="731"/>
                  </a:lnTo>
                  <a:lnTo>
                    <a:pt x="319" y="722"/>
                  </a:lnTo>
                  <a:lnTo>
                    <a:pt x="329" y="716"/>
                  </a:lnTo>
                  <a:lnTo>
                    <a:pt x="355" y="728"/>
                  </a:lnTo>
                  <a:lnTo>
                    <a:pt x="388" y="700"/>
                  </a:lnTo>
                  <a:lnTo>
                    <a:pt x="409" y="673"/>
                  </a:lnTo>
                  <a:lnTo>
                    <a:pt x="430" y="691"/>
                  </a:lnTo>
                  <a:lnTo>
                    <a:pt x="440" y="690"/>
                  </a:lnTo>
                  <a:lnTo>
                    <a:pt x="451" y="697"/>
                  </a:lnTo>
                  <a:lnTo>
                    <a:pt x="475" y="686"/>
                  </a:lnTo>
                  <a:lnTo>
                    <a:pt x="487" y="698"/>
                  </a:lnTo>
                  <a:lnTo>
                    <a:pt x="494" y="714"/>
                  </a:lnTo>
                  <a:lnTo>
                    <a:pt x="494" y="742"/>
                  </a:lnTo>
                  <a:lnTo>
                    <a:pt x="491" y="764"/>
                  </a:lnTo>
                  <a:lnTo>
                    <a:pt x="491" y="782"/>
                  </a:lnTo>
                  <a:lnTo>
                    <a:pt x="507" y="774"/>
                  </a:lnTo>
                  <a:lnTo>
                    <a:pt x="509" y="768"/>
                  </a:lnTo>
                  <a:lnTo>
                    <a:pt x="552" y="812"/>
                  </a:lnTo>
                  <a:lnTo>
                    <a:pt x="577" y="779"/>
                  </a:lnTo>
                  <a:lnTo>
                    <a:pt x="590" y="774"/>
                  </a:lnTo>
                  <a:lnTo>
                    <a:pt x="613" y="765"/>
                  </a:lnTo>
                  <a:lnTo>
                    <a:pt x="629" y="756"/>
                  </a:lnTo>
                  <a:lnTo>
                    <a:pt x="642" y="755"/>
                  </a:lnTo>
                  <a:lnTo>
                    <a:pt x="657" y="744"/>
                  </a:lnTo>
                  <a:lnTo>
                    <a:pt x="662" y="744"/>
                  </a:lnTo>
                  <a:lnTo>
                    <a:pt x="663" y="749"/>
                  </a:lnTo>
                  <a:lnTo>
                    <a:pt x="678" y="756"/>
                  </a:lnTo>
                  <a:lnTo>
                    <a:pt x="690" y="756"/>
                  </a:lnTo>
                  <a:lnTo>
                    <a:pt x="700" y="753"/>
                  </a:lnTo>
                  <a:lnTo>
                    <a:pt x="714" y="748"/>
                  </a:lnTo>
                  <a:lnTo>
                    <a:pt x="736" y="748"/>
                  </a:lnTo>
                  <a:lnTo>
                    <a:pt x="736" y="762"/>
                  </a:lnTo>
                  <a:lnTo>
                    <a:pt x="740" y="766"/>
                  </a:lnTo>
                  <a:lnTo>
                    <a:pt x="748" y="766"/>
                  </a:lnTo>
                  <a:lnTo>
                    <a:pt x="756" y="758"/>
                  </a:lnTo>
                  <a:lnTo>
                    <a:pt x="765" y="744"/>
                  </a:lnTo>
                  <a:lnTo>
                    <a:pt x="783" y="738"/>
                  </a:lnTo>
                  <a:lnTo>
                    <a:pt x="790" y="737"/>
                  </a:lnTo>
                  <a:lnTo>
                    <a:pt x="796" y="731"/>
                  </a:lnTo>
                  <a:lnTo>
                    <a:pt x="794" y="721"/>
                  </a:lnTo>
                  <a:lnTo>
                    <a:pt x="802" y="708"/>
                  </a:lnTo>
                  <a:lnTo>
                    <a:pt x="795" y="697"/>
                  </a:lnTo>
                  <a:lnTo>
                    <a:pt x="802" y="679"/>
                  </a:lnTo>
                  <a:lnTo>
                    <a:pt x="814" y="678"/>
                  </a:lnTo>
                  <a:lnTo>
                    <a:pt x="830" y="672"/>
                  </a:lnTo>
                  <a:lnTo>
                    <a:pt x="849" y="657"/>
                  </a:lnTo>
                  <a:lnTo>
                    <a:pt x="854" y="646"/>
                  </a:lnTo>
                  <a:lnTo>
                    <a:pt x="861" y="626"/>
                  </a:lnTo>
                  <a:lnTo>
                    <a:pt x="871" y="594"/>
                  </a:lnTo>
                  <a:lnTo>
                    <a:pt x="873" y="576"/>
                  </a:lnTo>
                  <a:lnTo>
                    <a:pt x="877" y="558"/>
                  </a:lnTo>
                  <a:lnTo>
                    <a:pt x="885" y="528"/>
                  </a:lnTo>
                  <a:lnTo>
                    <a:pt x="877" y="510"/>
                  </a:lnTo>
                  <a:lnTo>
                    <a:pt x="877" y="487"/>
                  </a:lnTo>
                  <a:lnTo>
                    <a:pt x="872" y="471"/>
                  </a:lnTo>
                  <a:lnTo>
                    <a:pt x="860" y="465"/>
                  </a:lnTo>
                  <a:lnTo>
                    <a:pt x="860" y="477"/>
                  </a:lnTo>
                  <a:lnTo>
                    <a:pt x="849" y="476"/>
                  </a:lnTo>
                  <a:lnTo>
                    <a:pt x="849" y="464"/>
                  </a:lnTo>
                  <a:lnTo>
                    <a:pt x="855" y="452"/>
                  </a:lnTo>
                  <a:lnTo>
                    <a:pt x="855" y="440"/>
                  </a:lnTo>
                  <a:lnTo>
                    <a:pt x="842" y="447"/>
                  </a:lnTo>
                  <a:lnTo>
                    <a:pt x="825" y="447"/>
                  </a:lnTo>
                  <a:lnTo>
                    <a:pt x="820" y="441"/>
                  </a:lnTo>
                  <a:lnTo>
                    <a:pt x="829" y="439"/>
                  </a:lnTo>
                  <a:lnTo>
                    <a:pt x="838" y="429"/>
                  </a:lnTo>
                  <a:lnTo>
                    <a:pt x="854" y="429"/>
                  </a:lnTo>
                  <a:lnTo>
                    <a:pt x="841" y="416"/>
                  </a:lnTo>
                  <a:lnTo>
                    <a:pt x="817" y="411"/>
                  </a:lnTo>
                  <a:lnTo>
                    <a:pt x="796" y="401"/>
                  </a:lnTo>
                  <a:lnTo>
                    <a:pt x="786" y="388"/>
                  </a:lnTo>
                  <a:lnTo>
                    <a:pt x="778" y="380"/>
                  </a:lnTo>
                  <a:lnTo>
                    <a:pt x="778" y="357"/>
                  </a:lnTo>
                  <a:lnTo>
                    <a:pt x="785" y="348"/>
                  </a:lnTo>
                  <a:lnTo>
                    <a:pt x="789" y="340"/>
                  </a:lnTo>
                  <a:lnTo>
                    <a:pt x="801" y="329"/>
                  </a:lnTo>
                  <a:lnTo>
                    <a:pt x="802" y="317"/>
                  </a:lnTo>
                  <a:lnTo>
                    <a:pt x="796" y="315"/>
                  </a:lnTo>
                  <a:lnTo>
                    <a:pt x="787" y="323"/>
                  </a:lnTo>
                  <a:lnTo>
                    <a:pt x="760" y="328"/>
                  </a:lnTo>
                  <a:lnTo>
                    <a:pt x="759" y="340"/>
                  </a:lnTo>
                  <a:lnTo>
                    <a:pt x="754" y="353"/>
                  </a:lnTo>
                  <a:lnTo>
                    <a:pt x="723" y="334"/>
                  </a:lnTo>
                  <a:lnTo>
                    <a:pt x="718" y="314"/>
                  </a:lnTo>
                  <a:lnTo>
                    <a:pt x="724" y="300"/>
                  </a:lnTo>
                  <a:lnTo>
                    <a:pt x="729" y="280"/>
                  </a:lnTo>
                  <a:lnTo>
                    <a:pt x="737" y="265"/>
                  </a:lnTo>
                  <a:lnTo>
                    <a:pt x="748" y="255"/>
                  </a:lnTo>
                  <a:lnTo>
                    <a:pt x="759" y="267"/>
                  </a:lnTo>
                  <a:lnTo>
                    <a:pt x="759" y="285"/>
                  </a:lnTo>
                  <a:lnTo>
                    <a:pt x="765" y="296"/>
                  </a:lnTo>
                  <a:lnTo>
                    <a:pt x="767" y="303"/>
                  </a:lnTo>
                  <a:lnTo>
                    <a:pt x="790" y="267"/>
                  </a:lnTo>
                  <a:lnTo>
                    <a:pt x="790" y="249"/>
                  </a:lnTo>
                  <a:lnTo>
                    <a:pt x="796" y="246"/>
                  </a:lnTo>
                  <a:lnTo>
                    <a:pt x="796" y="235"/>
                  </a:lnTo>
                  <a:lnTo>
                    <a:pt x="801" y="215"/>
                  </a:lnTo>
                  <a:lnTo>
                    <a:pt x="797" y="201"/>
                  </a:lnTo>
                  <a:lnTo>
                    <a:pt x="804" y="192"/>
                  </a:lnTo>
                  <a:lnTo>
                    <a:pt x="827" y="185"/>
                  </a:lnTo>
                  <a:lnTo>
                    <a:pt x="807" y="174"/>
                  </a:lnTo>
                  <a:lnTo>
                    <a:pt x="820" y="157"/>
                  </a:lnTo>
                  <a:lnTo>
                    <a:pt x="829" y="136"/>
                  </a:lnTo>
                  <a:lnTo>
                    <a:pt x="842" y="141"/>
                  </a:lnTo>
                  <a:lnTo>
                    <a:pt x="843" y="132"/>
                  </a:lnTo>
                  <a:lnTo>
                    <a:pt x="835" y="122"/>
                  </a:lnTo>
                  <a:lnTo>
                    <a:pt x="814" y="95"/>
                  </a:lnTo>
                  <a:lnTo>
                    <a:pt x="808" y="84"/>
                  </a:lnTo>
                  <a:lnTo>
                    <a:pt x="824" y="71"/>
                  </a:lnTo>
                  <a:lnTo>
                    <a:pt x="820" y="24"/>
                  </a:lnTo>
                  <a:lnTo>
                    <a:pt x="801" y="1"/>
                  </a:lnTo>
                  <a:lnTo>
                    <a:pt x="789" y="1"/>
                  </a:lnTo>
                  <a:lnTo>
                    <a:pt x="785" y="35"/>
                  </a:lnTo>
                  <a:lnTo>
                    <a:pt x="765" y="43"/>
                  </a:lnTo>
                  <a:lnTo>
                    <a:pt x="741" y="23"/>
                  </a:lnTo>
                  <a:lnTo>
                    <a:pt x="694" y="43"/>
                  </a:lnTo>
                  <a:lnTo>
                    <a:pt x="663" y="11"/>
                  </a:lnTo>
                  <a:lnTo>
                    <a:pt x="629" y="0"/>
                  </a:lnTo>
                  <a:close/>
                </a:path>
              </a:pathLst>
            </a:custGeom>
            <a:solidFill>
              <a:srgbClr val="ffffff"/>
            </a:solidFill>
            <a:ln w="648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6" name=""/>
            <p:cNvSpPr/>
            <p:nvPr/>
          </p:nvSpPr>
          <p:spPr>
            <a:xfrm>
              <a:off x="4714920" y="2214720"/>
              <a:ext cx="158760" cy="133200"/>
            </a:xfrm>
            <a:custGeom>
              <a:avLst/>
              <a:gdLst/>
              <a:ahLst/>
              <a:rect l="l" t="t" r="r" b="b"/>
              <a:pathLst>
                <a:path w="85" h="71">
                  <a:moveTo>
                    <a:pt x="0" y="0"/>
                  </a:moveTo>
                  <a:lnTo>
                    <a:pt x="0" y="9"/>
                  </a:lnTo>
                  <a:lnTo>
                    <a:pt x="8" y="17"/>
                  </a:lnTo>
                  <a:lnTo>
                    <a:pt x="24" y="24"/>
                  </a:lnTo>
                  <a:lnTo>
                    <a:pt x="33" y="33"/>
                  </a:lnTo>
                  <a:lnTo>
                    <a:pt x="47" y="45"/>
                  </a:lnTo>
                  <a:lnTo>
                    <a:pt x="55" y="48"/>
                  </a:lnTo>
                  <a:lnTo>
                    <a:pt x="72" y="65"/>
                  </a:lnTo>
                  <a:lnTo>
                    <a:pt x="83" y="71"/>
                  </a:lnTo>
                  <a:lnTo>
                    <a:pt x="82" y="67"/>
                  </a:lnTo>
                  <a:lnTo>
                    <a:pt x="85" y="65"/>
                  </a:lnTo>
                  <a:lnTo>
                    <a:pt x="72" y="59"/>
                  </a:lnTo>
                  <a:lnTo>
                    <a:pt x="68" y="53"/>
                  </a:lnTo>
                  <a:lnTo>
                    <a:pt x="80" y="51"/>
                  </a:lnTo>
                  <a:lnTo>
                    <a:pt x="69" y="44"/>
                  </a:lnTo>
                  <a:lnTo>
                    <a:pt x="59" y="37"/>
                  </a:lnTo>
                  <a:lnTo>
                    <a:pt x="42" y="28"/>
                  </a:lnTo>
                  <a:lnTo>
                    <a:pt x="32" y="16"/>
                  </a:lnTo>
                  <a:lnTo>
                    <a:pt x="16" y="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648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7" name=""/>
            <p:cNvSpPr/>
            <p:nvPr/>
          </p:nvSpPr>
          <p:spPr>
            <a:xfrm>
              <a:off x="4932360" y="3575160"/>
              <a:ext cx="74520" cy="179280"/>
            </a:xfrm>
            <a:custGeom>
              <a:avLst/>
              <a:gdLst/>
              <a:ahLst/>
              <a:rect l="l" t="t" r="r" b="b"/>
              <a:pathLst>
                <a:path w="40" h="96">
                  <a:moveTo>
                    <a:pt x="18" y="0"/>
                  </a:moveTo>
                  <a:lnTo>
                    <a:pt x="7" y="5"/>
                  </a:lnTo>
                  <a:lnTo>
                    <a:pt x="0" y="18"/>
                  </a:lnTo>
                  <a:lnTo>
                    <a:pt x="0" y="35"/>
                  </a:lnTo>
                  <a:lnTo>
                    <a:pt x="0" y="55"/>
                  </a:lnTo>
                  <a:lnTo>
                    <a:pt x="4" y="72"/>
                  </a:lnTo>
                  <a:lnTo>
                    <a:pt x="12" y="81"/>
                  </a:lnTo>
                  <a:lnTo>
                    <a:pt x="17" y="85"/>
                  </a:lnTo>
                  <a:lnTo>
                    <a:pt x="23" y="93"/>
                  </a:lnTo>
                  <a:lnTo>
                    <a:pt x="32" y="96"/>
                  </a:lnTo>
                  <a:lnTo>
                    <a:pt x="35" y="91"/>
                  </a:lnTo>
                  <a:lnTo>
                    <a:pt x="29" y="83"/>
                  </a:lnTo>
                  <a:lnTo>
                    <a:pt x="29" y="78"/>
                  </a:lnTo>
                  <a:lnTo>
                    <a:pt x="37" y="69"/>
                  </a:lnTo>
                  <a:lnTo>
                    <a:pt x="40" y="61"/>
                  </a:lnTo>
                  <a:lnTo>
                    <a:pt x="37" y="50"/>
                  </a:lnTo>
                  <a:lnTo>
                    <a:pt x="33" y="46"/>
                  </a:lnTo>
                  <a:lnTo>
                    <a:pt x="34" y="33"/>
                  </a:lnTo>
                  <a:lnTo>
                    <a:pt x="28" y="29"/>
                  </a:lnTo>
                  <a:lnTo>
                    <a:pt x="26" y="25"/>
                  </a:lnTo>
                  <a:lnTo>
                    <a:pt x="31" y="25"/>
                  </a:lnTo>
                  <a:lnTo>
                    <a:pt x="31" y="15"/>
                  </a:lnTo>
                  <a:lnTo>
                    <a:pt x="28" y="10"/>
                  </a:lnTo>
                  <a:lnTo>
                    <a:pt x="18" y="0"/>
                  </a:lnTo>
                  <a:close/>
                </a:path>
              </a:pathLst>
            </a:custGeom>
            <a:solidFill>
              <a:srgbClr val="ffffff"/>
            </a:solidFill>
            <a:ln w="648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8" name=""/>
            <p:cNvSpPr/>
            <p:nvPr/>
          </p:nvSpPr>
          <p:spPr>
            <a:xfrm>
              <a:off x="4592520" y="3975120"/>
              <a:ext cx="103320" cy="122040"/>
            </a:xfrm>
            <a:custGeom>
              <a:avLst/>
              <a:gdLst/>
              <a:ahLst/>
              <a:rect l="l" t="t" r="r" b="b"/>
              <a:pathLst>
                <a:path w="55" h="65">
                  <a:moveTo>
                    <a:pt x="44" y="1"/>
                  </a:moveTo>
                  <a:lnTo>
                    <a:pt x="38" y="8"/>
                  </a:lnTo>
                  <a:lnTo>
                    <a:pt x="25" y="12"/>
                  </a:lnTo>
                  <a:lnTo>
                    <a:pt x="14" y="15"/>
                  </a:lnTo>
                  <a:lnTo>
                    <a:pt x="8" y="20"/>
                  </a:lnTo>
                  <a:lnTo>
                    <a:pt x="4" y="25"/>
                  </a:lnTo>
                  <a:lnTo>
                    <a:pt x="0" y="36"/>
                  </a:lnTo>
                  <a:lnTo>
                    <a:pt x="2" y="42"/>
                  </a:lnTo>
                  <a:lnTo>
                    <a:pt x="10" y="51"/>
                  </a:lnTo>
                  <a:lnTo>
                    <a:pt x="19" y="58"/>
                  </a:lnTo>
                  <a:lnTo>
                    <a:pt x="27" y="65"/>
                  </a:lnTo>
                  <a:lnTo>
                    <a:pt x="34" y="62"/>
                  </a:lnTo>
                  <a:lnTo>
                    <a:pt x="41" y="56"/>
                  </a:lnTo>
                  <a:lnTo>
                    <a:pt x="45" y="51"/>
                  </a:lnTo>
                  <a:lnTo>
                    <a:pt x="49" y="41"/>
                  </a:lnTo>
                  <a:lnTo>
                    <a:pt x="52" y="30"/>
                  </a:lnTo>
                  <a:lnTo>
                    <a:pt x="51" y="26"/>
                  </a:lnTo>
                  <a:lnTo>
                    <a:pt x="55" y="20"/>
                  </a:lnTo>
                  <a:lnTo>
                    <a:pt x="55" y="12"/>
                  </a:lnTo>
                  <a:lnTo>
                    <a:pt x="53" y="4"/>
                  </a:lnTo>
                  <a:lnTo>
                    <a:pt x="51" y="0"/>
                  </a:lnTo>
                  <a:lnTo>
                    <a:pt x="44" y="1"/>
                  </a:lnTo>
                  <a:close/>
                </a:path>
              </a:pathLst>
            </a:custGeom>
            <a:solidFill>
              <a:srgbClr val="ffffff"/>
            </a:solidFill>
            <a:ln w="648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9" name=""/>
            <p:cNvSpPr/>
            <p:nvPr/>
          </p:nvSpPr>
          <p:spPr>
            <a:xfrm>
              <a:off x="4316400" y="3930480"/>
              <a:ext cx="398520" cy="601920"/>
            </a:xfrm>
            <a:custGeom>
              <a:avLst/>
              <a:gdLst/>
              <a:ahLst/>
              <a:rect l="l" t="t" r="r" b="b"/>
              <a:pathLst>
                <a:path w="212" h="321">
                  <a:moveTo>
                    <a:pt x="127" y="8"/>
                  </a:moveTo>
                  <a:lnTo>
                    <a:pt x="117" y="12"/>
                  </a:lnTo>
                  <a:lnTo>
                    <a:pt x="104" y="12"/>
                  </a:lnTo>
                  <a:lnTo>
                    <a:pt x="90" y="5"/>
                  </a:lnTo>
                  <a:lnTo>
                    <a:pt x="90" y="0"/>
                  </a:lnTo>
                  <a:lnTo>
                    <a:pt x="83" y="0"/>
                  </a:lnTo>
                  <a:lnTo>
                    <a:pt x="66" y="12"/>
                  </a:lnTo>
                  <a:lnTo>
                    <a:pt x="55" y="12"/>
                  </a:lnTo>
                  <a:lnTo>
                    <a:pt x="31" y="24"/>
                  </a:lnTo>
                  <a:lnTo>
                    <a:pt x="0" y="36"/>
                  </a:lnTo>
                  <a:lnTo>
                    <a:pt x="12" y="49"/>
                  </a:lnTo>
                  <a:lnTo>
                    <a:pt x="37" y="60"/>
                  </a:lnTo>
                  <a:lnTo>
                    <a:pt x="37" y="66"/>
                  </a:lnTo>
                  <a:lnTo>
                    <a:pt x="48" y="67"/>
                  </a:lnTo>
                  <a:lnTo>
                    <a:pt x="54" y="61"/>
                  </a:lnTo>
                  <a:lnTo>
                    <a:pt x="66" y="73"/>
                  </a:lnTo>
                  <a:lnTo>
                    <a:pt x="71" y="74"/>
                  </a:lnTo>
                  <a:lnTo>
                    <a:pt x="60" y="83"/>
                  </a:lnTo>
                  <a:lnTo>
                    <a:pt x="66" y="102"/>
                  </a:lnTo>
                  <a:lnTo>
                    <a:pt x="82" y="107"/>
                  </a:lnTo>
                  <a:lnTo>
                    <a:pt x="106" y="117"/>
                  </a:lnTo>
                  <a:lnTo>
                    <a:pt x="121" y="132"/>
                  </a:lnTo>
                  <a:lnTo>
                    <a:pt x="138" y="138"/>
                  </a:lnTo>
                  <a:lnTo>
                    <a:pt x="143" y="143"/>
                  </a:lnTo>
                  <a:lnTo>
                    <a:pt x="154" y="165"/>
                  </a:lnTo>
                  <a:lnTo>
                    <a:pt x="156" y="172"/>
                  </a:lnTo>
                  <a:lnTo>
                    <a:pt x="165" y="182"/>
                  </a:lnTo>
                  <a:lnTo>
                    <a:pt x="171" y="192"/>
                  </a:lnTo>
                  <a:lnTo>
                    <a:pt x="174" y="198"/>
                  </a:lnTo>
                  <a:lnTo>
                    <a:pt x="168" y="214"/>
                  </a:lnTo>
                  <a:lnTo>
                    <a:pt x="157" y="231"/>
                  </a:lnTo>
                  <a:lnTo>
                    <a:pt x="143" y="240"/>
                  </a:lnTo>
                  <a:lnTo>
                    <a:pt x="146" y="247"/>
                  </a:lnTo>
                  <a:lnTo>
                    <a:pt x="149" y="250"/>
                  </a:lnTo>
                  <a:lnTo>
                    <a:pt x="149" y="258"/>
                  </a:lnTo>
                  <a:lnTo>
                    <a:pt x="137" y="265"/>
                  </a:lnTo>
                  <a:lnTo>
                    <a:pt x="132" y="276"/>
                  </a:lnTo>
                  <a:lnTo>
                    <a:pt x="132" y="282"/>
                  </a:lnTo>
                  <a:lnTo>
                    <a:pt x="139" y="280"/>
                  </a:lnTo>
                  <a:lnTo>
                    <a:pt x="132" y="291"/>
                  </a:lnTo>
                  <a:lnTo>
                    <a:pt x="137" y="321"/>
                  </a:lnTo>
                  <a:lnTo>
                    <a:pt x="146" y="320"/>
                  </a:lnTo>
                  <a:lnTo>
                    <a:pt x="163" y="296"/>
                  </a:lnTo>
                  <a:lnTo>
                    <a:pt x="168" y="264"/>
                  </a:lnTo>
                  <a:lnTo>
                    <a:pt x="203" y="248"/>
                  </a:lnTo>
                  <a:lnTo>
                    <a:pt x="210" y="229"/>
                  </a:lnTo>
                  <a:lnTo>
                    <a:pt x="212" y="204"/>
                  </a:lnTo>
                  <a:lnTo>
                    <a:pt x="207" y="196"/>
                  </a:lnTo>
                  <a:lnTo>
                    <a:pt x="211" y="191"/>
                  </a:lnTo>
                  <a:lnTo>
                    <a:pt x="197" y="167"/>
                  </a:lnTo>
                  <a:lnTo>
                    <a:pt x="184" y="154"/>
                  </a:lnTo>
                  <a:lnTo>
                    <a:pt x="180" y="143"/>
                  </a:lnTo>
                  <a:lnTo>
                    <a:pt x="172" y="136"/>
                  </a:lnTo>
                  <a:lnTo>
                    <a:pt x="163" y="129"/>
                  </a:lnTo>
                  <a:lnTo>
                    <a:pt x="144" y="119"/>
                  </a:lnTo>
                  <a:lnTo>
                    <a:pt x="124" y="108"/>
                  </a:lnTo>
                  <a:lnTo>
                    <a:pt x="109" y="99"/>
                  </a:lnTo>
                  <a:lnTo>
                    <a:pt x="97" y="89"/>
                  </a:lnTo>
                  <a:lnTo>
                    <a:pt x="107" y="47"/>
                  </a:lnTo>
                  <a:lnTo>
                    <a:pt x="127" y="8"/>
                  </a:lnTo>
                  <a:close/>
                </a:path>
              </a:pathLst>
            </a:custGeom>
            <a:solidFill>
              <a:srgbClr val="ffffff"/>
            </a:solidFill>
            <a:ln w="648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0" name=""/>
            <p:cNvSpPr/>
            <p:nvPr/>
          </p:nvSpPr>
          <p:spPr>
            <a:xfrm>
              <a:off x="4275000" y="3998880"/>
              <a:ext cx="335160" cy="289080"/>
            </a:xfrm>
            <a:custGeom>
              <a:avLst/>
              <a:gdLst/>
              <a:ahLst/>
              <a:rect l="l" t="t" r="r" b="b"/>
              <a:pathLst>
                <a:path w="178" h="154">
                  <a:moveTo>
                    <a:pt x="24" y="0"/>
                  </a:moveTo>
                  <a:lnTo>
                    <a:pt x="34" y="13"/>
                  </a:lnTo>
                  <a:lnTo>
                    <a:pt x="59" y="23"/>
                  </a:lnTo>
                  <a:lnTo>
                    <a:pt x="59" y="30"/>
                  </a:lnTo>
                  <a:lnTo>
                    <a:pt x="70" y="30"/>
                  </a:lnTo>
                  <a:lnTo>
                    <a:pt x="76" y="25"/>
                  </a:lnTo>
                  <a:lnTo>
                    <a:pt x="88" y="36"/>
                  </a:lnTo>
                  <a:lnTo>
                    <a:pt x="95" y="37"/>
                  </a:lnTo>
                  <a:lnTo>
                    <a:pt x="83" y="47"/>
                  </a:lnTo>
                  <a:lnTo>
                    <a:pt x="88" y="64"/>
                  </a:lnTo>
                  <a:lnTo>
                    <a:pt x="104" y="70"/>
                  </a:lnTo>
                  <a:lnTo>
                    <a:pt x="129" y="81"/>
                  </a:lnTo>
                  <a:lnTo>
                    <a:pt x="143" y="95"/>
                  </a:lnTo>
                  <a:lnTo>
                    <a:pt x="160" y="101"/>
                  </a:lnTo>
                  <a:lnTo>
                    <a:pt x="165" y="107"/>
                  </a:lnTo>
                  <a:lnTo>
                    <a:pt x="171" y="117"/>
                  </a:lnTo>
                  <a:lnTo>
                    <a:pt x="176" y="127"/>
                  </a:lnTo>
                  <a:lnTo>
                    <a:pt x="178" y="137"/>
                  </a:lnTo>
                  <a:lnTo>
                    <a:pt x="167" y="137"/>
                  </a:lnTo>
                  <a:lnTo>
                    <a:pt x="154" y="143"/>
                  </a:lnTo>
                  <a:lnTo>
                    <a:pt x="154" y="154"/>
                  </a:lnTo>
                  <a:lnTo>
                    <a:pt x="142" y="154"/>
                  </a:lnTo>
                  <a:lnTo>
                    <a:pt x="137" y="144"/>
                  </a:lnTo>
                  <a:lnTo>
                    <a:pt x="136" y="136"/>
                  </a:lnTo>
                  <a:lnTo>
                    <a:pt x="124" y="125"/>
                  </a:lnTo>
                  <a:lnTo>
                    <a:pt x="124" y="118"/>
                  </a:lnTo>
                  <a:lnTo>
                    <a:pt x="112" y="118"/>
                  </a:lnTo>
                  <a:lnTo>
                    <a:pt x="104" y="112"/>
                  </a:lnTo>
                  <a:lnTo>
                    <a:pt x="105" y="95"/>
                  </a:lnTo>
                  <a:lnTo>
                    <a:pt x="99" y="89"/>
                  </a:lnTo>
                  <a:lnTo>
                    <a:pt x="34" y="83"/>
                  </a:lnTo>
                  <a:lnTo>
                    <a:pt x="33" y="78"/>
                  </a:lnTo>
                  <a:lnTo>
                    <a:pt x="22" y="76"/>
                  </a:lnTo>
                  <a:lnTo>
                    <a:pt x="5" y="59"/>
                  </a:lnTo>
                  <a:lnTo>
                    <a:pt x="11" y="36"/>
                  </a:lnTo>
                  <a:lnTo>
                    <a:pt x="0" y="31"/>
                  </a:lnTo>
                  <a:lnTo>
                    <a:pt x="24" y="0"/>
                  </a:lnTo>
                  <a:close/>
                </a:path>
              </a:pathLst>
            </a:custGeom>
            <a:solidFill>
              <a:srgbClr val="ffffff"/>
            </a:solidFill>
            <a:ln w="648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1" name=""/>
            <p:cNvSpPr/>
            <p:nvPr/>
          </p:nvSpPr>
          <p:spPr>
            <a:xfrm>
              <a:off x="4419720" y="4253040"/>
              <a:ext cx="223560" cy="204840"/>
            </a:xfrm>
            <a:custGeom>
              <a:avLst/>
              <a:gdLst/>
              <a:ahLst/>
              <a:rect l="l" t="t" r="r" b="b"/>
              <a:pathLst>
                <a:path w="119" h="109">
                  <a:moveTo>
                    <a:pt x="102" y="0"/>
                  </a:moveTo>
                  <a:lnTo>
                    <a:pt x="91" y="0"/>
                  </a:lnTo>
                  <a:lnTo>
                    <a:pt x="76" y="7"/>
                  </a:lnTo>
                  <a:lnTo>
                    <a:pt x="76" y="17"/>
                  </a:lnTo>
                  <a:lnTo>
                    <a:pt x="50" y="17"/>
                  </a:lnTo>
                  <a:lnTo>
                    <a:pt x="0" y="43"/>
                  </a:lnTo>
                  <a:lnTo>
                    <a:pt x="0" y="54"/>
                  </a:lnTo>
                  <a:lnTo>
                    <a:pt x="12" y="62"/>
                  </a:lnTo>
                  <a:lnTo>
                    <a:pt x="23" y="78"/>
                  </a:lnTo>
                  <a:lnTo>
                    <a:pt x="28" y="101"/>
                  </a:lnTo>
                  <a:lnTo>
                    <a:pt x="36" y="101"/>
                  </a:lnTo>
                  <a:lnTo>
                    <a:pt x="47" y="109"/>
                  </a:lnTo>
                  <a:lnTo>
                    <a:pt x="52" y="102"/>
                  </a:lnTo>
                  <a:lnTo>
                    <a:pt x="65" y="109"/>
                  </a:lnTo>
                  <a:lnTo>
                    <a:pt x="77" y="109"/>
                  </a:lnTo>
                  <a:lnTo>
                    <a:pt x="77" y="103"/>
                  </a:lnTo>
                  <a:lnTo>
                    <a:pt x="82" y="93"/>
                  </a:lnTo>
                  <a:lnTo>
                    <a:pt x="94" y="86"/>
                  </a:lnTo>
                  <a:lnTo>
                    <a:pt x="95" y="79"/>
                  </a:lnTo>
                  <a:lnTo>
                    <a:pt x="91" y="73"/>
                  </a:lnTo>
                  <a:lnTo>
                    <a:pt x="89" y="67"/>
                  </a:lnTo>
                  <a:lnTo>
                    <a:pt x="102" y="60"/>
                  </a:lnTo>
                  <a:lnTo>
                    <a:pt x="113" y="42"/>
                  </a:lnTo>
                  <a:lnTo>
                    <a:pt x="119" y="25"/>
                  </a:lnTo>
                  <a:lnTo>
                    <a:pt x="109" y="9"/>
                  </a:lnTo>
                  <a:lnTo>
                    <a:pt x="102" y="0"/>
                  </a:lnTo>
                  <a:close/>
                </a:path>
              </a:pathLst>
            </a:custGeom>
            <a:solidFill>
              <a:srgbClr val="ffffff"/>
            </a:solidFill>
            <a:ln w="648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2" name=""/>
            <p:cNvSpPr/>
            <p:nvPr/>
          </p:nvSpPr>
          <p:spPr>
            <a:xfrm>
              <a:off x="4205160" y="4106880"/>
              <a:ext cx="338400" cy="590400"/>
            </a:xfrm>
            <a:custGeom>
              <a:avLst/>
              <a:gdLst/>
              <a:ahLst/>
              <a:rect l="l" t="t" r="r" b="b"/>
              <a:pathLst>
                <a:path w="181" h="315">
                  <a:moveTo>
                    <a:pt x="43" y="0"/>
                  </a:moveTo>
                  <a:lnTo>
                    <a:pt x="60" y="18"/>
                  </a:lnTo>
                  <a:lnTo>
                    <a:pt x="71" y="19"/>
                  </a:lnTo>
                  <a:lnTo>
                    <a:pt x="73" y="25"/>
                  </a:lnTo>
                  <a:lnTo>
                    <a:pt x="136" y="30"/>
                  </a:lnTo>
                  <a:lnTo>
                    <a:pt x="144" y="36"/>
                  </a:lnTo>
                  <a:lnTo>
                    <a:pt x="143" y="54"/>
                  </a:lnTo>
                  <a:lnTo>
                    <a:pt x="150" y="60"/>
                  </a:lnTo>
                  <a:lnTo>
                    <a:pt x="162" y="60"/>
                  </a:lnTo>
                  <a:lnTo>
                    <a:pt x="163" y="66"/>
                  </a:lnTo>
                  <a:lnTo>
                    <a:pt x="175" y="79"/>
                  </a:lnTo>
                  <a:lnTo>
                    <a:pt x="175" y="86"/>
                  </a:lnTo>
                  <a:lnTo>
                    <a:pt x="181" y="96"/>
                  </a:lnTo>
                  <a:lnTo>
                    <a:pt x="166" y="96"/>
                  </a:lnTo>
                  <a:lnTo>
                    <a:pt x="116" y="121"/>
                  </a:lnTo>
                  <a:lnTo>
                    <a:pt x="116" y="132"/>
                  </a:lnTo>
                  <a:lnTo>
                    <a:pt x="127" y="139"/>
                  </a:lnTo>
                  <a:lnTo>
                    <a:pt x="138" y="155"/>
                  </a:lnTo>
                  <a:lnTo>
                    <a:pt x="144" y="179"/>
                  </a:lnTo>
                  <a:lnTo>
                    <a:pt x="116" y="161"/>
                  </a:lnTo>
                  <a:lnTo>
                    <a:pt x="80" y="185"/>
                  </a:lnTo>
                  <a:lnTo>
                    <a:pt x="77" y="244"/>
                  </a:lnTo>
                  <a:lnTo>
                    <a:pt x="85" y="239"/>
                  </a:lnTo>
                  <a:lnTo>
                    <a:pt x="157" y="304"/>
                  </a:lnTo>
                  <a:lnTo>
                    <a:pt x="148" y="315"/>
                  </a:lnTo>
                  <a:lnTo>
                    <a:pt x="127" y="299"/>
                  </a:lnTo>
                  <a:lnTo>
                    <a:pt x="122" y="305"/>
                  </a:lnTo>
                  <a:lnTo>
                    <a:pt x="115" y="305"/>
                  </a:lnTo>
                  <a:lnTo>
                    <a:pt x="71" y="268"/>
                  </a:lnTo>
                  <a:lnTo>
                    <a:pt x="60" y="277"/>
                  </a:lnTo>
                  <a:lnTo>
                    <a:pt x="60" y="223"/>
                  </a:lnTo>
                  <a:lnTo>
                    <a:pt x="67" y="210"/>
                  </a:lnTo>
                  <a:lnTo>
                    <a:pt x="66" y="179"/>
                  </a:lnTo>
                  <a:lnTo>
                    <a:pt x="60" y="166"/>
                  </a:lnTo>
                  <a:lnTo>
                    <a:pt x="62" y="155"/>
                  </a:lnTo>
                  <a:lnTo>
                    <a:pt x="38" y="139"/>
                  </a:lnTo>
                  <a:lnTo>
                    <a:pt x="30" y="127"/>
                  </a:lnTo>
                  <a:lnTo>
                    <a:pt x="30" y="108"/>
                  </a:lnTo>
                  <a:lnTo>
                    <a:pt x="38" y="102"/>
                  </a:lnTo>
                  <a:lnTo>
                    <a:pt x="32" y="92"/>
                  </a:lnTo>
                  <a:lnTo>
                    <a:pt x="0" y="61"/>
                  </a:lnTo>
                  <a:lnTo>
                    <a:pt x="7" y="55"/>
                  </a:lnTo>
                  <a:lnTo>
                    <a:pt x="7" y="32"/>
                  </a:lnTo>
                  <a:lnTo>
                    <a:pt x="23" y="32"/>
                  </a:lnTo>
                  <a:lnTo>
                    <a:pt x="29" y="21"/>
                  </a:lnTo>
                  <a:lnTo>
                    <a:pt x="30" y="0"/>
                  </a:lnTo>
                  <a:lnTo>
                    <a:pt x="43" y="0"/>
                  </a:lnTo>
                  <a:close/>
                </a:path>
              </a:pathLst>
            </a:custGeom>
            <a:solidFill>
              <a:srgbClr val="ffffff"/>
            </a:solidFill>
            <a:ln w="648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3" name=""/>
            <p:cNvSpPr/>
            <p:nvPr/>
          </p:nvSpPr>
          <p:spPr>
            <a:xfrm>
              <a:off x="3995640" y="3822840"/>
              <a:ext cx="335160" cy="707760"/>
            </a:xfrm>
            <a:custGeom>
              <a:avLst/>
              <a:gdLst/>
              <a:ahLst/>
              <a:rect l="l" t="t" r="r" b="b"/>
              <a:pathLst>
                <a:path w="178" h="378">
                  <a:moveTo>
                    <a:pt x="47" y="12"/>
                  </a:moveTo>
                  <a:lnTo>
                    <a:pt x="72" y="0"/>
                  </a:lnTo>
                  <a:lnTo>
                    <a:pt x="85" y="11"/>
                  </a:lnTo>
                  <a:lnTo>
                    <a:pt x="93" y="28"/>
                  </a:lnTo>
                  <a:lnTo>
                    <a:pt x="93" y="55"/>
                  </a:lnTo>
                  <a:lnTo>
                    <a:pt x="90" y="77"/>
                  </a:lnTo>
                  <a:lnTo>
                    <a:pt x="90" y="94"/>
                  </a:lnTo>
                  <a:lnTo>
                    <a:pt x="103" y="88"/>
                  </a:lnTo>
                  <a:lnTo>
                    <a:pt x="106" y="81"/>
                  </a:lnTo>
                  <a:lnTo>
                    <a:pt x="149" y="124"/>
                  </a:lnTo>
                  <a:lnTo>
                    <a:pt x="161" y="130"/>
                  </a:lnTo>
                  <a:lnTo>
                    <a:pt x="154" y="153"/>
                  </a:lnTo>
                  <a:lnTo>
                    <a:pt x="142" y="152"/>
                  </a:lnTo>
                  <a:lnTo>
                    <a:pt x="141" y="175"/>
                  </a:lnTo>
                  <a:lnTo>
                    <a:pt x="135" y="185"/>
                  </a:lnTo>
                  <a:lnTo>
                    <a:pt x="119" y="185"/>
                  </a:lnTo>
                  <a:lnTo>
                    <a:pt x="118" y="209"/>
                  </a:lnTo>
                  <a:lnTo>
                    <a:pt x="111" y="213"/>
                  </a:lnTo>
                  <a:lnTo>
                    <a:pt x="143" y="243"/>
                  </a:lnTo>
                  <a:lnTo>
                    <a:pt x="150" y="254"/>
                  </a:lnTo>
                  <a:lnTo>
                    <a:pt x="142" y="260"/>
                  </a:lnTo>
                  <a:lnTo>
                    <a:pt x="142" y="279"/>
                  </a:lnTo>
                  <a:lnTo>
                    <a:pt x="150" y="292"/>
                  </a:lnTo>
                  <a:lnTo>
                    <a:pt x="174" y="306"/>
                  </a:lnTo>
                  <a:lnTo>
                    <a:pt x="171" y="318"/>
                  </a:lnTo>
                  <a:lnTo>
                    <a:pt x="178" y="331"/>
                  </a:lnTo>
                  <a:lnTo>
                    <a:pt x="178" y="362"/>
                  </a:lnTo>
                  <a:lnTo>
                    <a:pt x="171" y="378"/>
                  </a:lnTo>
                  <a:lnTo>
                    <a:pt x="167" y="374"/>
                  </a:lnTo>
                  <a:lnTo>
                    <a:pt x="166" y="340"/>
                  </a:lnTo>
                  <a:lnTo>
                    <a:pt x="140" y="312"/>
                  </a:lnTo>
                  <a:lnTo>
                    <a:pt x="137" y="287"/>
                  </a:lnTo>
                  <a:lnTo>
                    <a:pt x="126" y="268"/>
                  </a:lnTo>
                  <a:lnTo>
                    <a:pt x="118" y="243"/>
                  </a:lnTo>
                  <a:lnTo>
                    <a:pt x="106" y="242"/>
                  </a:lnTo>
                  <a:lnTo>
                    <a:pt x="98" y="238"/>
                  </a:lnTo>
                  <a:lnTo>
                    <a:pt x="94" y="241"/>
                  </a:lnTo>
                  <a:lnTo>
                    <a:pt x="105" y="248"/>
                  </a:lnTo>
                  <a:lnTo>
                    <a:pt x="107" y="263"/>
                  </a:lnTo>
                  <a:lnTo>
                    <a:pt x="100" y="261"/>
                  </a:lnTo>
                  <a:lnTo>
                    <a:pt x="90" y="270"/>
                  </a:lnTo>
                  <a:lnTo>
                    <a:pt x="70" y="283"/>
                  </a:lnTo>
                  <a:lnTo>
                    <a:pt x="53" y="277"/>
                  </a:lnTo>
                  <a:lnTo>
                    <a:pt x="57" y="258"/>
                  </a:lnTo>
                  <a:lnTo>
                    <a:pt x="44" y="221"/>
                  </a:lnTo>
                  <a:lnTo>
                    <a:pt x="41" y="212"/>
                  </a:lnTo>
                  <a:lnTo>
                    <a:pt x="0" y="174"/>
                  </a:lnTo>
                  <a:lnTo>
                    <a:pt x="12" y="164"/>
                  </a:lnTo>
                  <a:lnTo>
                    <a:pt x="10" y="130"/>
                  </a:lnTo>
                  <a:lnTo>
                    <a:pt x="28" y="81"/>
                  </a:lnTo>
                  <a:lnTo>
                    <a:pt x="28" y="51"/>
                  </a:lnTo>
                  <a:lnTo>
                    <a:pt x="41" y="39"/>
                  </a:lnTo>
                  <a:lnTo>
                    <a:pt x="47" y="12"/>
                  </a:lnTo>
                  <a:close/>
                </a:path>
              </a:pathLst>
            </a:custGeom>
            <a:solidFill>
              <a:srgbClr val="ffffff"/>
            </a:solidFill>
            <a:ln w="648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4" name=""/>
            <p:cNvSpPr/>
            <p:nvPr/>
          </p:nvSpPr>
          <p:spPr>
            <a:xfrm>
              <a:off x="4853160" y="3003480"/>
              <a:ext cx="110880" cy="160560"/>
            </a:xfrm>
            <a:custGeom>
              <a:avLst/>
              <a:gdLst/>
              <a:ahLst/>
              <a:rect l="l" t="t" r="r" b="b"/>
              <a:pathLst>
                <a:path w="59" h="85">
                  <a:moveTo>
                    <a:pt x="25" y="0"/>
                  </a:moveTo>
                  <a:lnTo>
                    <a:pt x="0" y="18"/>
                  </a:lnTo>
                  <a:lnTo>
                    <a:pt x="8" y="30"/>
                  </a:lnTo>
                  <a:lnTo>
                    <a:pt x="8" y="36"/>
                  </a:lnTo>
                  <a:lnTo>
                    <a:pt x="0" y="35"/>
                  </a:lnTo>
                  <a:lnTo>
                    <a:pt x="0" y="49"/>
                  </a:lnTo>
                  <a:lnTo>
                    <a:pt x="11" y="49"/>
                  </a:lnTo>
                  <a:lnTo>
                    <a:pt x="19" y="62"/>
                  </a:lnTo>
                  <a:lnTo>
                    <a:pt x="17" y="73"/>
                  </a:lnTo>
                  <a:lnTo>
                    <a:pt x="31" y="85"/>
                  </a:lnTo>
                  <a:lnTo>
                    <a:pt x="59" y="52"/>
                  </a:lnTo>
                  <a:lnTo>
                    <a:pt x="54" y="18"/>
                  </a:lnTo>
                  <a:lnTo>
                    <a:pt x="34" y="5"/>
                  </a:lnTo>
                  <a:lnTo>
                    <a:pt x="25" y="0"/>
                  </a:lnTo>
                  <a:close/>
                </a:path>
              </a:pathLst>
            </a:custGeom>
            <a:solidFill>
              <a:srgbClr val="ffffff"/>
            </a:solidFill>
            <a:ln w="648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5" name=""/>
            <p:cNvSpPr/>
            <p:nvPr/>
          </p:nvSpPr>
          <p:spPr>
            <a:xfrm>
              <a:off x="4732200" y="2789280"/>
              <a:ext cx="168480" cy="280800"/>
            </a:xfrm>
            <a:custGeom>
              <a:avLst/>
              <a:gdLst/>
              <a:ahLst/>
              <a:rect l="l" t="t" r="r" b="b"/>
              <a:pathLst>
                <a:path w="90" h="150">
                  <a:moveTo>
                    <a:pt x="47" y="6"/>
                  </a:moveTo>
                  <a:lnTo>
                    <a:pt x="35" y="0"/>
                  </a:lnTo>
                  <a:lnTo>
                    <a:pt x="22" y="24"/>
                  </a:lnTo>
                  <a:lnTo>
                    <a:pt x="11" y="38"/>
                  </a:lnTo>
                  <a:lnTo>
                    <a:pt x="29" y="50"/>
                  </a:lnTo>
                  <a:lnTo>
                    <a:pt x="9" y="56"/>
                  </a:lnTo>
                  <a:lnTo>
                    <a:pt x="1" y="67"/>
                  </a:lnTo>
                  <a:lnTo>
                    <a:pt x="6" y="79"/>
                  </a:lnTo>
                  <a:lnTo>
                    <a:pt x="0" y="100"/>
                  </a:lnTo>
                  <a:lnTo>
                    <a:pt x="0" y="113"/>
                  </a:lnTo>
                  <a:lnTo>
                    <a:pt x="18" y="113"/>
                  </a:lnTo>
                  <a:lnTo>
                    <a:pt x="18" y="119"/>
                  </a:lnTo>
                  <a:lnTo>
                    <a:pt x="24" y="133"/>
                  </a:lnTo>
                  <a:lnTo>
                    <a:pt x="18" y="146"/>
                  </a:lnTo>
                  <a:lnTo>
                    <a:pt x="29" y="150"/>
                  </a:lnTo>
                  <a:lnTo>
                    <a:pt x="44" y="138"/>
                  </a:lnTo>
                  <a:lnTo>
                    <a:pt x="66" y="133"/>
                  </a:lnTo>
                  <a:lnTo>
                    <a:pt x="90" y="116"/>
                  </a:lnTo>
                  <a:lnTo>
                    <a:pt x="90" y="110"/>
                  </a:lnTo>
                  <a:lnTo>
                    <a:pt x="71" y="104"/>
                  </a:lnTo>
                  <a:lnTo>
                    <a:pt x="54" y="102"/>
                  </a:lnTo>
                  <a:lnTo>
                    <a:pt x="55" y="97"/>
                  </a:lnTo>
                  <a:lnTo>
                    <a:pt x="46" y="79"/>
                  </a:lnTo>
                  <a:lnTo>
                    <a:pt x="54" y="74"/>
                  </a:lnTo>
                  <a:lnTo>
                    <a:pt x="60" y="45"/>
                  </a:lnTo>
                  <a:lnTo>
                    <a:pt x="46" y="25"/>
                  </a:lnTo>
                  <a:lnTo>
                    <a:pt x="47" y="6"/>
                  </a:lnTo>
                  <a:close/>
                </a:path>
              </a:pathLst>
            </a:custGeom>
            <a:solidFill>
              <a:srgbClr val="ffffff"/>
            </a:solidFill>
            <a:ln w="648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6" name=""/>
            <p:cNvSpPr/>
            <p:nvPr/>
          </p:nvSpPr>
          <p:spPr>
            <a:xfrm>
              <a:off x="3614760" y="2776680"/>
              <a:ext cx="819000" cy="485640"/>
            </a:xfrm>
            <a:custGeom>
              <a:avLst/>
              <a:gdLst/>
              <a:ahLst/>
              <a:rect l="l" t="t" r="r" b="b"/>
              <a:pathLst>
                <a:path w="436" h="259">
                  <a:moveTo>
                    <a:pt x="377" y="0"/>
                  </a:moveTo>
                  <a:lnTo>
                    <a:pt x="288" y="54"/>
                  </a:lnTo>
                  <a:lnTo>
                    <a:pt x="259" y="49"/>
                  </a:lnTo>
                  <a:lnTo>
                    <a:pt x="239" y="49"/>
                  </a:lnTo>
                  <a:lnTo>
                    <a:pt x="217" y="68"/>
                  </a:lnTo>
                  <a:lnTo>
                    <a:pt x="177" y="47"/>
                  </a:lnTo>
                  <a:lnTo>
                    <a:pt x="144" y="48"/>
                  </a:lnTo>
                  <a:lnTo>
                    <a:pt x="135" y="80"/>
                  </a:lnTo>
                  <a:lnTo>
                    <a:pt x="148" y="92"/>
                  </a:lnTo>
                  <a:lnTo>
                    <a:pt x="100" y="103"/>
                  </a:lnTo>
                  <a:lnTo>
                    <a:pt x="68" y="99"/>
                  </a:lnTo>
                  <a:lnTo>
                    <a:pt x="20" y="136"/>
                  </a:lnTo>
                  <a:lnTo>
                    <a:pt x="0" y="158"/>
                  </a:lnTo>
                  <a:lnTo>
                    <a:pt x="9" y="169"/>
                  </a:lnTo>
                  <a:lnTo>
                    <a:pt x="36" y="174"/>
                  </a:lnTo>
                  <a:lnTo>
                    <a:pt x="56" y="182"/>
                  </a:lnTo>
                  <a:lnTo>
                    <a:pt x="65" y="203"/>
                  </a:lnTo>
                  <a:lnTo>
                    <a:pt x="65" y="223"/>
                  </a:lnTo>
                  <a:lnTo>
                    <a:pt x="111" y="224"/>
                  </a:lnTo>
                  <a:lnTo>
                    <a:pt x="131" y="228"/>
                  </a:lnTo>
                  <a:lnTo>
                    <a:pt x="164" y="245"/>
                  </a:lnTo>
                  <a:lnTo>
                    <a:pt x="180" y="259"/>
                  </a:lnTo>
                  <a:lnTo>
                    <a:pt x="212" y="241"/>
                  </a:lnTo>
                  <a:lnTo>
                    <a:pt x="281" y="239"/>
                  </a:lnTo>
                  <a:lnTo>
                    <a:pt x="314" y="235"/>
                  </a:lnTo>
                  <a:lnTo>
                    <a:pt x="332" y="221"/>
                  </a:lnTo>
                  <a:lnTo>
                    <a:pt x="343" y="210"/>
                  </a:lnTo>
                  <a:lnTo>
                    <a:pt x="360" y="193"/>
                  </a:lnTo>
                  <a:lnTo>
                    <a:pt x="374" y="185"/>
                  </a:lnTo>
                  <a:lnTo>
                    <a:pt x="381" y="152"/>
                  </a:lnTo>
                  <a:lnTo>
                    <a:pt x="370" y="142"/>
                  </a:lnTo>
                  <a:lnTo>
                    <a:pt x="370" y="122"/>
                  </a:lnTo>
                  <a:lnTo>
                    <a:pt x="391" y="123"/>
                  </a:lnTo>
                  <a:lnTo>
                    <a:pt x="405" y="111"/>
                  </a:lnTo>
                  <a:lnTo>
                    <a:pt x="410" y="93"/>
                  </a:lnTo>
                  <a:lnTo>
                    <a:pt x="416" y="74"/>
                  </a:lnTo>
                  <a:lnTo>
                    <a:pt x="429" y="49"/>
                  </a:lnTo>
                  <a:lnTo>
                    <a:pt x="436" y="27"/>
                  </a:lnTo>
                  <a:lnTo>
                    <a:pt x="416" y="27"/>
                  </a:lnTo>
                  <a:lnTo>
                    <a:pt x="389" y="41"/>
                  </a:lnTo>
                  <a:lnTo>
                    <a:pt x="377" y="0"/>
                  </a:lnTo>
                  <a:close/>
                </a:path>
              </a:pathLst>
            </a:custGeom>
            <a:solidFill>
              <a:srgbClr val="ffffff"/>
            </a:solidFill>
            <a:ln w="648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7" name=""/>
            <p:cNvSpPr/>
            <p:nvPr/>
          </p:nvSpPr>
          <p:spPr>
            <a:xfrm>
              <a:off x="3803760" y="4008600"/>
              <a:ext cx="218880" cy="179280"/>
            </a:xfrm>
            <a:custGeom>
              <a:avLst/>
              <a:gdLst/>
              <a:ahLst/>
              <a:rect l="l" t="t" r="r" b="b"/>
              <a:pathLst>
                <a:path w="117" h="96">
                  <a:moveTo>
                    <a:pt x="0" y="0"/>
                  </a:moveTo>
                  <a:lnTo>
                    <a:pt x="10" y="8"/>
                  </a:lnTo>
                  <a:lnTo>
                    <a:pt x="16" y="8"/>
                  </a:lnTo>
                  <a:lnTo>
                    <a:pt x="28" y="15"/>
                  </a:lnTo>
                  <a:lnTo>
                    <a:pt x="40" y="20"/>
                  </a:lnTo>
                  <a:lnTo>
                    <a:pt x="51" y="19"/>
                  </a:lnTo>
                  <a:lnTo>
                    <a:pt x="58" y="13"/>
                  </a:lnTo>
                  <a:lnTo>
                    <a:pt x="64" y="8"/>
                  </a:lnTo>
                  <a:lnTo>
                    <a:pt x="77" y="0"/>
                  </a:lnTo>
                  <a:lnTo>
                    <a:pt x="84" y="2"/>
                  </a:lnTo>
                  <a:lnTo>
                    <a:pt x="81" y="14"/>
                  </a:lnTo>
                  <a:lnTo>
                    <a:pt x="76" y="20"/>
                  </a:lnTo>
                  <a:lnTo>
                    <a:pt x="67" y="24"/>
                  </a:lnTo>
                  <a:lnTo>
                    <a:pt x="65" y="28"/>
                  </a:lnTo>
                  <a:lnTo>
                    <a:pt x="78" y="43"/>
                  </a:lnTo>
                  <a:lnTo>
                    <a:pt x="86" y="44"/>
                  </a:lnTo>
                  <a:lnTo>
                    <a:pt x="83" y="31"/>
                  </a:lnTo>
                  <a:lnTo>
                    <a:pt x="90" y="25"/>
                  </a:lnTo>
                  <a:lnTo>
                    <a:pt x="95" y="39"/>
                  </a:lnTo>
                  <a:lnTo>
                    <a:pt x="106" y="51"/>
                  </a:lnTo>
                  <a:lnTo>
                    <a:pt x="113" y="34"/>
                  </a:lnTo>
                  <a:lnTo>
                    <a:pt x="117" y="65"/>
                  </a:lnTo>
                  <a:lnTo>
                    <a:pt x="104" y="75"/>
                  </a:lnTo>
                  <a:lnTo>
                    <a:pt x="96" y="96"/>
                  </a:lnTo>
                  <a:lnTo>
                    <a:pt x="91" y="85"/>
                  </a:lnTo>
                  <a:lnTo>
                    <a:pt x="89" y="77"/>
                  </a:lnTo>
                  <a:lnTo>
                    <a:pt x="85" y="68"/>
                  </a:lnTo>
                  <a:lnTo>
                    <a:pt x="49" y="54"/>
                  </a:lnTo>
                  <a:lnTo>
                    <a:pt x="55" y="62"/>
                  </a:lnTo>
                  <a:lnTo>
                    <a:pt x="54" y="79"/>
                  </a:lnTo>
                  <a:lnTo>
                    <a:pt x="22" y="85"/>
                  </a:lnTo>
                  <a:lnTo>
                    <a:pt x="13" y="46"/>
                  </a:lnTo>
                  <a:lnTo>
                    <a:pt x="0" y="3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648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8" name=""/>
            <p:cNvSpPr/>
            <p:nvPr/>
          </p:nvSpPr>
          <p:spPr>
            <a:xfrm>
              <a:off x="3817800" y="3876840"/>
              <a:ext cx="109800" cy="101520"/>
            </a:xfrm>
            <a:custGeom>
              <a:avLst/>
              <a:gdLst/>
              <a:ahLst/>
              <a:rect l="l" t="t" r="r" b="b"/>
              <a:pathLst>
                <a:path w="58" h="54">
                  <a:moveTo>
                    <a:pt x="21" y="0"/>
                  </a:moveTo>
                  <a:lnTo>
                    <a:pt x="10" y="6"/>
                  </a:lnTo>
                  <a:lnTo>
                    <a:pt x="7" y="16"/>
                  </a:lnTo>
                  <a:lnTo>
                    <a:pt x="0" y="24"/>
                  </a:lnTo>
                  <a:lnTo>
                    <a:pt x="7" y="44"/>
                  </a:lnTo>
                  <a:lnTo>
                    <a:pt x="18" y="53"/>
                  </a:lnTo>
                  <a:lnTo>
                    <a:pt x="23" y="54"/>
                  </a:lnTo>
                  <a:lnTo>
                    <a:pt x="30" y="48"/>
                  </a:lnTo>
                  <a:lnTo>
                    <a:pt x="33" y="44"/>
                  </a:lnTo>
                  <a:lnTo>
                    <a:pt x="39" y="40"/>
                  </a:lnTo>
                  <a:lnTo>
                    <a:pt x="47" y="40"/>
                  </a:lnTo>
                  <a:lnTo>
                    <a:pt x="56" y="33"/>
                  </a:lnTo>
                  <a:lnTo>
                    <a:pt x="58" y="24"/>
                  </a:lnTo>
                  <a:lnTo>
                    <a:pt x="54" y="6"/>
                  </a:lnTo>
                  <a:lnTo>
                    <a:pt x="47" y="11"/>
                  </a:lnTo>
                  <a:lnTo>
                    <a:pt x="21" y="0"/>
                  </a:lnTo>
                  <a:close/>
                </a:path>
              </a:pathLst>
            </a:custGeom>
            <a:solidFill>
              <a:srgbClr val="ffffff"/>
            </a:solidFill>
            <a:ln w="648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9" name=""/>
            <p:cNvSpPr/>
            <p:nvPr/>
          </p:nvSpPr>
          <p:spPr>
            <a:xfrm>
              <a:off x="3489480" y="3860640"/>
              <a:ext cx="290520" cy="138240"/>
            </a:xfrm>
            <a:custGeom>
              <a:avLst/>
              <a:gdLst/>
              <a:ahLst/>
              <a:rect l="l" t="t" r="r" b="b"/>
              <a:pathLst>
                <a:path w="155" h="73">
                  <a:moveTo>
                    <a:pt x="2" y="0"/>
                  </a:moveTo>
                  <a:lnTo>
                    <a:pt x="155" y="30"/>
                  </a:lnTo>
                  <a:lnTo>
                    <a:pt x="155" y="63"/>
                  </a:lnTo>
                  <a:lnTo>
                    <a:pt x="146" y="73"/>
                  </a:lnTo>
                  <a:lnTo>
                    <a:pt x="127" y="73"/>
                  </a:lnTo>
                  <a:lnTo>
                    <a:pt x="114" y="59"/>
                  </a:lnTo>
                  <a:lnTo>
                    <a:pt x="108" y="67"/>
                  </a:lnTo>
                  <a:lnTo>
                    <a:pt x="89" y="67"/>
                  </a:lnTo>
                  <a:lnTo>
                    <a:pt x="79" y="61"/>
                  </a:lnTo>
                  <a:lnTo>
                    <a:pt x="61" y="54"/>
                  </a:lnTo>
                  <a:lnTo>
                    <a:pt x="35" y="54"/>
                  </a:lnTo>
                  <a:lnTo>
                    <a:pt x="19" y="38"/>
                  </a:lnTo>
                  <a:lnTo>
                    <a:pt x="0" y="43"/>
                  </a:lnTo>
                  <a:lnTo>
                    <a:pt x="0" y="13"/>
                  </a:lnTo>
                  <a:lnTo>
                    <a:pt x="5" y="8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ffffff"/>
            </a:solidFill>
            <a:ln w="648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0" name=""/>
            <p:cNvSpPr/>
            <p:nvPr/>
          </p:nvSpPr>
          <p:spPr>
            <a:xfrm>
              <a:off x="3063960" y="3643200"/>
              <a:ext cx="1022400" cy="1136880"/>
            </a:xfrm>
            <a:custGeom>
              <a:avLst/>
              <a:gdLst/>
              <a:ahLst/>
              <a:rect l="l" t="t" r="r" b="b"/>
              <a:pathLst>
                <a:path w="545" h="606">
                  <a:moveTo>
                    <a:pt x="230" y="117"/>
                  </a:moveTo>
                  <a:lnTo>
                    <a:pt x="206" y="112"/>
                  </a:lnTo>
                  <a:lnTo>
                    <a:pt x="189" y="85"/>
                  </a:lnTo>
                  <a:lnTo>
                    <a:pt x="185" y="75"/>
                  </a:lnTo>
                  <a:lnTo>
                    <a:pt x="190" y="55"/>
                  </a:lnTo>
                  <a:lnTo>
                    <a:pt x="190" y="42"/>
                  </a:lnTo>
                  <a:lnTo>
                    <a:pt x="202" y="37"/>
                  </a:lnTo>
                  <a:lnTo>
                    <a:pt x="216" y="23"/>
                  </a:lnTo>
                  <a:lnTo>
                    <a:pt x="189" y="0"/>
                  </a:lnTo>
                  <a:lnTo>
                    <a:pt x="154" y="18"/>
                  </a:lnTo>
                  <a:lnTo>
                    <a:pt x="101" y="22"/>
                  </a:lnTo>
                  <a:lnTo>
                    <a:pt x="101" y="46"/>
                  </a:lnTo>
                  <a:lnTo>
                    <a:pt x="112" y="52"/>
                  </a:lnTo>
                  <a:lnTo>
                    <a:pt x="112" y="62"/>
                  </a:lnTo>
                  <a:lnTo>
                    <a:pt x="126" y="71"/>
                  </a:lnTo>
                  <a:lnTo>
                    <a:pt x="131" y="70"/>
                  </a:lnTo>
                  <a:lnTo>
                    <a:pt x="123" y="77"/>
                  </a:lnTo>
                  <a:lnTo>
                    <a:pt x="118" y="91"/>
                  </a:lnTo>
                  <a:lnTo>
                    <a:pt x="119" y="98"/>
                  </a:lnTo>
                  <a:lnTo>
                    <a:pt x="114" y="106"/>
                  </a:lnTo>
                  <a:lnTo>
                    <a:pt x="109" y="116"/>
                  </a:lnTo>
                  <a:lnTo>
                    <a:pt x="102" y="123"/>
                  </a:lnTo>
                  <a:lnTo>
                    <a:pt x="95" y="131"/>
                  </a:lnTo>
                  <a:lnTo>
                    <a:pt x="88" y="143"/>
                  </a:lnTo>
                  <a:lnTo>
                    <a:pt x="78" y="157"/>
                  </a:lnTo>
                  <a:lnTo>
                    <a:pt x="72" y="165"/>
                  </a:lnTo>
                  <a:lnTo>
                    <a:pt x="72" y="177"/>
                  </a:lnTo>
                  <a:lnTo>
                    <a:pt x="25" y="183"/>
                  </a:lnTo>
                  <a:lnTo>
                    <a:pt x="24" y="200"/>
                  </a:lnTo>
                  <a:lnTo>
                    <a:pt x="36" y="201"/>
                  </a:lnTo>
                  <a:lnTo>
                    <a:pt x="36" y="229"/>
                  </a:lnTo>
                  <a:lnTo>
                    <a:pt x="53" y="241"/>
                  </a:lnTo>
                  <a:lnTo>
                    <a:pt x="53" y="254"/>
                  </a:lnTo>
                  <a:lnTo>
                    <a:pt x="19" y="254"/>
                  </a:lnTo>
                  <a:lnTo>
                    <a:pt x="0" y="272"/>
                  </a:lnTo>
                  <a:lnTo>
                    <a:pt x="0" y="279"/>
                  </a:lnTo>
                  <a:lnTo>
                    <a:pt x="11" y="283"/>
                  </a:lnTo>
                  <a:lnTo>
                    <a:pt x="28" y="278"/>
                  </a:lnTo>
                  <a:lnTo>
                    <a:pt x="42" y="284"/>
                  </a:lnTo>
                  <a:lnTo>
                    <a:pt x="35" y="291"/>
                  </a:lnTo>
                  <a:lnTo>
                    <a:pt x="25" y="313"/>
                  </a:lnTo>
                  <a:lnTo>
                    <a:pt x="47" y="331"/>
                  </a:lnTo>
                  <a:lnTo>
                    <a:pt x="77" y="301"/>
                  </a:lnTo>
                  <a:lnTo>
                    <a:pt x="89" y="301"/>
                  </a:lnTo>
                  <a:lnTo>
                    <a:pt x="89" y="321"/>
                  </a:lnTo>
                  <a:lnTo>
                    <a:pt x="96" y="333"/>
                  </a:lnTo>
                  <a:lnTo>
                    <a:pt x="88" y="361"/>
                  </a:lnTo>
                  <a:lnTo>
                    <a:pt x="96" y="373"/>
                  </a:lnTo>
                  <a:lnTo>
                    <a:pt x="101" y="405"/>
                  </a:lnTo>
                  <a:lnTo>
                    <a:pt x="101" y="427"/>
                  </a:lnTo>
                  <a:lnTo>
                    <a:pt x="120" y="456"/>
                  </a:lnTo>
                  <a:lnTo>
                    <a:pt x="138" y="480"/>
                  </a:lnTo>
                  <a:lnTo>
                    <a:pt x="138" y="490"/>
                  </a:lnTo>
                  <a:lnTo>
                    <a:pt x="148" y="516"/>
                  </a:lnTo>
                  <a:lnTo>
                    <a:pt x="161" y="527"/>
                  </a:lnTo>
                  <a:lnTo>
                    <a:pt x="161" y="538"/>
                  </a:lnTo>
                  <a:lnTo>
                    <a:pt x="171" y="545"/>
                  </a:lnTo>
                  <a:lnTo>
                    <a:pt x="176" y="549"/>
                  </a:lnTo>
                  <a:lnTo>
                    <a:pt x="186" y="563"/>
                  </a:lnTo>
                  <a:lnTo>
                    <a:pt x="179" y="573"/>
                  </a:lnTo>
                  <a:lnTo>
                    <a:pt x="184" y="587"/>
                  </a:lnTo>
                  <a:lnTo>
                    <a:pt x="190" y="593"/>
                  </a:lnTo>
                  <a:lnTo>
                    <a:pt x="202" y="599"/>
                  </a:lnTo>
                  <a:lnTo>
                    <a:pt x="221" y="606"/>
                  </a:lnTo>
                  <a:lnTo>
                    <a:pt x="227" y="588"/>
                  </a:lnTo>
                  <a:lnTo>
                    <a:pt x="233" y="580"/>
                  </a:lnTo>
                  <a:lnTo>
                    <a:pt x="245" y="574"/>
                  </a:lnTo>
                  <a:lnTo>
                    <a:pt x="244" y="551"/>
                  </a:lnTo>
                  <a:lnTo>
                    <a:pt x="255" y="545"/>
                  </a:lnTo>
                  <a:lnTo>
                    <a:pt x="255" y="499"/>
                  </a:lnTo>
                  <a:lnTo>
                    <a:pt x="263" y="487"/>
                  </a:lnTo>
                  <a:lnTo>
                    <a:pt x="258" y="482"/>
                  </a:lnTo>
                  <a:lnTo>
                    <a:pt x="250" y="469"/>
                  </a:lnTo>
                  <a:lnTo>
                    <a:pt x="251" y="433"/>
                  </a:lnTo>
                  <a:lnTo>
                    <a:pt x="267" y="433"/>
                  </a:lnTo>
                  <a:lnTo>
                    <a:pt x="293" y="420"/>
                  </a:lnTo>
                  <a:lnTo>
                    <a:pt x="299" y="409"/>
                  </a:lnTo>
                  <a:lnTo>
                    <a:pt x="291" y="394"/>
                  </a:lnTo>
                  <a:lnTo>
                    <a:pt x="320" y="383"/>
                  </a:lnTo>
                  <a:lnTo>
                    <a:pt x="332" y="369"/>
                  </a:lnTo>
                  <a:lnTo>
                    <a:pt x="347" y="338"/>
                  </a:lnTo>
                  <a:lnTo>
                    <a:pt x="358" y="332"/>
                  </a:lnTo>
                  <a:lnTo>
                    <a:pt x="372" y="330"/>
                  </a:lnTo>
                  <a:lnTo>
                    <a:pt x="377" y="327"/>
                  </a:lnTo>
                  <a:lnTo>
                    <a:pt x="375" y="313"/>
                  </a:lnTo>
                  <a:lnTo>
                    <a:pt x="382" y="302"/>
                  </a:lnTo>
                  <a:lnTo>
                    <a:pt x="376" y="301"/>
                  </a:lnTo>
                  <a:lnTo>
                    <a:pt x="384" y="288"/>
                  </a:lnTo>
                  <a:lnTo>
                    <a:pt x="396" y="279"/>
                  </a:lnTo>
                  <a:lnTo>
                    <a:pt x="416" y="279"/>
                  </a:lnTo>
                  <a:lnTo>
                    <a:pt x="407" y="238"/>
                  </a:lnTo>
                  <a:lnTo>
                    <a:pt x="395" y="224"/>
                  </a:lnTo>
                  <a:lnTo>
                    <a:pt x="395" y="196"/>
                  </a:lnTo>
                  <a:lnTo>
                    <a:pt x="402" y="204"/>
                  </a:lnTo>
                  <a:lnTo>
                    <a:pt x="410" y="204"/>
                  </a:lnTo>
                  <a:lnTo>
                    <a:pt x="421" y="210"/>
                  </a:lnTo>
                  <a:lnTo>
                    <a:pt x="433" y="214"/>
                  </a:lnTo>
                  <a:lnTo>
                    <a:pt x="445" y="214"/>
                  </a:lnTo>
                  <a:lnTo>
                    <a:pt x="452" y="208"/>
                  </a:lnTo>
                  <a:lnTo>
                    <a:pt x="463" y="200"/>
                  </a:lnTo>
                  <a:lnTo>
                    <a:pt x="471" y="194"/>
                  </a:lnTo>
                  <a:lnTo>
                    <a:pt x="478" y="197"/>
                  </a:lnTo>
                  <a:lnTo>
                    <a:pt x="475" y="207"/>
                  </a:lnTo>
                  <a:lnTo>
                    <a:pt x="469" y="214"/>
                  </a:lnTo>
                  <a:lnTo>
                    <a:pt x="460" y="217"/>
                  </a:lnTo>
                  <a:lnTo>
                    <a:pt x="458" y="221"/>
                  </a:lnTo>
                  <a:lnTo>
                    <a:pt x="471" y="238"/>
                  </a:lnTo>
                  <a:lnTo>
                    <a:pt x="481" y="238"/>
                  </a:lnTo>
                  <a:lnTo>
                    <a:pt x="478" y="225"/>
                  </a:lnTo>
                  <a:lnTo>
                    <a:pt x="483" y="220"/>
                  </a:lnTo>
                  <a:lnTo>
                    <a:pt x="489" y="233"/>
                  </a:lnTo>
                  <a:lnTo>
                    <a:pt x="500" y="246"/>
                  </a:lnTo>
                  <a:lnTo>
                    <a:pt x="507" y="228"/>
                  </a:lnTo>
                  <a:lnTo>
                    <a:pt x="510" y="219"/>
                  </a:lnTo>
                  <a:lnTo>
                    <a:pt x="526" y="178"/>
                  </a:lnTo>
                  <a:lnTo>
                    <a:pt x="526" y="146"/>
                  </a:lnTo>
                  <a:lnTo>
                    <a:pt x="537" y="137"/>
                  </a:lnTo>
                  <a:lnTo>
                    <a:pt x="545" y="106"/>
                  </a:lnTo>
                  <a:lnTo>
                    <a:pt x="536" y="99"/>
                  </a:lnTo>
                  <a:lnTo>
                    <a:pt x="525" y="99"/>
                  </a:lnTo>
                  <a:lnTo>
                    <a:pt x="503" y="80"/>
                  </a:lnTo>
                  <a:lnTo>
                    <a:pt x="482" y="108"/>
                  </a:lnTo>
                  <a:lnTo>
                    <a:pt x="455" y="130"/>
                  </a:lnTo>
                  <a:lnTo>
                    <a:pt x="459" y="148"/>
                  </a:lnTo>
                  <a:lnTo>
                    <a:pt x="456" y="158"/>
                  </a:lnTo>
                  <a:lnTo>
                    <a:pt x="449" y="163"/>
                  </a:lnTo>
                  <a:lnTo>
                    <a:pt x="441" y="163"/>
                  </a:lnTo>
                  <a:lnTo>
                    <a:pt x="433" y="168"/>
                  </a:lnTo>
                  <a:lnTo>
                    <a:pt x="424" y="178"/>
                  </a:lnTo>
                  <a:lnTo>
                    <a:pt x="410" y="168"/>
                  </a:lnTo>
                  <a:lnTo>
                    <a:pt x="404" y="148"/>
                  </a:lnTo>
                  <a:lnTo>
                    <a:pt x="399" y="146"/>
                  </a:lnTo>
                  <a:lnTo>
                    <a:pt x="382" y="146"/>
                  </a:lnTo>
                  <a:lnTo>
                    <a:pt x="382" y="178"/>
                  </a:lnTo>
                  <a:lnTo>
                    <a:pt x="372" y="188"/>
                  </a:lnTo>
                  <a:lnTo>
                    <a:pt x="355" y="188"/>
                  </a:lnTo>
                  <a:lnTo>
                    <a:pt x="341" y="174"/>
                  </a:lnTo>
                  <a:lnTo>
                    <a:pt x="334" y="182"/>
                  </a:lnTo>
                  <a:lnTo>
                    <a:pt x="318" y="182"/>
                  </a:lnTo>
                  <a:lnTo>
                    <a:pt x="301" y="174"/>
                  </a:lnTo>
                  <a:lnTo>
                    <a:pt x="287" y="168"/>
                  </a:lnTo>
                  <a:lnTo>
                    <a:pt x="262" y="168"/>
                  </a:lnTo>
                  <a:lnTo>
                    <a:pt x="246" y="153"/>
                  </a:lnTo>
                  <a:lnTo>
                    <a:pt x="228" y="158"/>
                  </a:lnTo>
                  <a:lnTo>
                    <a:pt x="228" y="131"/>
                  </a:lnTo>
                  <a:lnTo>
                    <a:pt x="233" y="124"/>
                  </a:lnTo>
                  <a:lnTo>
                    <a:pt x="230" y="117"/>
                  </a:lnTo>
                  <a:close/>
                </a:path>
              </a:pathLst>
            </a:custGeom>
            <a:solidFill>
              <a:srgbClr val="ffffff"/>
            </a:solidFill>
            <a:ln w="648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1" name=""/>
            <p:cNvSpPr/>
            <p:nvPr/>
          </p:nvSpPr>
          <p:spPr>
            <a:xfrm>
              <a:off x="2784600" y="3527280"/>
              <a:ext cx="487080" cy="381240"/>
            </a:xfrm>
            <a:custGeom>
              <a:avLst/>
              <a:gdLst/>
              <a:ahLst/>
              <a:rect l="l" t="t" r="r" b="b"/>
              <a:pathLst>
                <a:path w="260" h="203">
                  <a:moveTo>
                    <a:pt x="46" y="0"/>
                  </a:moveTo>
                  <a:lnTo>
                    <a:pt x="32" y="32"/>
                  </a:lnTo>
                  <a:lnTo>
                    <a:pt x="12" y="52"/>
                  </a:lnTo>
                  <a:lnTo>
                    <a:pt x="0" y="59"/>
                  </a:lnTo>
                  <a:lnTo>
                    <a:pt x="9" y="89"/>
                  </a:lnTo>
                  <a:lnTo>
                    <a:pt x="3" y="139"/>
                  </a:lnTo>
                  <a:lnTo>
                    <a:pt x="3" y="167"/>
                  </a:lnTo>
                  <a:lnTo>
                    <a:pt x="7" y="184"/>
                  </a:lnTo>
                  <a:lnTo>
                    <a:pt x="79" y="203"/>
                  </a:lnTo>
                  <a:lnTo>
                    <a:pt x="111" y="187"/>
                  </a:lnTo>
                  <a:lnTo>
                    <a:pt x="118" y="159"/>
                  </a:lnTo>
                  <a:lnTo>
                    <a:pt x="137" y="168"/>
                  </a:lnTo>
                  <a:lnTo>
                    <a:pt x="142" y="157"/>
                  </a:lnTo>
                  <a:lnTo>
                    <a:pt x="160" y="151"/>
                  </a:lnTo>
                  <a:lnTo>
                    <a:pt x="168" y="141"/>
                  </a:lnTo>
                  <a:lnTo>
                    <a:pt x="174" y="126"/>
                  </a:lnTo>
                  <a:lnTo>
                    <a:pt x="184" y="122"/>
                  </a:lnTo>
                  <a:lnTo>
                    <a:pt x="179" y="102"/>
                  </a:lnTo>
                  <a:lnTo>
                    <a:pt x="196" y="102"/>
                  </a:lnTo>
                  <a:lnTo>
                    <a:pt x="196" y="97"/>
                  </a:lnTo>
                  <a:lnTo>
                    <a:pt x="208" y="72"/>
                  </a:lnTo>
                  <a:lnTo>
                    <a:pt x="209" y="66"/>
                  </a:lnTo>
                  <a:lnTo>
                    <a:pt x="203" y="55"/>
                  </a:lnTo>
                  <a:lnTo>
                    <a:pt x="229" y="42"/>
                  </a:lnTo>
                  <a:lnTo>
                    <a:pt x="252" y="35"/>
                  </a:lnTo>
                  <a:lnTo>
                    <a:pt x="260" y="29"/>
                  </a:lnTo>
                  <a:lnTo>
                    <a:pt x="233" y="29"/>
                  </a:lnTo>
                  <a:lnTo>
                    <a:pt x="208" y="35"/>
                  </a:lnTo>
                  <a:lnTo>
                    <a:pt x="202" y="6"/>
                  </a:lnTo>
                  <a:lnTo>
                    <a:pt x="193" y="6"/>
                  </a:lnTo>
                  <a:lnTo>
                    <a:pt x="174" y="29"/>
                  </a:lnTo>
                  <a:lnTo>
                    <a:pt x="116" y="29"/>
                  </a:lnTo>
                  <a:lnTo>
                    <a:pt x="101" y="24"/>
                  </a:lnTo>
                  <a:lnTo>
                    <a:pt x="84" y="12"/>
                  </a:lnTo>
                  <a:lnTo>
                    <a:pt x="62" y="7"/>
                  </a:lnTo>
                  <a:lnTo>
                    <a:pt x="46" y="0"/>
                  </a:lnTo>
                  <a:close/>
                </a:path>
              </a:pathLst>
            </a:custGeom>
            <a:solidFill>
              <a:srgbClr val="ffffff"/>
            </a:solidFill>
            <a:ln w="648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2" name=""/>
            <p:cNvSpPr/>
            <p:nvPr/>
          </p:nvSpPr>
          <p:spPr>
            <a:xfrm>
              <a:off x="2798640" y="3578400"/>
              <a:ext cx="617760" cy="576000"/>
            </a:xfrm>
            <a:custGeom>
              <a:avLst/>
              <a:gdLst/>
              <a:ahLst/>
              <a:rect l="l" t="t" r="r" b="b"/>
              <a:pathLst>
                <a:path w="329" h="307">
                  <a:moveTo>
                    <a:pt x="4" y="158"/>
                  </a:moveTo>
                  <a:lnTo>
                    <a:pt x="70" y="175"/>
                  </a:lnTo>
                  <a:lnTo>
                    <a:pt x="102" y="160"/>
                  </a:lnTo>
                  <a:lnTo>
                    <a:pt x="109" y="130"/>
                  </a:lnTo>
                  <a:lnTo>
                    <a:pt x="129" y="140"/>
                  </a:lnTo>
                  <a:lnTo>
                    <a:pt x="134" y="128"/>
                  </a:lnTo>
                  <a:lnTo>
                    <a:pt x="152" y="122"/>
                  </a:lnTo>
                  <a:lnTo>
                    <a:pt x="158" y="113"/>
                  </a:lnTo>
                  <a:lnTo>
                    <a:pt x="164" y="98"/>
                  </a:lnTo>
                  <a:lnTo>
                    <a:pt x="175" y="94"/>
                  </a:lnTo>
                  <a:lnTo>
                    <a:pt x="170" y="74"/>
                  </a:lnTo>
                  <a:lnTo>
                    <a:pt x="187" y="74"/>
                  </a:lnTo>
                  <a:lnTo>
                    <a:pt x="186" y="70"/>
                  </a:lnTo>
                  <a:lnTo>
                    <a:pt x="198" y="47"/>
                  </a:lnTo>
                  <a:lnTo>
                    <a:pt x="200" y="39"/>
                  </a:lnTo>
                  <a:lnTo>
                    <a:pt x="194" y="26"/>
                  </a:lnTo>
                  <a:lnTo>
                    <a:pt x="218" y="15"/>
                  </a:lnTo>
                  <a:lnTo>
                    <a:pt x="242" y="8"/>
                  </a:lnTo>
                  <a:lnTo>
                    <a:pt x="253" y="0"/>
                  </a:lnTo>
                  <a:lnTo>
                    <a:pt x="264" y="19"/>
                  </a:lnTo>
                  <a:lnTo>
                    <a:pt x="272" y="35"/>
                  </a:lnTo>
                  <a:lnTo>
                    <a:pt x="329" y="35"/>
                  </a:lnTo>
                  <a:lnTo>
                    <a:pt x="295" y="53"/>
                  </a:lnTo>
                  <a:lnTo>
                    <a:pt x="242" y="57"/>
                  </a:lnTo>
                  <a:lnTo>
                    <a:pt x="242" y="80"/>
                  </a:lnTo>
                  <a:lnTo>
                    <a:pt x="255" y="87"/>
                  </a:lnTo>
                  <a:lnTo>
                    <a:pt x="255" y="96"/>
                  </a:lnTo>
                  <a:lnTo>
                    <a:pt x="265" y="104"/>
                  </a:lnTo>
                  <a:lnTo>
                    <a:pt x="272" y="105"/>
                  </a:lnTo>
                  <a:lnTo>
                    <a:pt x="264" y="112"/>
                  </a:lnTo>
                  <a:lnTo>
                    <a:pt x="260" y="124"/>
                  </a:lnTo>
                  <a:lnTo>
                    <a:pt x="261" y="134"/>
                  </a:lnTo>
                  <a:lnTo>
                    <a:pt x="257" y="139"/>
                  </a:lnTo>
                  <a:lnTo>
                    <a:pt x="251" y="151"/>
                  </a:lnTo>
                  <a:lnTo>
                    <a:pt x="239" y="163"/>
                  </a:lnTo>
                  <a:lnTo>
                    <a:pt x="229" y="180"/>
                  </a:lnTo>
                  <a:lnTo>
                    <a:pt x="214" y="201"/>
                  </a:lnTo>
                  <a:lnTo>
                    <a:pt x="214" y="212"/>
                  </a:lnTo>
                  <a:lnTo>
                    <a:pt x="166" y="219"/>
                  </a:lnTo>
                  <a:lnTo>
                    <a:pt x="166" y="234"/>
                  </a:lnTo>
                  <a:lnTo>
                    <a:pt x="178" y="234"/>
                  </a:lnTo>
                  <a:lnTo>
                    <a:pt x="178" y="263"/>
                  </a:lnTo>
                  <a:lnTo>
                    <a:pt x="195" y="274"/>
                  </a:lnTo>
                  <a:lnTo>
                    <a:pt x="195" y="289"/>
                  </a:lnTo>
                  <a:lnTo>
                    <a:pt x="160" y="289"/>
                  </a:lnTo>
                  <a:lnTo>
                    <a:pt x="143" y="307"/>
                  </a:lnTo>
                  <a:lnTo>
                    <a:pt x="120" y="297"/>
                  </a:lnTo>
                  <a:lnTo>
                    <a:pt x="104" y="271"/>
                  </a:lnTo>
                  <a:lnTo>
                    <a:pt x="89" y="253"/>
                  </a:lnTo>
                  <a:lnTo>
                    <a:pt x="65" y="264"/>
                  </a:lnTo>
                  <a:lnTo>
                    <a:pt x="40" y="258"/>
                  </a:lnTo>
                  <a:lnTo>
                    <a:pt x="28" y="266"/>
                  </a:lnTo>
                  <a:lnTo>
                    <a:pt x="0" y="257"/>
                  </a:lnTo>
                  <a:lnTo>
                    <a:pt x="11" y="243"/>
                  </a:lnTo>
                  <a:lnTo>
                    <a:pt x="26" y="229"/>
                  </a:lnTo>
                  <a:lnTo>
                    <a:pt x="34" y="220"/>
                  </a:lnTo>
                  <a:lnTo>
                    <a:pt x="31" y="206"/>
                  </a:lnTo>
                  <a:lnTo>
                    <a:pt x="29" y="191"/>
                  </a:lnTo>
                  <a:lnTo>
                    <a:pt x="11" y="189"/>
                  </a:lnTo>
                  <a:lnTo>
                    <a:pt x="4" y="178"/>
                  </a:lnTo>
                  <a:lnTo>
                    <a:pt x="4" y="158"/>
                  </a:lnTo>
                  <a:close/>
                </a:path>
              </a:pathLst>
            </a:custGeom>
            <a:solidFill>
              <a:srgbClr val="ffffff"/>
            </a:solidFill>
            <a:ln w="648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3" name=""/>
            <p:cNvSpPr/>
            <p:nvPr/>
          </p:nvSpPr>
          <p:spPr>
            <a:xfrm>
              <a:off x="3516480" y="4778280"/>
              <a:ext cx="114120" cy="181080"/>
            </a:xfrm>
            <a:custGeom>
              <a:avLst/>
              <a:gdLst/>
              <a:ahLst/>
              <a:rect l="l" t="t" r="r" b="b"/>
              <a:pathLst>
                <a:path w="61" h="96">
                  <a:moveTo>
                    <a:pt x="60" y="82"/>
                  </a:moveTo>
                  <a:lnTo>
                    <a:pt x="33" y="96"/>
                  </a:lnTo>
                  <a:lnTo>
                    <a:pt x="14" y="82"/>
                  </a:lnTo>
                  <a:lnTo>
                    <a:pt x="5" y="69"/>
                  </a:lnTo>
                  <a:lnTo>
                    <a:pt x="0" y="33"/>
                  </a:lnTo>
                  <a:lnTo>
                    <a:pt x="4" y="0"/>
                  </a:lnTo>
                  <a:lnTo>
                    <a:pt x="41" y="15"/>
                  </a:lnTo>
                  <a:lnTo>
                    <a:pt x="61" y="39"/>
                  </a:lnTo>
                  <a:lnTo>
                    <a:pt x="60" y="82"/>
                  </a:lnTo>
                  <a:close/>
                </a:path>
              </a:pathLst>
            </a:custGeom>
            <a:solidFill>
              <a:srgbClr val="ffffff"/>
            </a:solidFill>
            <a:ln w="648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214" name=""/>
            <p:cNvGrpSpPr/>
            <p:nvPr/>
          </p:nvGrpSpPr>
          <p:grpSpPr>
            <a:xfrm>
              <a:off x="4022640" y="4443480"/>
              <a:ext cx="71280" cy="299520"/>
              <a:chOff x="4022640" y="4443480"/>
              <a:chExt cx="71280" cy="299520"/>
            </a:xfrm>
          </p:grpSpPr>
          <p:sp>
            <p:nvSpPr>
              <p:cNvPr id="215" name=""/>
              <p:cNvSpPr/>
              <p:nvPr/>
            </p:nvSpPr>
            <p:spPr>
              <a:xfrm>
                <a:off x="4022640" y="4675680"/>
                <a:ext cx="59760" cy="67320"/>
              </a:xfrm>
              <a:custGeom>
                <a:avLst/>
                <a:gdLst/>
                <a:ahLst/>
                <a:rect l="l" t="t" r="r" b="b"/>
                <a:pathLst>
                  <a:path w="32" h="36">
                    <a:moveTo>
                      <a:pt x="0" y="5"/>
                    </a:moveTo>
                    <a:lnTo>
                      <a:pt x="15" y="0"/>
                    </a:lnTo>
                    <a:lnTo>
                      <a:pt x="25" y="5"/>
                    </a:lnTo>
                    <a:lnTo>
                      <a:pt x="29" y="10"/>
                    </a:lnTo>
                    <a:lnTo>
                      <a:pt x="32" y="23"/>
                    </a:lnTo>
                    <a:lnTo>
                      <a:pt x="30" y="36"/>
                    </a:lnTo>
                    <a:lnTo>
                      <a:pt x="11" y="30"/>
                    </a:lnTo>
                    <a:lnTo>
                      <a:pt x="0" y="21"/>
                    </a:lnTo>
                    <a:lnTo>
                      <a:pt x="0" y="5"/>
                    </a:lnTo>
                    <a:close/>
                  </a:path>
                </a:pathLst>
              </a:custGeom>
              <a:solidFill>
                <a:srgbClr val="ffffff"/>
              </a:solidFill>
              <a:ln w="648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0520" bIns="205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16" name=""/>
              <p:cNvSpPr/>
              <p:nvPr/>
            </p:nvSpPr>
            <p:spPr>
              <a:xfrm>
                <a:off x="4048920" y="4512960"/>
                <a:ext cx="37440" cy="72360"/>
              </a:xfrm>
              <a:custGeom>
                <a:avLst/>
                <a:gdLst/>
                <a:ahLst/>
                <a:rect l="l" t="t" r="r" b="b"/>
                <a:pathLst>
                  <a:path w="20" h="39">
                    <a:moveTo>
                      <a:pt x="20" y="6"/>
                    </a:moveTo>
                    <a:lnTo>
                      <a:pt x="11" y="0"/>
                    </a:lnTo>
                    <a:lnTo>
                      <a:pt x="4" y="6"/>
                    </a:lnTo>
                    <a:lnTo>
                      <a:pt x="2" y="11"/>
                    </a:lnTo>
                    <a:lnTo>
                      <a:pt x="0" y="25"/>
                    </a:lnTo>
                    <a:lnTo>
                      <a:pt x="1" y="39"/>
                    </a:lnTo>
                    <a:lnTo>
                      <a:pt x="14" y="33"/>
                    </a:lnTo>
                    <a:lnTo>
                      <a:pt x="20" y="23"/>
                    </a:lnTo>
                    <a:lnTo>
                      <a:pt x="20" y="6"/>
                    </a:lnTo>
                    <a:close/>
                  </a:path>
                </a:pathLst>
              </a:custGeom>
              <a:solidFill>
                <a:srgbClr val="ffffff"/>
              </a:solidFill>
              <a:ln w="648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5560" bIns="255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17" name=""/>
              <p:cNvSpPr/>
              <p:nvPr/>
            </p:nvSpPr>
            <p:spPr>
              <a:xfrm>
                <a:off x="4035600" y="4617360"/>
                <a:ext cx="41040" cy="54000"/>
              </a:xfrm>
              <a:custGeom>
                <a:avLst/>
                <a:gdLst/>
                <a:ahLst/>
                <a:rect l="l" t="t" r="r" b="b"/>
                <a:pathLst>
                  <a:path w="22" h="29">
                    <a:moveTo>
                      <a:pt x="22" y="3"/>
                    </a:moveTo>
                    <a:lnTo>
                      <a:pt x="12" y="0"/>
                    </a:lnTo>
                    <a:lnTo>
                      <a:pt x="4" y="4"/>
                    </a:lnTo>
                    <a:lnTo>
                      <a:pt x="2" y="8"/>
                    </a:lnTo>
                    <a:lnTo>
                      <a:pt x="0" y="19"/>
                    </a:lnTo>
                    <a:lnTo>
                      <a:pt x="1" y="29"/>
                    </a:lnTo>
                    <a:lnTo>
                      <a:pt x="16" y="25"/>
                    </a:lnTo>
                    <a:lnTo>
                      <a:pt x="22" y="18"/>
                    </a:lnTo>
                    <a:lnTo>
                      <a:pt x="22" y="3"/>
                    </a:lnTo>
                    <a:close/>
                  </a:path>
                </a:pathLst>
              </a:custGeom>
              <a:solidFill>
                <a:srgbClr val="ffffff"/>
              </a:solidFill>
              <a:ln w="648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7200" bIns="72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18" name=""/>
              <p:cNvSpPr/>
              <p:nvPr/>
            </p:nvSpPr>
            <p:spPr>
              <a:xfrm>
                <a:off x="4052880" y="4443480"/>
                <a:ext cx="41040" cy="63360"/>
              </a:xfrm>
              <a:custGeom>
                <a:avLst/>
                <a:gdLst/>
                <a:ahLst/>
                <a:rect l="l" t="t" r="r" b="b"/>
                <a:pathLst>
                  <a:path w="22" h="34">
                    <a:moveTo>
                      <a:pt x="22" y="3"/>
                    </a:moveTo>
                    <a:lnTo>
                      <a:pt x="12" y="0"/>
                    </a:lnTo>
                    <a:lnTo>
                      <a:pt x="4" y="5"/>
                    </a:lnTo>
                    <a:lnTo>
                      <a:pt x="2" y="9"/>
                    </a:lnTo>
                    <a:lnTo>
                      <a:pt x="0" y="23"/>
                    </a:lnTo>
                    <a:lnTo>
                      <a:pt x="1" y="34"/>
                    </a:lnTo>
                    <a:lnTo>
                      <a:pt x="15" y="29"/>
                    </a:lnTo>
                    <a:lnTo>
                      <a:pt x="22" y="20"/>
                    </a:lnTo>
                    <a:lnTo>
                      <a:pt x="22" y="3"/>
                    </a:lnTo>
                    <a:close/>
                  </a:path>
                </a:pathLst>
              </a:custGeom>
              <a:solidFill>
                <a:srgbClr val="ffffff"/>
              </a:solidFill>
              <a:ln w="648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6560" bIns="165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219" name=""/>
            <p:cNvSpPr/>
            <p:nvPr/>
          </p:nvSpPr>
          <p:spPr>
            <a:xfrm>
              <a:off x="4417920" y="4665600"/>
              <a:ext cx="181080" cy="223920"/>
            </a:xfrm>
            <a:custGeom>
              <a:avLst/>
              <a:gdLst/>
              <a:ahLst/>
              <a:rect l="l" t="t" r="r" b="b"/>
              <a:pathLst>
                <a:path w="96" h="119">
                  <a:moveTo>
                    <a:pt x="1" y="6"/>
                  </a:moveTo>
                  <a:lnTo>
                    <a:pt x="0" y="19"/>
                  </a:lnTo>
                  <a:lnTo>
                    <a:pt x="14" y="50"/>
                  </a:lnTo>
                  <a:lnTo>
                    <a:pt x="27" y="82"/>
                  </a:lnTo>
                  <a:lnTo>
                    <a:pt x="51" y="99"/>
                  </a:lnTo>
                  <a:lnTo>
                    <a:pt x="61" y="110"/>
                  </a:lnTo>
                  <a:lnTo>
                    <a:pt x="70" y="119"/>
                  </a:lnTo>
                  <a:lnTo>
                    <a:pt x="82" y="113"/>
                  </a:lnTo>
                  <a:lnTo>
                    <a:pt x="96" y="119"/>
                  </a:lnTo>
                  <a:lnTo>
                    <a:pt x="89" y="96"/>
                  </a:lnTo>
                  <a:lnTo>
                    <a:pt x="79" y="91"/>
                  </a:lnTo>
                  <a:lnTo>
                    <a:pt x="72" y="78"/>
                  </a:lnTo>
                  <a:lnTo>
                    <a:pt x="72" y="60"/>
                  </a:lnTo>
                  <a:lnTo>
                    <a:pt x="83" y="55"/>
                  </a:lnTo>
                  <a:lnTo>
                    <a:pt x="78" y="41"/>
                  </a:lnTo>
                  <a:lnTo>
                    <a:pt x="66" y="23"/>
                  </a:lnTo>
                  <a:lnTo>
                    <a:pt x="42" y="4"/>
                  </a:lnTo>
                  <a:lnTo>
                    <a:pt x="34" y="15"/>
                  </a:lnTo>
                  <a:lnTo>
                    <a:pt x="13" y="0"/>
                  </a:lnTo>
                  <a:lnTo>
                    <a:pt x="8" y="6"/>
                  </a:lnTo>
                  <a:lnTo>
                    <a:pt x="1" y="6"/>
                  </a:lnTo>
                  <a:close/>
                </a:path>
              </a:pathLst>
            </a:custGeom>
            <a:solidFill>
              <a:srgbClr val="ffffff"/>
            </a:solidFill>
            <a:ln w="648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0" name=""/>
            <p:cNvSpPr/>
            <p:nvPr/>
          </p:nvSpPr>
          <p:spPr>
            <a:xfrm>
              <a:off x="4425840" y="5094360"/>
              <a:ext cx="41400" cy="54000"/>
            </a:xfrm>
            <a:custGeom>
              <a:avLst/>
              <a:gdLst/>
              <a:ahLst/>
              <a:rect l="l" t="t" r="r" b="b"/>
              <a:pathLst>
                <a:path w="22" h="29">
                  <a:moveTo>
                    <a:pt x="22" y="3"/>
                  </a:moveTo>
                  <a:lnTo>
                    <a:pt x="12" y="0"/>
                  </a:lnTo>
                  <a:lnTo>
                    <a:pt x="4" y="4"/>
                  </a:lnTo>
                  <a:lnTo>
                    <a:pt x="2" y="8"/>
                  </a:lnTo>
                  <a:lnTo>
                    <a:pt x="0" y="19"/>
                  </a:lnTo>
                  <a:lnTo>
                    <a:pt x="1" y="29"/>
                  </a:lnTo>
                  <a:lnTo>
                    <a:pt x="15" y="25"/>
                  </a:lnTo>
                  <a:lnTo>
                    <a:pt x="22" y="17"/>
                  </a:lnTo>
                  <a:lnTo>
                    <a:pt x="22" y="3"/>
                  </a:lnTo>
                  <a:close/>
                </a:path>
              </a:pathLst>
            </a:custGeom>
            <a:solidFill>
              <a:srgbClr val="ffffff"/>
            </a:solidFill>
            <a:ln w="648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7200" bIns="7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1" name=""/>
            <p:cNvSpPr/>
            <p:nvPr/>
          </p:nvSpPr>
          <p:spPr>
            <a:xfrm>
              <a:off x="4343400" y="5006880"/>
              <a:ext cx="50760" cy="61920"/>
            </a:xfrm>
            <a:custGeom>
              <a:avLst/>
              <a:gdLst/>
              <a:ahLst/>
              <a:rect l="l" t="t" r="r" b="b"/>
              <a:pathLst>
                <a:path w="27" h="33">
                  <a:moveTo>
                    <a:pt x="0" y="4"/>
                  </a:moveTo>
                  <a:lnTo>
                    <a:pt x="12" y="0"/>
                  </a:lnTo>
                  <a:lnTo>
                    <a:pt x="22" y="5"/>
                  </a:lnTo>
                  <a:lnTo>
                    <a:pt x="25" y="9"/>
                  </a:lnTo>
                  <a:lnTo>
                    <a:pt x="27" y="22"/>
                  </a:lnTo>
                  <a:lnTo>
                    <a:pt x="25" y="33"/>
                  </a:lnTo>
                  <a:lnTo>
                    <a:pt x="8" y="29"/>
                  </a:lnTo>
                  <a:lnTo>
                    <a:pt x="0" y="19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ffffff"/>
            </a:solidFill>
            <a:ln w="648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5120" bIns="15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2" name=""/>
            <p:cNvSpPr/>
            <p:nvPr/>
          </p:nvSpPr>
          <p:spPr>
            <a:xfrm>
              <a:off x="4292640" y="4915080"/>
              <a:ext cx="49320" cy="75960"/>
            </a:xfrm>
            <a:custGeom>
              <a:avLst/>
              <a:gdLst/>
              <a:ahLst/>
              <a:rect l="l" t="t" r="r" b="b"/>
              <a:pathLst>
                <a:path w="26" h="40">
                  <a:moveTo>
                    <a:pt x="26" y="5"/>
                  </a:moveTo>
                  <a:lnTo>
                    <a:pt x="14" y="0"/>
                  </a:lnTo>
                  <a:lnTo>
                    <a:pt x="5" y="6"/>
                  </a:lnTo>
                  <a:lnTo>
                    <a:pt x="2" y="12"/>
                  </a:lnTo>
                  <a:lnTo>
                    <a:pt x="0" y="26"/>
                  </a:lnTo>
                  <a:lnTo>
                    <a:pt x="2" y="40"/>
                  </a:lnTo>
                  <a:lnTo>
                    <a:pt x="19" y="34"/>
                  </a:lnTo>
                  <a:lnTo>
                    <a:pt x="26" y="24"/>
                  </a:lnTo>
                  <a:lnTo>
                    <a:pt x="26" y="5"/>
                  </a:lnTo>
                  <a:close/>
                </a:path>
              </a:pathLst>
            </a:custGeom>
            <a:solidFill>
              <a:srgbClr val="ffffff"/>
            </a:solidFill>
            <a:ln w="648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9160" bIns="29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3" name=""/>
            <p:cNvSpPr/>
            <p:nvPr/>
          </p:nvSpPr>
          <p:spPr>
            <a:xfrm>
              <a:off x="4253040" y="4830840"/>
              <a:ext cx="48960" cy="74520"/>
            </a:xfrm>
            <a:custGeom>
              <a:avLst/>
              <a:gdLst/>
              <a:ahLst/>
              <a:rect l="l" t="t" r="r" b="b"/>
              <a:pathLst>
                <a:path w="26" h="40">
                  <a:moveTo>
                    <a:pt x="26" y="36"/>
                  </a:moveTo>
                  <a:lnTo>
                    <a:pt x="14" y="40"/>
                  </a:lnTo>
                  <a:lnTo>
                    <a:pt x="5" y="34"/>
                  </a:lnTo>
                  <a:lnTo>
                    <a:pt x="2" y="29"/>
                  </a:lnTo>
                  <a:lnTo>
                    <a:pt x="0" y="14"/>
                  </a:lnTo>
                  <a:lnTo>
                    <a:pt x="1" y="0"/>
                  </a:lnTo>
                  <a:lnTo>
                    <a:pt x="18" y="6"/>
                  </a:lnTo>
                  <a:lnTo>
                    <a:pt x="26" y="17"/>
                  </a:lnTo>
                  <a:lnTo>
                    <a:pt x="26" y="36"/>
                  </a:lnTo>
                  <a:close/>
                </a:path>
              </a:pathLst>
            </a:custGeom>
            <a:solidFill>
              <a:srgbClr val="ffffff"/>
            </a:solidFill>
            <a:ln w="648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7720" bIns="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4" name=""/>
            <p:cNvSpPr/>
            <p:nvPr/>
          </p:nvSpPr>
          <p:spPr>
            <a:xfrm>
              <a:off x="4222800" y="4697280"/>
              <a:ext cx="452520" cy="497160"/>
            </a:xfrm>
            <a:custGeom>
              <a:avLst/>
              <a:gdLst/>
              <a:ahLst/>
              <a:rect l="l" t="t" r="r" b="b"/>
              <a:pathLst>
                <a:path w="241" h="265">
                  <a:moveTo>
                    <a:pt x="4" y="0"/>
                  </a:moveTo>
                  <a:lnTo>
                    <a:pt x="23" y="11"/>
                  </a:lnTo>
                  <a:lnTo>
                    <a:pt x="37" y="9"/>
                  </a:lnTo>
                  <a:lnTo>
                    <a:pt x="50" y="11"/>
                  </a:lnTo>
                  <a:lnTo>
                    <a:pt x="65" y="35"/>
                  </a:lnTo>
                  <a:lnTo>
                    <a:pt x="66" y="48"/>
                  </a:lnTo>
                  <a:lnTo>
                    <a:pt x="81" y="57"/>
                  </a:lnTo>
                  <a:lnTo>
                    <a:pt x="95" y="56"/>
                  </a:lnTo>
                  <a:lnTo>
                    <a:pt x="101" y="67"/>
                  </a:lnTo>
                  <a:lnTo>
                    <a:pt x="109" y="68"/>
                  </a:lnTo>
                  <a:lnTo>
                    <a:pt x="116" y="78"/>
                  </a:lnTo>
                  <a:lnTo>
                    <a:pt x="126" y="79"/>
                  </a:lnTo>
                  <a:lnTo>
                    <a:pt x="134" y="91"/>
                  </a:lnTo>
                  <a:lnTo>
                    <a:pt x="148" y="97"/>
                  </a:lnTo>
                  <a:lnTo>
                    <a:pt x="152" y="108"/>
                  </a:lnTo>
                  <a:lnTo>
                    <a:pt x="170" y="108"/>
                  </a:lnTo>
                  <a:lnTo>
                    <a:pt x="183" y="116"/>
                  </a:lnTo>
                  <a:lnTo>
                    <a:pt x="191" y="131"/>
                  </a:lnTo>
                  <a:lnTo>
                    <a:pt x="181" y="133"/>
                  </a:lnTo>
                  <a:lnTo>
                    <a:pt x="176" y="139"/>
                  </a:lnTo>
                  <a:lnTo>
                    <a:pt x="198" y="147"/>
                  </a:lnTo>
                  <a:lnTo>
                    <a:pt x="203" y="158"/>
                  </a:lnTo>
                  <a:lnTo>
                    <a:pt x="212" y="168"/>
                  </a:lnTo>
                  <a:lnTo>
                    <a:pt x="213" y="176"/>
                  </a:lnTo>
                  <a:lnTo>
                    <a:pt x="221" y="177"/>
                  </a:lnTo>
                  <a:lnTo>
                    <a:pt x="241" y="192"/>
                  </a:lnTo>
                  <a:lnTo>
                    <a:pt x="235" y="200"/>
                  </a:lnTo>
                  <a:lnTo>
                    <a:pt x="236" y="209"/>
                  </a:lnTo>
                  <a:lnTo>
                    <a:pt x="240" y="216"/>
                  </a:lnTo>
                  <a:lnTo>
                    <a:pt x="241" y="253"/>
                  </a:lnTo>
                  <a:lnTo>
                    <a:pt x="229" y="251"/>
                  </a:lnTo>
                  <a:lnTo>
                    <a:pt x="218" y="251"/>
                  </a:lnTo>
                  <a:lnTo>
                    <a:pt x="218" y="265"/>
                  </a:lnTo>
                  <a:lnTo>
                    <a:pt x="199" y="250"/>
                  </a:lnTo>
                  <a:lnTo>
                    <a:pt x="168" y="233"/>
                  </a:lnTo>
                  <a:lnTo>
                    <a:pt x="150" y="209"/>
                  </a:lnTo>
                  <a:lnTo>
                    <a:pt x="123" y="187"/>
                  </a:lnTo>
                  <a:lnTo>
                    <a:pt x="116" y="157"/>
                  </a:lnTo>
                  <a:lnTo>
                    <a:pt x="101" y="145"/>
                  </a:lnTo>
                  <a:lnTo>
                    <a:pt x="87" y="126"/>
                  </a:lnTo>
                  <a:lnTo>
                    <a:pt x="89" y="107"/>
                  </a:lnTo>
                  <a:lnTo>
                    <a:pt x="57" y="82"/>
                  </a:lnTo>
                  <a:lnTo>
                    <a:pt x="56" y="70"/>
                  </a:lnTo>
                  <a:lnTo>
                    <a:pt x="50" y="61"/>
                  </a:lnTo>
                  <a:lnTo>
                    <a:pt x="33" y="62"/>
                  </a:lnTo>
                  <a:lnTo>
                    <a:pt x="29" y="53"/>
                  </a:lnTo>
                  <a:lnTo>
                    <a:pt x="1" y="23"/>
                  </a:lnTo>
                  <a:lnTo>
                    <a:pt x="0" y="13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ffffff"/>
            </a:solidFill>
            <a:ln w="648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5" name=""/>
            <p:cNvSpPr/>
            <p:nvPr/>
          </p:nvSpPr>
          <p:spPr>
            <a:xfrm>
              <a:off x="5707080" y="4889520"/>
              <a:ext cx="393840" cy="366840"/>
            </a:xfrm>
            <a:custGeom>
              <a:avLst/>
              <a:gdLst/>
              <a:ahLst/>
              <a:rect l="l" t="t" r="r" b="b"/>
              <a:pathLst>
                <a:path w="210" h="196">
                  <a:moveTo>
                    <a:pt x="210" y="54"/>
                  </a:moveTo>
                  <a:lnTo>
                    <a:pt x="210" y="131"/>
                  </a:lnTo>
                  <a:lnTo>
                    <a:pt x="196" y="138"/>
                  </a:lnTo>
                  <a:lnTo>
                    <a:pt x="210" y="146"/>
                  </a:lnTo>
                  <a:lnTo>
                    <a:pt x="210" y="196"/>
                  </a:lnTo>
                  <a:lnTo>
                    <a:pt x="197" y="180"/>
                  </a:lnTo>
                  <a:lnTo>
                    <a:pt x="185" y="180"/>
                  </a:lnTo>
                  <a:lnTo>
                    <a:pt x="173" y="166"/>
                  </a:lnTo>
                  <a:lnTo>
                    <a:pt x="173" y="158"/>
                  </a:lnTo>
                  <a:lnTo>
                    <a:pt x="169" y="145"/>
                  </a:lnTo>
                  <a:lnTo>
                    <a:pt x="155" y="140"/>
                  </a:lnTo>
                  <a:lnTo>
                    <a:pt x="140" y="124"/>
                  </a:lnTo>
                  <a:lnTo>
                    <a:pt x="132" y="107"/>
                  </a:lnTo>
                  <a:lnTo>
                    <a:pt x="117" y="103"/>
                  </a:lnTo>
                  <a:lnTo>
                    <a:pt x="107" y="103"/>
                  </a:lnTo>
                  <a:lnTo>
                    <a:pt x="90" y="98"/>
                  </a:lnTo>
                  <a:lnTo>
                    <a:pt x="83" y="98"/>
                  </a:lnTo>
                  <a:lnTo>
                    <a:pt x="76" y="90"/>
                  </a:lnTo>
                  <a:lnTo>
                    <a:pt x="61" y="86"/>
                  </a:lnTo>
                  <a:lnTo>
                    <a:pt x="61" y="79"/>
                  </a:lnTo>
                  <a:lnTo>
                    <a:pt x="54" y="86"/>
                  </a:lnTo>
                  <a:lnTo>
                    <a:pt x="54" y="92"/>
                  </a:lnTo>
                  <a:lnTo>
                    <a:pt x="43" y="98"/>
                  </a:lnTo>
                  <a:lnTo>
                    <a:pt x="37" y="91"/>
                  </a:lnTo>
                  <a:lnTo>
                    <a:pt x="36" y="86"/>
                  </a:lnTo>
                  <a:lnTo>
                    <a:pt x="30" y="77"/>
                  </a:lnTo>
                  <a:lnTo>
                    <a:pt x="30" y="71"/>
                  </a:lnTo>
                  <a:lnTo>
                    <a:pt x="23" y="71"/>
                  </a:lnTo>
                  <a:lnTo>
                    <a:pt x="17" y="65"/>
                  </a:lnTo>
                  <a:lnTo>
                    <a:pt x="20" y="60"/>
                  </a:lnTo>
                  <a:lnTo>
                    <a:pt x="45" y="66"/>
                  </a:lnTo>
                  <a:lnTo>
                    <a:pt x="55" y="55"/>
                  </a:lnTo>
                  <a:lnTo>
                    <a:pt x="46" y="35"/>
                  </a:lnTo>
                  <a:lnTo>
                    <a:pt x="20" y="36"/>
                  </a:lnTo>
                  <a:lnTo>
                    <a:pt x="12" y="30"/>
                  </a:lnTo>
                  <a:lnTo>
                    <a:pt x="0" y="30"/>
                  </a:lnTo>
                  <a:lnTo>
                    <a:pt x="0" y="22"/>
                  </a:lnTo>
                  <a:lnTo>
                    <a:pt x="6" y="6"/>
                  </a:lnTo>
                  <a:lnTo>
                    <a:pt x="12" y="0"/>
                  </a:lnTo>
                  <a:lnTo>
                    <a:pt x="23" y="0"/>
                  </a:lnTo>
                  <a:lnTo>
                    <a:pt x="37" y="6"/>
                  </a:lnTo>
                  <a:lnTo>
                    <a:pt x="49" y="6"/>
                  </a:lnTo>
                  <a:lnTo>
                    <a:pt x="65" y="0"/>
                  </a:lnTo>
                  <a:lnTo>
                    <a:pt x="61" y="15"/>
                  </a:lnTo>
                  <a:lnTo>
                    <a:pt x="60" y="26"/>
                  </a:lnTo>
                  <a:lnTo>
                    <a:pt x="63" y="37"/>
                  </a:lnTo>
                  <a:lnTo>
                    <a:pt x="68" y="44"/>
                  </a:lnTo>
                  <a:lnTo>
                    <a:pt x="83" y="60"/>
                  </a:lnTo>
                  <a:lnTo>
                    <a:pt x="92" y="60"/>
                  </a:lnTo>
                  <a:lnTo>
                    <a:pt x="108" y="49"/>
                  </a:lnTo>
                  <a:lnTo>
                    <a:pt x="114" y="37"/>
                  </a:lnTo>
                  <a:lnTo>
                    <a:pt x="124" y="31"/>
                  </a:lnTo>
                  <a:lnTo>
                    <a:pt x="138" y="17"/>
                  </a:lnTo>
                  <a:lnTo>
                    <a:pt x="142" y="23"/>
                  </a:lnTo>
                  <a:lnTo>
                    <a:pt x="148" y="24"/>
                  </a:lnTo>
                  <a:lnTo>
                    <a:pt x="159" y="31"/>
                  </a:lnTo>
                  <a:lnTo>
                    <a:pt x="167" y="30"/>
                  </a:lnTo>
                  <a:lnTo>
                    <a:pt x="172" y="36"/>
                  </a:lnTo>
                  <a:lnTo>
                    <a:pt x="187" y="36"/>
                  </a:lnTo>
                  <a:lnTo>
                    <a:pt x="197" y="30"/>
                  </a:lnTo>
                  <a:lnTo>
                    <a:pt x="210" y="54"/>
                  </a:lnTo>
                  <a:close/>
                </a:path>
              </a:pathLst>
            </a:custGeom>
            <a:solidFill>
              <a:srgbClr val="ffffff"/>
            </a:solidFill>
            <a:ln w="648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6" name=""/>
            <p:cNvSpPr/>
            <p:nvPr/>
          </p:nvSpPr>
          <p:spPr>
            <a:xfrm>
              <a:off x="5716440" y="5126040"/>
              <a:ext cx="69840" cy="46080"/>
            </a:xfrm>
            <a:custGeom>
              <a:avLst/>
              <a:gdLst/>
              <a:ahLst/>
              <a:rect l="l" t="t" r="r" b="b"/>
              <a:pathLst>
                <a:path w="37" h="25">
                  <a:moveTo>
                    <a:pt x="1" y="4"/>
                  </a:moveTo>
                  <a:lnTo>
                    <a:pt x="16" y="0"/>
                  </a:lnTo>
                  <a:lnTo>
                    <a:pt x="28" y="0"/>
                  </a:lnTo>
                  <a:lnTo>
                    <a:pt x="35" y="8"/>
                  </a:lnTo>
                  <a:lnTo>
                    <a:pt x="37" y="15"/>
                  </a:lnTo>
                  <a:lnTo>
                    <a:pt x="35" y="20"/>
                  </a:lnTo>
                  <a:lnTo>
                    <a:pt x="28" y="25"/>
                  </a:lnTo>
                  <a:lnTo>
                    <a:pt x="16" y="25"/>
                  </a:lnTo>
                  <a:lnTo>
                    <a:pt x="4" y="21"/>
                  </a:lnTo>
                  <a:lnTo>
                    <a:pt x="0" y="11"/>
                  </a:lnTo>
                  <a:lnTo>
                    <a:pt x="1" y="4"/>
                  </a:lnTo>
                  <a:close/>
                </a:path>
              </a:pathLst>
            </a:custGeom>
            <a:solidFill>
              <a:srgbClr val="ffffff"/>
            </a:solidFill>
            <a:ln w="648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" bIns="-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7" name=""/>
            <p:cNvSpPr/>
            <p:nvPr/>
          </p:nvSpPr>
          <p:spPr>
            <a:xfrm>
              <a:off x="5791320" y="5076720"/>
              <a:ext cx="61920" cy="38160"/>
            </a:xfrm>
            <a:custGeom>
              <a:avLst/>
              <a:gdLst/>
              <a:ahLst/>
              <a:rect l="l" t="t" r="r" b="b"/>
              <a:pathLst>
                <a:path w="33" h="20">
                  <a:moveTo>
                    <a:pt x="0" y="16"/>
                  </a:moveTo>
                  <a:lnTo>
                    <a:pt x="15" y="20"/>
                  </a:lnTo>
                  <a:lnTo>
                    <a:pt x="25" y="19"/>
                  </a:lnTo>
                  <a:lnTo>
                    <a:pt x="32" y="13"/>
                  </a:lnTo>
                  <a:lnTo>
                    <a:pt x="33" y="8"/>
                  </a:lnTo>
                  <a:lnTo>
                    <a:pt x="31" y="3"/>
                  </a:lnTo>
                  <a:lnTo>
                    <a:pt x="25" y="0"/>
                  </a:lnTo>
                  <a:lnTo>
                    <a:pt x="15" y="0"/>
                  </a:lnTo>
                  <a:lnTo>
                    <a:pt x="3" y="3"/>
                  </a:lnTo>
                  <a:lnTo>
                    <a:pt x="0" y="11"/>
                  </a:lnTo>
                  <a:lnTo>
                    <a:pt x="0" y="16"/>
                  </a:lnTo>
                  <a:close/>
                </a:path>
              </a:pathLst>
            </a:custGeom>
            <a:solidFill>
              <a:srgbClr val="ffffff"/>
            </a:solidFill>
            <a:ln w="648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8" name=""/>
            <p:cNvSpPr/>
            <p:nvPr/>
          </p:nvSpPr>
          <p:spPr>
            <a:xfrm>
              <a:off x="5689440" y="5057640"/>
              <a:ext cx="69840" cy="49320"/>
            </a:xfrm>
            <a:custGeom>
              <a:avLst/>
              <a:gdLst/>
              <a:ahLst/>
              <a:rect l="l" t="t" r="r" b="b"/>
              <a:pathLst>
                <a:path w="37" h="26">
                  <a:moveTo>
                    <a:pt x="36" y="5"/>
                  </a:moveTo>
                  <a:lnTo>
                    <a:pt x="21" y="0"/>
                  </a:lnTo>
                  <a:lnTo>
                    <a:pt x="9" y="1"/>
                  </a:lnTo>
                  <a:lnTo>
                    <a:pt x="1" y="8"/>
                  </a:lnTo>
                  <a:lnTo>
                    <a:pt x="0" y="16"/>
                  </a:lnTo>
                  <a:lnTo>
                    <a:pt x="2" y="21"/>
                  </a:lnTo>
                  <a:lnTo>
                    <a:pt x="9" y="26"/>
                  </a:lnTo>
                  <a:lnTo>
                    <a:pt x="21" y="26"/>
                  </a:lnTo>
                  <a:lnTo>
                    <a:pt x="32" y="22"/>
                  </a:lnTo>
                  <a:lnTo>
                    <a:pt x="37" y="12"/>
                  </a:lnTo>
                  <a:lnTo>
                    <a:pt x="36" y="5"/>
                  </a:lnTo>
                  <a:close/>
                </a:path>
              </a:pathLst>
            </a:custGeom>
            <a:solidFill>
              <a:srgbClr val="ffffff"/>
            </a:solidFill>
            <a:ln w="648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520" bIns="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9" name=""/>
            <p:cNvSpPr/>
            <p:nvPr/>
          </p:nvSpPr>
          <p:spPr>
            <a:xfrm>
              <a:off x="5357880" y="4986360"/>
              <a:ext cx="119160" cy="63360"/>
            </a:xfrm>
            <a:custGeom>
              <a:avLst/>
              <a:gdLst/>
              <a:ahLst/>
              <a:rect l="l" t="t" r="r" b="b"/>
              <a:pathLst>
                <a:path w="63" h="34">
                  <a:moveTo>
                    <a:pt x="50" y="1"/>
                  </a:moveTo>
                  <a:lnTo>
                    <a:pt x="44" y="5"/>
                  </a:lnTo>
                  <a:lnTo>
                    <a:pt x="29" y="6"/>
                  </a:lnTo>
                  <a:lnTo>
                    <a:pt x="16" y="8"/>
                  </a:lnTo>
                  <a:lnTo>
                    <a:pt x="9" y="10"/>
                  </a:lnTo>
                  <a:lnTo>
                    <a:pt x="4" y="13"/>
                  </a:lnTo>
                  <a:lnTo>
                    <a:pt x="0" y="19"/>
                  </a:lnTo>
                  <a:lnTo>
                    <a:pt x="2" y="22"/>
                  </a:lnTo>
                  <a:lnTo>
                    <a:pt x="12" y="27"/>
                  </a:lnTo>
                  <a:lnTo>
                    <a:pt x="22" y="30"/>
                  </a:lnTo>
                  <a:lnTo>
                    <a:pt x="31" y="34"/>
                  </a:lnTo>
                  <a:lnTo>
                    <a:pt x="39" y="33"/>
                  </a:lnTo>
                  <a:lnTo>
                    <a:pt x="46" y="29"/>
                  </a:lnTo>
                  <a:lnTo>
                    <a:pt x="52" y="27"/>
                  </a:lnTo>
                  <a:lnTo>
                    <a:pt x="56" y="22"/>
                  </a:lnTo>
                  <a:lnTo>
                    <a:pt x="60" y="16"/>
                  </a:lnTo>
                  <a:lnTo>
                    <a:pt x="59" y="13"/>
                  </a:lnTo>
                  <a:lnTo>
                    <a:pt x="63" y="10"/>
                  </a:lnTo>
                  <a:lnTo>
                    <a:pt x="63" y="6"/>
                  </a:lnTo>
                  <a:lnTo>
                    <a:pt x="61" y="2"/>
                  </a:lnTo>
                  <a:lnTo>
                    <a:pt x="59" y="0"/>
                  </a:lnTo>
                  <a:lnTo>
                    <a:pt x="50" y="1"/>
                  </a:lnTo>
                  <a:close/>
                </a:path>
              </a:pathLst>
            </a:custGeom>
            <a:solidFill>
              <a:srgbClr val="ffffff"/>
            </a:solidFill>
            <a:ln w="648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6560" bIns="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0" name=""/>
            <p:cNvSpPr/>
            <p:nvPr/>
          </p:nvSpPr>
          <p:spPr>
            <a:xfrm>
              <a:off x="5280120" y="5210280"/>
              <a:ext cx="120600" cy="63360"/>
            </a:xfrm>
            <a:custGeom>
              <a:avLst/>
              <a:gdLst/>
              <a:ahLst/>
              <a:rect l="l" t="t" r="r" b="b"/>
              <a:pathLst>
                <a:path w="65" h="34">
                  <a:moveTo>
                    <a:pt x="52" y="1"/>
                  </a:moveTo>
                  <a:lnTo>
                    <a:pt x="45" y="5"/>
                  </a:lnTo>
                  <a:lnTo>
                    <a:pt x="30" y="6"/>
                  </a:lnTo>
                  <a:lnTo>
                    <a:pt x="18" y="8"/>
                  </a:lnTo>
                  <a:lnTo>
                    <a:pt x="9" y="11"/>
                  </a:lnTo>
                  <a:lnTo>
                    <a:pt x="4" y="14"/>
                  </a:lnTo>
                  <a:lnTo>
                    <a:pt x="0" y="19"/>
                  </a:lnTo>
                  <a:lnTo>
                    <a:pt x="3" y="23"/>
                  </a:lnTo>
                  <a:lnTo>
                    <a:pt x="12" y="27"/>
                  </a:lnTo>
                  <a:lnTo>
                    <a:pt x="24" y="31"/>
                  </a:lnTo>
                  <a:lnTo>
                    <a:pt x="32" y="34"/>
                  </a:lnTo>
                  <a:lnTo>
                    <a:pt x="41" y="32"/>
                  </a:lnTo>
                  <a:lnTo>
                    <a:pt x="48" y="29"/>
                  </a:lnTo>
                  <a:lnTo>
                    <a:pt x="53" y="27"/>
                  </a:lnTo>
                  <a:lnTo>
                    <a:pt x="58" y="22"/>
                  </a:lnTo>
                  <a:lnTo>
                    <a:pt x="62" y="16"/>
                  </a:lnTo>
                  <a:lnTo>
                    <a:pt x="60" y="14"/>
                  </a:lnTo>
                  <a:lnTo>
                    <a:pt x="65" y="11"/>
                  </a:lnTo>
                  <a:lnTo>
                    <a:pt x="65" y="6"/>
                  </a:lnTo>
                  <a:lnTo>
                    <a:pt x="63" y="3"/>
                  </a:lnTo>
                  <a:lnTo>
                    <a:pt x="60" y="0"/>
                  </a:lnTo>
                  <a:lnTo>
                    <a:pt x="52" y="1"/>
                  </a:lnTo>
                  <a:close/>
                </a:path>
              </a:pathLst>
            </a:custGeom>
            <a:solidFill>
              <a:srgbClr val="ffffff"/>
            </a:solidFill>
            <a:ln w="648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6560" bIns="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1" name=""/>
            <p:cNvSpPr/>
            <p:nvPr/>
          </p:nvSpPr>
          <p:spPr>
            <a:xfrm>
              <a:off x="5435640" y="4923000"/>
              <a:ext cx="103320" cy="48960"/>
            </a:xfrm>
            <a:custGeom>
              <a:avLst/>
              <a:gdLst/>
              <a:ahLst/>
              <a:rect l="l" t="t" r="r" b="b"/>
              <a:pathLst>
                <a:path w="55" h="26">
                  <a:moveTo>
                    <a:pt x="1" y="5"/>
                  </a:moveTo>
                  <a:lnTo>
                    <a:pt x="24" y="0"/>
                  </a:lnTo>
                  <a:lnTo>
                    <a:pt x="41" y="1"/>
                  </a:lnTo>
                  <a:lnTo>
                    <a:pt x="53" y="8"/>
                  </a:lnTo>
                  <a:lnTo>
                    <a:pt x="55" y="16"/>
                  </a:lnTo>
                  <a:lnTo>
                    <a:pt x="51" y="21"/>
                  </a:lnTo>
                  <a:lnTo>
                    <a:pt x="41" y="26"/>
                  </a:lnTo>
                  <a:lnTo>
                    <a:pt x="24" y="26"/>
                  </a:lnTo>
                  <a:lnTo>
                    <a:pt x="6" y="22"/>
                  </a:lnTo>
                  <a:lnTo>
                    <a:pt x="0" y="12"/>
                  </a:lnTo>
                  <a:lnTo>
                    <a:pt x="1" y="5"/>
                  </a:lnTo>
                  <a:close/>
                </a:path>
              </a:pathLst>
            </a:custGeom>
            <a:solidFill>
              <a:srgbClr val="ffffff"/>
            </a:solidFill>
            <a:ln w="648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160" bIns="2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2" name=""/>
            <p:cNvSpPr/>
            <p:nvPr/>
          </p:nvSpPr>
          <p:spPr>
            <a:xfrm>
              <a:off x="5241960" y="5273640"/>
              <a:ext cx="104760" cy="49320"/>
            </a:xfrm>
            <a:custGeom>
              <a:avLst/>
              <a:gdLst/>
              <a:ahLst/>
              <a:rect l="l" t="t" r="r" b="b"/>
              <a:pathLst>
                <a:path w="56" h="26">
                  <a:moveTo>
                    <a:pt x="1" y="5"/>
                  </a:moveTo>
                  <a:lnTo>
                    <a:pt x="24" y="0"/>
                  </a:lnTo>
                  <a:lnTo>
                    <a:pt x="42" y="1"/>
                  </a:lnTo>
                  <a:lnTo>
                    <a:pt x="54" y="9"/>
                  </a:lnTo>
                  <a:lnTo>
                    <a:pt x="56" y="16"/>
                  </a:lnTo>
                  <a:lnTo>
                    <a:pt x="52" y="21"/>
                  </a:lnTo>
                  <a:lnTo>
                    <a:pt x="42" y="26"/>
                  </a:lnTo>
                  <a:lnTo>
                    <a:pt x="24" y="26"/>
                  </a:lnTo>
                  <a:lnTo>
                    <a:pt x="6" y="22"/>
                  </a:lnTo>
                  <a:lnTo>
                    <a:pt x="0" y="12"/>
                  </a:lnTo>
                  <a:lnTo>
                    <a:pt x="1" y="5"/>
                  </a:lnTo>
                  <a:close/>
                </a:path>
              </a:pathLst>
            </a:custGeom>
            <a:solidFill>
              <a:srgbClr val="ffffff"/>
            </a:solidFill>
            <a:ln w="648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520" bIns="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3" name=""/>
            <p:cNvSpPr/>
            <p:nvPr/>
          </p:nvSpPr>
          <p:spPr>
            <a:xfrm>
              <a:off x="5499000" y="5222880"/>
              <a:ext cx="120600" cy="61920"/>
            </a:xfrm>
            <a:custGeom>
              <a:avLst/>
              <a:gdLst/>
              <a:ahLst/>
              <a:rect l="l" t="t" r="r" b="b"/>
              <a:pathLst>
                <a:path w="64" h="33">
                  <a:moveTo>
                    <a:pt x="50" y="33"/>
                  </a:moveTo>
                  <a:lnTo>
                    <a:pt x="44" y="29"/>
                  </a:lnTo>
                  <a:lnTo>
                    <a:pt x="29" y="27"/>
                  </a:lnTo>
                  <a:lnTo>
                    <a:pt x="16" y="26"/>
                  </a:lnTo>
                  <a:lnTo>
                    <a:pt x="9" y="23"/>
                  </a:lnTo>
                  <a:lnTo>
                    <a:pt x="4" y="20"/>
                  </a:lnTo>
                  <a:lnTo>
                    <a:pt x="0" y="15"/>
                  </a:lnTo>
                  <a:lnTo>
                    <a:pt x="2" y="11"/>
                  </a:lnTo>
                  <a:lnTo>
                    <a:pt x="12" y="7"/>
                  </a:lnTo>
                  <a:lnTo>
                    <a:pt x="22" y="3"/>
                  </a:lnTo>
                  <a:lnTo>
                    <a:pt x="31" y="0"/>
                  </a:lnTo>
                  <a:lnTo>
                    <a:pt x="39" y="2"/>
                  </a:lnTo>
                  <a:lnTo>
                    <a:pt x="47" y="4"/>
                  </a:lnTo>
                  <a:lnTo>
                    <a:pt x="52" y="7"/>
                  </a:lnTo>
                  <a:lnTo>
                    <a:pt x="56" y="12"/>
                  </a:lnTo>
                  <a:lnTo>
                    <a:pt x="61" y="18"/>
                  </a:lnTo>
                  <a:lnTo>
                    <a:pt x="59" y="20"/>
                  </a:lnTo>
                  <a:lnTo>
                    <a:pt x="64" y="23"/>
                  </a:lnTo>
                  <a:lnTo>
                    <a:pt x="64" y="27"/>
                  </a:lnTo>
                  <a:lnTo>
                    <a:pt x="61" y="31"/>
                  </a:lnTo>
                  <a:lnTo>
                    <a:pt x="59" y="33"/>
                  </a:lnTo>
                  <a:lnTo>
                    <a:pt x="50" y="33"/>
                  </a:lnTo>
                  <a:close/>
                </a:path>
              </a:pathLst>
            </a:custGeom>
            <a:solidFill>
              <a:srgbClr val="ffffff"/>
            </a:solidFill>
            <a:ln w="648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5120" bIns="15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4" name=""/>
            <p:cNvSpPr/>
            <p:nvPr/>
          </p:nvSpPr>
          <p:spPr>
            <a:xfrm>
              <a:off x="5057640" y="5199120"/>
              <a:ext cx="109800" cy="69840"/>
            </a:xfrm>
            <a:custGeom>
              <a:avLst/>
              <a:gdLst/>
              <a:ahLst/>
              <a:rect l="l" t="t" r="r" b="b"/>
              <a:pathLst>
                <a:path w="58" h="37">
                  <a:moveTo>
                    <a:pt x="12" y="36"/>
                  </a:moveTo>
                  <a:lnTo>
                    <a:pt x="18" y="32"/>
                  </a:lnTo>
                  <a:lnTo>
                    <a:pt x="31" y="30"/>
                  </a:lnTo>
                  <a:lnTo>
                    <a:pt x="43" y="29"/>
                  </a:lnTo>
                  <a:lnTo>
                    <a:pt x="50" y="26"/>
                  </a:lnTo>
                  <a:lnTo>
                    <a:pt x="55" y="22"/>
                  </a:lnTo>
                  <a:lnTo>
                    <a:pt x="58" y="16"/>
                  </a:lnTo>
                  <a:lnTo>
                    <a:pt x="57" y="12"/>
                  </a:lnTo>
                  <a:lnTo>
                    <a:pt x="48" y="7"/>
                  </a:lnTo>
                  <a:lnTo>
                    <a:pt x="38" y="3"/>
                  </a:lnTo>
                  <a:lnTo>
                    <a:pt x="29" y="0"/>
                  </a:lnTo>
                  <a:lnTo>
                    <a:pt x="22" y="1"/>
                  </a:lnTo>
                  <a:lnTo>
                    <a:pt x="15" y="4"/>
                  </a:lnTo>
                  <a:lnTo>
                    <a:pt x="10" y="7"/>
                  </a:lnTo>
                  <a:lnTo>
                    <a:pt x="6" y="13"/>
                  </a:lnTo>
                  <a:lnTo>
                    <a:pt x="2" y="20"/>
                  </a:lnTo>
                  <a:lnTo>
                    <a:pt x="3" y="22"/>
                  </a:lnTo>
                  <a:lnTo>
                    <a:pt x="0" y="26"/>
                  </a:lnTo>
                  <a:lnTo>
                    <a:pt x="0" y="30"/>
                  </a:lnTo>
                  <a:lnTo>
                    <a:pt x="1" y="34"/>
                  </a:lnTo>
                  <a:lnTo>
                    <a:pt x="3" y="37"/>
                  </a:lnTo>
                  <a:lnTo>
                    <a:pt x="12" y="36"/>
                  </a:lnTo>
                  <a:close/>
                </a:path>
              </a:pathLst>
            </a:custGeom>
            <a:solidFill>
              <a:srgbClr val="ffffff"/>
            </a:solidFill>
            <a:ln w="648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3040" bIns="23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5" name=""/>
            <p:cNvSpPr/>
            <p:nvPr/>
          </p:nvSpPr>
          <p:spPr>
            <a:xfrm>
              <a:off x="5648400" y="4822920"/>
              <a:ext cx="87120" cy="47520"/>
            </a:xfrm>
            <a:custGeom>
              <a:avLst/>
              <a:gdLst/>
              <a:ahLst/>
              <a:rect l="l" t="t" r="r" b="b"/>
              <a:pathLst>
                <a:path w="46" h="25">
                  <a:moveTo>
                    <a:pt x="45" y="4"/>
                  </a:moveTo>
                  <a:lnTo>
                    <a:pt x="26" y="0"/>
                  </a:lnTo>
                  <a:lnTo>
                    <a:pt x="11" y="0"/>
                  </a:lnTo>
                  <a:lnTo>
                    <a:pt x="1" y="7"/>
                  </a:lnTo>
                  <a:lnTo>
                    <a:pt x="0" y="15"/>
                  </a:lnTo>
                  <a:lnTo>
                    <a:pt x="3" y="20"/>
                  </a:lnTo>
                  <a:lnTo>
                    <a:pt x="11" y="25"/>
                  </a:lnTo>
                  <a:lnTo>
                    <a:pt x="26" y="25"/>
                  </a:lnTo>
                  <a:lnTo>
                    <a:pt x="40" y="21"/>
                  </a:lnTo>
                  <a:lnTo>
                    <a:pt x="46" y="11"/>
                  </a:lnTo>
                  <a:lnTo>
                    <a:pt x="45" y="4"/>
                  </a:lnTo>
                  <a:close/>
                </a:path>
              </a:pathLst>
            </a:custGeom>
            <a:solidFill>
              <a:srgbClr val="ffffff"/>
            </a:solidFill>
            <a:ln w="648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720" bIns="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6" name=""/>
            <p:cNvSpPr/>
            <p:nvPr/>
          </p:nvSpPr>
          <p:spPr>
            <a:xfrm>
              <a:off x="5129280" y="5300640"/>
              <a:ext cx="95040" cy="47520"/>
            </a:xfrm>
            <a:custGeom>
              <a:avLst/>
              <a:gdLst/>
              <a:ahLst/>
              <a:rect l="l" t="t" r="r" b="b"/>
              <a:pathLst>
                <a:path w="51" h="26">
                  <a:moveTo>
                    <a:pt x="0" y="3"/>
                  </a:moveTo>
                  <a:lnTo>
                    <a:pt x="24" y="0"/>
                  </a:lnTo>
                  <a:lnTo>
                    <a:pt x="41" y="4"/>
                  </a:lnTo>
                  <a:lnTo>
                    <a:pt x="47" y="8"/>
                  </a:lnTo>
                  <a:lnTo>
                    <a:pt x="51" y="17"/>
                  </a:lnTo>
                  <a:lnTo>
                    <a:pt x="49" y="26"/>
                  </a:lnTo>
                  <a:lnTo>
                    <a:pt x="15" y="23"/>
                  </a:lnTo>
                  <a:lnTo>
                    <a:pt x="0" y="16"/>
                  </a:lnTo>
                  <a:lnTo>
                    <a:pt x="0" y="3"/>
                  </a:lnTo>
                  <a:close/>
                </a:path>
              </a:pathLst>
            </a:custGeom>
            <a:solidFill>
              <a:srgbClr val="ffffff"/>
            </a:solidFill>
            <a:ln w="648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720" bIns="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7" name=""/>
            <p:cNvSpPr/>
            <p:nvPr/>
          </p:nvSpPr>
          <p:spPr>
            <a:xfrm>
              <a:off x="5378400" y="5264280"/>
              <a:ext cx="100080" cy="48960"/>
            </a:xfrm>
            <a:custGeom>
              <a:avLst/>
              <a:gdLst/>
              <a:ahLst/>
              <a:rect l="l" t="t" r="r" b="b"/>
              <a:pathLst>
                <a:path w="53" h="26">
                  <a:moveTo>
                    <a:pt x="1" y="5"/>
                  </a:moveTo>
                  <a:lnTo>
                    <a:pt x="24" y="0"/>
                  </a:lnTo>
                  <a:lnTo>
                    <a:pt x="40" y="1"/>
                  </a:lnTo>
                  <a:lnTo>
                    <a:pt x="52" y="8"/>
                  </a:lnTo>
                  <a:lnTo>
                    <a:pt x="53" y="16"/>
                  </a:lnTo>
                  <a:lnTo>
                    <a:pt x="50" y="21"/>
                  </a:lnTo>
                  <a:lnTo>
                    <a:pt x="40" y="26"/>
                  </a:lnTo>
                  <a:lnTo>
                    <a:pt x="24" y="26"/>
                  </a:lnTo>
                  <a:lnTo>
                    <a:pt x="6" y="22"/>
                  </a:lnTo>
                  <a:lnTo>
                    <a:pt x="0" y="12"/>
                  </a:lnTo>
                  <a:lnTo>
                    <a:pt x="1" y="5"/>
                  </a:lnTo>
                  <a:close/>
                </a:path>
              </a:pathLst>
            </a:custGeom>
            <a:solidFill>
              <a:srgbClr val="ffffff"/>
            </a:solidFill>
            <a:ln w="648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160" bIns="2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8" name=""/>
            <p:cNvSpPr/>
            <p:nvPr/>
          </p:nvSpPr>
          <p:spPr>
            <a:xfrm>
              <a:off x="5487840" y="5276880"/>
              <a:ext cx="65160" cy="39600"/>
            </a:xfrm>
            <a:custGeom>
              <a:avLst/>
              <a:gdLst/>
              <a:ahLst/>
              <a:rect l="l" t="t" r="r" b="b"/>
              <a:pathLst>
                <a:path w="35" h="21">
                  <a:moveTo>
                    <a:pt x="0" y="3"/>
                  </a:moveTo>
                  <a:lnTo>
                    <a:pt x="16" y="0"/>
                  </a:lnTo>
                  <a:lnTo>
                    <a:pt x="26" y="0"/>
                  </a:lnTo>
                  <a:lnTo>
                    <a:pt x="34" y="7"/>
                  </a:lnTo>
                  <a:lnTo>
                    <a:pt x="35" y="12"/>
                  </a:lnTo>
                  <a:lnTo>
                    <a:pt x="33" y="17"/>
                  </a:lnTo>
                  <a:lnTo>
                    <a:pt x="26" y="21"/>
                  </a:lnTo>
                  <a:lnTo>
                    <a:pt x="16" y="21"/>
                  </a:lnTo>
                  <a:lnTo>
                    <a:pt x="4" y="18"/>
                  </a:lnTo>
                  <a:lnTo>
                    <a:pt x="0" y="9"/>
                  </a:lnTo>
                  <a:lnTo>
                    <a:pt x="0" y="3"/>
                  </a:lnTo>
                  <a:close/>
                </a:path>
              </a:pathLst>
            </a:custGeom>
            <a:solidFill>
              <a:srgbClr val="ffffff"/>
            </a:solidFill>
            <a:ln w="648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0" bIns="-7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9" name=""/>
            <p:cNvSpPr/>
            <p:nvPr/>
          </p:nvSpPr>
          <p:spPr>
            <a:xfrm>
              <a:off x="5416560" y="5207040"/>
              <a:ext cx="92160" cy="38160"/>
            </a:xfrm>
            <a:custGeom>
              <a:avLst/>
              <a:gdLst/>
              <a:ahLst/>
              <a:rect l="l" t="t" r="r" b="b"/>
              <a:pathLst>
                <a:path w="49" h="21">
                  <a:moveTo>
                    <a:pt x="0" y="3"/>
                  </a:moveTo>
                  <a:lnTo>
                    <a:pt x="22" y="0"/>
                  </a:lnTo>
                  <a:lnTo>
                    <a:pt x="37" y="0"/>
                  </a:lnTo>
                  <a:lnTo>
                    <a:pt x="49" y="7"/>
                  </a:lnTo>
                  <a:lnTo>
                    <a:pt x="49" y="13"/>
                  </a:lnTo>
                  <a:lnTo>
                    <a:pt x="48" y="17"/>
                  </a:lnTo>
                  <a:lnTo>
                    <a:pt x="37" y="21"/>
                  </a:lnTo>
                  <a:lnTo>
                    <a:pt x="22" y="21"/>
                  </a:lnTo>
                  <a:lnTo>
                    <a:pt x="5" y="18"/>
                  </a:lnTo>
                  <a:lnTo>
                    <a:pt x="0" y="1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rgbClr val="ffffff"/>
            </a:solidFill>
            <a:ln w="648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0" name=""/>
            <p:cNvSpPr/>
            <p:nvPr/>
          </p:nvSpPr>
          <p:spPr>
            <a:xfrm>
              <a:off x="5141880" y="5238720"/>
              <a:ext cx="111240" cy="55440"/>
            </a:xfrm>
            <a:custGeom>
              <a:avLst/>
              <a:gdLst/>
              <a:ahLst/>
              <a:rect l="l" t="t" r="r" b="b"/>
              <a:pathLst>
                <a:path w="59" h="30">
                  <a:moveTo>
                    <a:pt x="59" y="3"/>
                  </a:moveTo>
                  <a:lnTo>
                    <a:pt x="31" y="0"/>
                  </a:lnTo>
                  <a:lnTo>
                    <a:pt x="11" y="4"/>
                  </a:lnTo>
                  <a:lnTo>
                    <a:pt x="3" y="8"/>
                  </a:lnTo>
                  <a:lnTo>
                    <a:pt x="0" y="19"/>
                  </a:lnTo>
                  <a:lnTo>
                    <a:pt x="2" y="30"/>
                  </a:lnTo>
                  <a:lnTo>
                    <a:pt x="41" y="26"/>
                  </a:lnTo>
                  <a:lnTo>
                    <a:pt x="59" y="18"/>
                  </a:lnTo>
                  <a:lnTo>
                    <a:pt x="59" y="3"/>
                  </a:lnTo>
                  <a:close/>
                </a:path>
              </a:pathLst>
            </a:custGeom>
            <a:solidFill>
              <a:srgbClr val="ffffff"/>
            </a:solidFill>
            <a:ln w="648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8640" bIns="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1" name=""/>
            <p:cNvSpPr/>
            <p:nvPr/>
          </p:nvSpPr>
          <p:spPr>
            <a:xfrm>
              <a:off x="4654440" y="5183280"/>
              <a:ext cx="466920" cy="164880"/>
            </a:xfrm>
            <a:custGeom>
              <a:avLst/>
              <a:gdLst/>
              <a:ahLst/>
              <a:rect l="l" t="t" r="r" b="b"/>
              <a:pathLst>
                <a:path w="249" h="88">
                  <a:moveTo>
                    <a:pt x="19" y="0"/>
                  </a:moveTo>
                  <a:lnTo>
                    <a:pt x="52" y="0"/>
                  </a:lnTo>
                  <a:lnTo>
                    <a:pt x="66" y="11"/>
                  </a:lnTo>
                  <a:lnTo>
                    <a:pt x="72" y="17"/>
                  </a:lnTo>
                  <a:lnTo>
                    <a:pt x="103" y="17"/>
                  </a:lnTo>
                  <a:lnTo>
                    <a:pt x="106" y="10"/>
                  </a:lnTo>
                  <a:lnTo>
                    <a:pt x="121" y="6"/>
                  </a:lnTo>
                  <a:lnTo>
                    <a:pt x="143" y="5"/>
                  </a:lnTo>
                  <a:lnTo>
                    <a:pt x="150" y="12"/>
                  </a:lnTo>
                  <a:lnTo>
                    <a:pt x="156" y="13"/>
                  </a:lnTo>
                  <a:lnTo>
                    <a:pt x="160" y="16"/>
                  </a:lnTo>
                  <a:lnTo>
                    <a:pt x="166" y="17"/>
                  </a:lnTo>
                  <a:lnTo>
                    <a:pt x="165" y="22"/>
                  </a:lnTo>
                  <a:lnTo>
                    <a:pt x="172" y="28"/>
                  </a:lnTo>
                  <a:lnTo>
                    <a:pt x="214" y="31"/>
                  </a:lnTo>
                  <a:lnTo>
                    <a:pt x="208" y="38"/>
                  </a:lnTo>
                  <a:lnTo>
                    <a:pt x="209" y="45"/>
                  </a:lnTo>
                  <a:lnTo>
                    <a:pt x="221" y="61"/>
                  </a:lnTo>
                  <a:lnTo>
                    <a:pt x="249" y="66"/>
                  </a:lnTo>
                  <a:lnTo>
                    <a:pt x="244" y="87"/>
                  </a:lnTo>
                  <a:lnTo>
                    <a:pt x="220" y="88"/>
                  </a:lnTo>
                  <a:lnTo>
                    <a:pt x="204" y="82"/>
                  </a:lnTo>
                  <a:lnTo>
                    <a:pt x="185" y="63"/>
                  </a:lnTo>
                  <a:lnTo>
                    <a:pt x="174" y="59"/>
                  </a:lnTo>
                  <a:lnTo>
                    <a:pt x="150" y="59"/>
                  </a:lnTo>
                  <a:lnTo>
                    <a:pt x="119" y="64"/>
                  </a:lnTo>
                  <a:lnTo>
                    <a:pt x="112" y="59"/>
                  </a:lnTo>
                  <a:lnTo>
                    <a:pt x="101" y="52"/>
                  </a:lnTo>
                  <a:lnTo>
                    <a:pt x="87" y="53"/>
                  </a:lnTo>
                  <a:lnTo>
                    <a:pt x="59" y="47"/>
                  </a:lnTo>
                  <a:lnTo>
                    <a:pt x="50" y="40"/>
                  </a:lnTo>
                  <a:lnTo>
                    <a:pt x="37" y="40"/>
                  </a:lnTo>
                  <a:lnTo>
                    <a:pt x="30" y="35"/>
                  </a:lnTo>
                  <a:lnTo>
                    <a:pt x="18" y="35"/>
                  </a:lnTo>
                  <a:lnTo>
                    <a:pt x="0" y="23"/>
                  </a:lnTo>
                  <a:lnTo>
                    <a:pt x="1" y="12"/>
                  </a:lnTo>
                  <a:lnTo>
                    <a:pt x="5" y="11"/>
                  </a:lnTo>
                  <a:lnTo>
                    <a:pt x="6" y="5"/>
                  </a:lnTo>
                  <a:lnTo>
                    <a:pt x="14" y="5"/>
                  </a:lnTo>
                  <a:lnTo>
                    <a:pt x="19" y="0"/>
                  </a:lnTo>
                  <a:close/>
                </a:path>
              </a:pathLst>
            </a:custGeom>
            <a:solidFill>
              <a:srgbClr val="ffffff"/>
            </a:solidFill>
            <a:ln w="648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2" name=""/>
            <p:cNvSpPr/>
            <p:nvPr/>
          </p:nvSpPr>
          <p:spPr>
            <a:xfrm>
              <a:off x="5167440" y="4811760"/>
              <a:ext cx="282600" cy="338040"/>
            </a:xfrm>
            <a:custGeom>
              <a:avLst/>
              <a:gdLst/>
              <a:ahLst/>
              <a:rect l="l" t="t" r="r" b="b"/>
              <a:pathLst>
                <a:path w="151" h="180">
                  <a:moveTo>
                    <a:pt x="151" y="0"/>
                  </a:moveTo>
                  <a:lnTo>
                    <a:pt x="146" y="28"/>
                  </a:lnTo>
                  <a:lnTo>
                    <a:pt x="129" y="41"/>
                  </a:lnTo>
                  <a:lnTo>
                    <a:pt x="91" y="47"/>
                  </a:lnTo>
                  <a:lnTo>
                    <a:pt x="84" y="40"/>
                  </a:lnTo>
                  <a:lnTo>
                    <a:pt x="75" y="40"/>
                  </a:lnTo>
                  <a:lnTo>
                    <a:pt x="69" y="36"/>
                  </a:lnTo>
                  <a:lnTo>
                    <a:pt x="55" y="44"/>
                  </a:lnTo>
                  <a:lnTo>
                    <a:pt x="46" y="50"/>
                  </a:lnTo>
                  <a:lnTo>
                    <a:pt x="41" y="57"/>
                  </a:lnTo>
                  <a:lnTo>
                    <a:pt x="43" y="59"/>
                  </a:lnTo>
                  <a:lnTo>
                    <a:pt x="49" y="58"/>
                  </a:lnTo>
                  <a:lnTo>
                    <a:pt x="55" y="78"/>
                  </a:lnTo>
                  <a:lnTo>
                    <a:pt x="60" y="78"/>
                  </a:lnTo>
                  <a:lnTo>
                    <a:pt x="60" y="72"/>
                  </a:lnTo>
                  <a:lnTo>
                    <a:pt x="66" y="68"/>
                  </a:lnTo>
                  <a:lnTo>
                    <a:pt x="66" y="59"/>
                  </a:lnTo>
                  <a:lnTo>
                    <a:pt x="98" y="60"/>
                  </a:lnTo>
                  <a:lnTo>
                    <a:pt x="100" y="53"/>
                  </a:lnTo>
                  <a:lnTo>
                    <a:pt x="103" y="52"/>
                  </a:lnTo>
                  <a:lnTo>
                    <a:pt x="109" y="65"/>
                  </a:lnTo>
                  <a:lnTo>
                    <a:pt x="103" y="72"/>
                  </a:lnTo>
                  <a:lnTo>
                    <a:pt x="97" y="72"/>
                  </a:lnTo>
                  <a:lnTo>
                    <a:pt x="93" y="82"/>
                  </a:lnTo>
                  <a:lnTo>
                    <a:pt x="85" y="92"/>
                  </a:lnTo>
                  <a:lnTo>
                    <a:pt x="85" y="92"/>
                  </a:lnTo>
                  <a:lnTo>
                    <a:pt x="103" y="133"/>
                  </a:lnTo>
                  <a:lnTo>
                    <a:pt x="103" y="139"/>
                  </a:lnTo>
                  <a:lnTo>
                    <a:pt x="92" y="139"/>
                  </a:lnTo>
                  <a:lnTo>
                    <a:pt x="92" y="146"/>
                  </a:lnTo>
                  <a:lnTo>
                    <a:pt x="84" y="150"/>
                  </a:lnTo>
                  <a:lnTo>
                    <a:pt x="72" y="150"/>
                  </a:lnTo>
                  <a:lnTo>
                    <a:pt x="74" y="133"/>
                  </a:lnTo>
                  <a:lnTo>
                    <a:pt x="66" y="131"/>
                  </a:lnTo>
                  <a:lnTo>
                    <a:pt x="66" y="120"/>
                  </a:lnTo>
                  <a:lnTo>
                    <a:pt x="62" y="115"/>
                  </a:lnTo>
                  <a:lnTo>
                    <a:pt x="61" y="108"/>
                  </a:lnTo>
                  <a:lnTo>
                    <a:pt x="42" y="106"/>
                  </a:lnTo>
                  <a:lnTo>
                    <a:pt x="42" y="123"/>
                  </a:lnTo>
                  <a:lnTo>
                    <a:pt x="50" y="127"/>
                  </a:lnTo>
                  <a:lnTo>
                    <a:pt x="42" y="135"/>
                  </a:lnTo>
                  <a:lnTo>
                    <a:pt x="49" y="139"/>
                  </a:lnTo>
                  <a:lnTo>
                    <a:pt x="47" y="145"/>
                  </a:lnTo>
                  <a:lnTo>
                    <a:pt x="55" y="148"/>
                  </a:lnTo>
                  <a:lnTo>
                    <a:pt x="55" y="172"/>
                  </a:lnTo>
                  <a:lnTo>
                    <a:pt x="46" y="180"/>
                  </a:lnTo>
                  <a:lnTo>
                    <a:pt x="32" y="179"/>
                  </a:lnTo>
                  <a:lnTo>
                    <a:pt x="30" y="133"/>
                  </a:lnTo>
                  <a:lnTo>
                    <a:pt x="19" y="130"/>
                  </a:lnTo>
                  <a:lnTo>
                    <a:pt x="0" y="111"/>
                  </a:lnTo>
                  <a:lnTo>
                    <a:pt x="0" y="96"/>
                  </a:lnTo>
                  <a:lnTo>
                    <a:pt x="13" y="82"/>
                  </a:lnTo>
                  <a:lnTo>
                    <a:pt x="21" y="81"/>
                  </a:lnTo>
                  <a:lnTo>
                    <a:pt x="28" y="73"/>
                  </a:lnTo>
                  <a:lnTo>
                    <a:pt x="31" y="64"/>
                  </a:lnTo>
                  <a:lnTo>
                    <a:pt x="31" y="41"/>
                  </a:lnTo>
                  <a:lnTo>
                    <a:pt x="37" y="30"/>
                  </a:lnTo>
                  <a:lnTo>
                    <a:pt x="44" y="23"/>
                  </a:lnTo>
                  <a:lnTo>
                    <a:pt x="51" y="23"/>
                  </a:lnTo>
                  <a:lnTo>
                    <a:pt x="55" y="20"/>
                  </a:lnTo>
                  <a:lnTo>
                    <a:pt x="56" y="12"/>
                  </a:lnTo>
                  <a:lnTo>
                    <a:pt x="61" y="11"/>
                  </a:lnTo>
                  <a:lnTo>
                    <a:pt x="66" y="17"/>
                  </a:lnTo>
                  <a:lnTo>
                    <a:pt x="74" y="18"/>
                  </a:lnTo>
                  <a:lnTo>
                    <a:pt x="74" y="23"/>
                  </a:lnTo>
                  <a:lnTo>
                    <a:pt x="116" y="23"/>
                  </a:lnTo>
                  <a:lnTo>
                    <a:pt x="129" y="18"/>
                  </a:lnTo>
                  <a:lnTo>
                    <a:pt x="135" y="18"/>
                  </a:lnTo>
                  <a:lnTo>
                    <a:pt x="151" y="0"/>
                  </a:lnTo>
                  <a:close/>
                </a:path>
              </a:pathLst>
            </a:custGeom>
            <a:solidFill>
              <a:srgbClr val="ffffff"/>
            </a:solidFill>
            <a:ln w="648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3" name=""/>
            <p:cNvSpPr/>
            <p:nvPr/>
          </p:nvSpPr>
          <p:spPr>
            <a:xfrm>
              <a:off x="5506920" y="4975200"/>
              <a:ext cx="127080" cy="71640"/>
            </a:xfrm>
            <a:custGeom>
              <a:avLst/>
              <a:gdLst/>
              <a:ahLst/>
              <a:rect l="l" t="t" r="r" b="b"/>
              <a:pathLst>
                <a:path w="68" h="38">
                  <a:moveTo>
                    <a:pt x="59" y="0"/>
                  </a:moveTo>
                  <a:lnTo>
                    <a:pt x="41" y="1"/>
                  </a:lnTo>
                  <a:lnTo>
                    <a:pt x="21" y="7"/>
                  </a:lnTo>
                  <a:lnTo>
                    <a:pt x="9" y="14"/>
                  </a:lnTo>
                  <a:lnTo>
                    <a:pt x="1" y="18"/>
                  </a:lnTo>
                  <a:lnTo>
                    <a:pt x="0" y="26"/>
                  </a:lnTo>
                  <a:lnTo>
                    <a:pt x="8" y="31"/>
                  </a:lnTo>
                  <a:lnTo>
                    <a:pt x="18" y="31"/>
                  </a:lnTo>
                  <a:lnTo>
                    <a:pt x="25" y="32"/>
                  </a:lnTo>
                  <a:lnTo>
                    <a:pt x="37" y="38"/>
                  </a:lnTo>
                  <a:lnTo>
                    <a:pt x="57" y="38"/>
                  </a:lnTo>
                  <a:lnTo>
                    <a:pt x="64" y="30"/>
                  </a:lnTo>
                  <a:lnTo>
                    <a:pt x="66" y="19"/>
                  </a:lnTo>
                  <a:lnTo>
                    <a:pt x="68" y="6"/>
                  </a:lnTo>
                  <a:lnTo>
                    <a:pt x="59" y="0"/>
                  </a:lnTo>
                  <a:close/>
                </a:path>
              </a:pathLst>
            </a:custGeom>
            <a:solidFill>
              <a:srgbClr val="ffffff"/>
            </a:solidFill>
            <a:ln w="648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4840" bIns="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244" name=""/>
            <p:cNvGrpSpPr/>
            <p:nvPr/>
          </p:nvGrpSpPr>
          <p:grpSpPr>
            <a:xfrm>
              <a:off x="4775040" y="4621320"/>
              <a:ext cx="436320" cy="464760"/>
              <a:chOff x="4775040" y="4621320"/>
              <a:chExt cx="436320" cy="464760"/>
            </a:xfrm>
          </p:grpSpPr>
          <p:sp>
            <p:nvSpPr>
              <p:cNvPr id="245" name=""/>
              <p:cNvSpPr/>
              <p:nvPr/>
            </p:nvSpPr>
            <p:spPr>
              <a:xfrm>
                <a:off x="4795560" y="4621320"/>
                <a:ext cx="415800" cy="281160"/>
              </a:xfrm>
              <a:custGeom>
                <a:avLst/>
                <a:gdLst/>
                <a:ahLst/>
                <a:rect l="l" t="t" r="r" b="b"/>
                <a:pathLst>
                  <a:path w="222" h="150">
                    <a:moveTo>
                      <a:pt x="0" y="128"/>
                    </a:moveTo>
                    <a:lnTo>
                      <a:pt x="20" y="149"/>
                    </a:lnTo>
                    <a:lnTo>
                      <a:pt x="28" y="150"/>
                    </a:lnTo>
                    <a:lnTo>
                      <a:pt x="33" y="142"/>
                    </a:lnTo>
                    <a:lnTo>
                      <a:pt x="52" y="137"/>
                    </a:lnTo>
                    <a:lnTo>
                      <a:pt x="62" y="132"/>
                    </a:lnTo>
                    <a:lnTo>
                      <a:pt x="68" y="126"/>
                    </a:lnTo>
                    <a:lnTo>
                      <a:pt x="101" y="126"/>
                    </a:lnTo>
                    <a:lnTo>
                      <a:pt x="115" y="120"/>
                    </a:lnTo>
                    <a:lnTo>
                      <a:pt x="115" y="109"/>
                    </a:lnTo>
                    <a:lnTo>
                      <a:pt x="132" y="90"/>
                    </a:lnTo>
                    <a:lnTo>
                      <a:pt x="134" y="84"/>
                    </a:lnTo>
                    <a:lnTo>
                      <a:pt x="145" y="73"/>
                    </a:lnTo>
                    <a:lnTo>
                      <a:pt x="146" y="60"/>
                    </a:lnTo>
                    <a:lnTo>
                      <a:pt x="182" y="60"/>
                    </a:lnTo>
                    <a:lnTo>
                      <a:pt x="198" y="55"/>
                    </a:lnTo>
                    <a:lnTo>
                      <a:pt x="200" y="44"/>
                    </a:lnTo>
                    <a:lnTo>
                      <a:pt x="215" y="40"/>
                    </a:lnTo>
                    <a:lnTo>
                      <a:pt x="222" y="39"/>
                    </a:lnTo>
                    <a:lnTo>
                      <a:pt x="217" y="33"/>
                    </a:lnTo>
                    <a:lnTo>
                      <a:pt x="204" y="33"/>
                    </a:lnTo>
                    <a:lnTo>
                      <a:pt x="189" y="26"/>
                    </a:lnTo>
                    <a:lnTo>
                      <a:pt x="185" y="33"/>
                    </a:lnTo>
                    <a:lnTo>
                      <a:pt x="176" y="27"/>
                    </a:lnTo>
                    <a:lnTo>
                      <a:pt x="189" y="11"/>
                    </a:lnTo>
                    <a:lnTo>
                      <a:pt x="176" y="0"/>
                    </a:lnTo>
                    <a:lnTo>
                      <a:pt x="158" y="10"/>
                    </a:lnTo>
                    <a:lnTo>
                      <a:pt x="151" y="24"/>
                    </a:lnTo>
                    <a:lnTo>
                      <a:pt x="138" y="39"/>
                    </a:lnTo>
                    <a:lnTo>
                      <a:pt x="127" y="50"/>
                    </a:lnTo>
                    <a:lnTo>
                      <a:pt x="110" y="53"/>
                    </a:lnTo>
                    <a:lnTo>
                      <a:pt x="103" y="59"/>
                    </a:lnTo>
                    <a:lnTo>
                      <a:pt x="89" y="75"/>
                    </a:lnTo>
                    <a:lnTo>
                      <a:pt x="86" y="84"/>
                    </a:lnTo>
                    <a:lnTo>
                      <a:pt x="73" y="89"/>
                    </a:lnTo>
                    <a:lnTo>
                      <a:pt x="57" y="89"/>
                    </a:lnTo>
                    <a:lnTo>
                      <a:pt x="49" y="98"/>
                    </a:lnTo>
                    <a:lnTo>
                      <a:pt x="49" y="114"/>
                    </a:lnTo>
                    <a:lnTo>
                      <a:pt x="38" y="120"/>
                    </a:lnTo>
                    <a:lnTo>
                      <a:pt x="38" y="126"/>
                    </a:lnTo>
                    <a:lnTo>
                      <a:pt x="14" y="126"/>
                    </a:lnTo>
                    <a:lnTo>
                      <a:pt x="14" y="120"/>
                    </a:lnTo>
                    <a:lnTo>
                      <a:pt x="0" y="114"/>
                    </a:lnTo>
                    <a:lnTo>
                      <a:pt x="0" y="128"/>
                    </a:lnTo>
                    <a:close/>
                  </a:path>
                </a:pathLst>
              </a:custGeom>
              <a:solidFill>
                <a:srgbClr val="ffffff"/>
              </a:solidFill>
              <a:ln w="648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46" name=""/>
              <p:cNvSpPr/>
              <p:nvPr/>
            </p:nvSpPr>
            <p:spPr>
              <a:xfrm>
                <a:off x="4775040" y="4730040"/>
                <a:ext cx="426960" cy="356040"/>
              </a:xfrm>
              <a:custGeom>
                <a:avLst/>
                <a:gdLst/>
                <a:ahLst/>
                <a:rect l="l" t="t" r="r" b="b"/>
                <a:pathLst>
                  <a:path w="228" h="190">
                    <a:moveTo>
                      <a:pt x="12" y="70"/>
                    </a:moveTo>
                    <a:lnTo>
                      <a:pt x="32" y="91"/>
                    </a:lnTo>
                    <a:lnTo>
                      <a:pt x="38" y="91"/>
                    </a:lnTo>
                    <a:lnTo>
                      <a:pt x="44" y="82"/>
                    </a:lnTo>
                    <a:lnTo>
                      <a:pt x="62" y="78"/>
                    </a:lnTo>
                    <a:lnTo>
                      <a:pt x="73" y="74"/>
                    </a:lnTo>
                    <a:lnTo>
                      <a:pt x="79" y="66"/>
                    </a:lnTo>
                    <a:lnTo>
                      <a:pt x="112" y="67"/>
                    </a:lnTo>
                    <a:lnTo>
                      <a:pt x="124" y="62"/>
                    </a:lnTo>
                    <a:lnTo>
                      <a:pt x="124" y="49"/>
                    </a:lnTo>
                    <a:lnTo>
                      <a:pt x="142" y="31"/>
                    </a:lnTo>
                    <a:lnTo>
                      <a:pt x="145" y="23"/>
                    </a:lnTo>
                    <a:lnTo>
                      <a:pt x="155" y="14"/>
                    </a:lnTo>
                    <a:lnTo>
                      <a:pt x="155" y="0"/>
                    </a:lnTo>
                    <a:lnTo>
                      <a:pt x="192" y="0"/>
                    </a:lnTo>
                    <a:lnTo>
                      <a:pt x="193" y="8"/>
                    </a:lnTo>
                    <a:lnTo>
                      <a:pt x="197" y="14"/>
                    </a:lnTo>
                    <a:lnTo>
                      <a:pt x="198" y="20"/>
                    </a:lnTo>
                    <a:lnTo>
                      <a:pt x="192" y="26"/>
                    </a:lnTo>
                    <a:lnTo>
                      <a:pt x="198" y="34"/>
                    </a:lnTo>
                    <a:lnTo>
                      <a:pt x="198" y="50"/>
                    </a:lnTo>
                    <a:lnTo>
                      <a:pt x="213" y="64"/>
                    </a:lnTo>
                    <a:lnTo>
                      <a:pt x="220" y="67"/>
                    </a:lnTo>
                    <a:lnTo>
                      <a:pt x="228" y="74"/>
                    </a:lnTo>
                    <a:lnTo>
                      <a:pt x="223" y="74"/>
                    </a:lnTo>
                    <a:lnTo>
                      <a:pt x="208" y="81"/>
                    </a:lnTo>
                    <a:lnTo>
                      <a:pt x="194" y="97"/>
                    </a:lnTo>
                    <a:lnTo>
                      <a:pt x="198" y="116"/>
                    </a:lnTo>
                    <a:lnTo>
                      <a:pt x="186" y="115"/>
                    </a:lnTo>
                    <a:lnTo>
                      <a:pt x="174" y="128"/>
                    </a:lnTo>
                    <a:lnTo>
                      <a:pt x="173" y="150"/>
                    </a:lnTo>
                    <a:lnTo>
                      <a:pt x="154" y="183"/>
                    </a:lnTo>
                    <a:lnTo>
                      <a:pt x="134" y="190"/>
                    </a:lnTo>
                    <a:lnTo>
                      <a:pt x="133" y="184"/>
                    </a:lnTo>
                    <a:lnTo>
                      <a:pt x="126" y="175"/>
                    </a:lnTo>
                    <a:lnTo>
                      <a:pt x="113" y="174"/>
                    </a:lnTo>
                    <a:lnTo>
                      <a:pt x="104" y="171"/>
                    </a:lnTo>
                    <a:lnTo>
                      <a:pt x="96" y="174"/>
                    </a:lnTo>
                    <a:lnTo>
                      <a:pt x="88" y="183"/>
                    </a:lnTo>
                    <a:lnTo>
                      <a:pt x="65" y="182"/>
                    </a:lnTo>
                    <a:lnTo>
                      <a:pt x="53" y="171"/>
                    </a:lnTo>
                    <a:lnTo>
                      <a:pt x="37" y="170"/>
                    </a:lnTo>
                    <a:lnTo>
                      <a:pt x="32" y="162"/>
                    </a:lnTo>
                    <a:lnTo>
                      <a:pt x="32" y="153"/>
                    </a:lnTo>
                    <a:lnTo>
                      <a:pt x="25" y="151"/>
                    </a:lnTo>
                    <a:lnTo>
                      <a:pt x="31" y="139"/>
                    </a:lnTo>
                    <a:lnTo>
                      <a:pt x="25" y="127"/>
                    </a:lnTo>
                    <a:lnTo>
                      <a:pt x="18" y="136"/>
                    </a:lnTo>
                    <a:lnTo>
                      <a:pt x="9" y="122"/>
                    </a:lnTo>
                    <a:lnTo>
                      <a:pt x="3" y="115"/>
                    </a:lnTo>
                    <a:lnTo>
                      <a:pt x="0" y="106"/>
                    </a:lnTo>
                    <a:lnTo>
                      <a:pt x="1" y="73"/>
                    </a:lnTo>
                    <a:lnTo>
                      <a:pt x="7" y="65"/>
                    </a:lnTo>
                    <a:lnTo>
                      <a:pt x="12" y="70"/>
                    </a:lnTo>
                    <a:close/>
                  </a:path>
                </a:pathLst>
              </a:custGeom>
              <a:solidFill>
                <a:srgbClr val="ffffff"/>
              </a:solidFill>
              <a:ln w="648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47" name=""/>
              <p:cNvSpPr/>
              <p:nvPr/>
            </p:nvSpPr>
            <p:spPr>
              <a:xfrm>
                <a:off x="4932360" y="4705560"/>
                <a:ext cx="70920" cy="61560"/>
              </a:xfrm>
              <a:custGeom>
                <a:avLst/>
                <a:gdLst/>
                <a:ahLst/>
                <a:rect l="l" t="t" r="r" b="b"/>
                <a:pathLst>
                  <a:path w="38" h="33">
                    <a:moveTo>
                      <a:pt x="38" y="7"/>
                    </a:moveTo>
                    <a:lnTo>
                      <a:pt x="24" y="0"/>
                    </a:lnTo>
                    <a:lnTo>
                      <a:pt x="8" y="6"/>
                    </a:lnTo>
                    <a:lnTo>
                      <a:pt x="0" y="16"/>
                    </a:lnTo>
                    <a:lnTo>
                      <a:pt x="3" y="27"/>
                    </a:lnTo>
                    <a:lnTo>
                      <a:pt x="15" y="33"/>
                    </a:lnTo>
                    <a:lnTo>
                      <a:pt x="38" y="7"/>
                    </a:lnTo>
                    <a:close/>
                  </a:path>
                </a:pathLst>
              </a:custGeom>
              <a:solidFill>
                <a:srgbClr val="ffffff"/>
              </a:solidFill>
              <a:ln w="648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4760" bIns="147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248" name=""/>
            <p:cNvSpPr/>
            <p:nvPr/>
          </p:nvSpPr>
          <p:spPr>
            <a:xfrm>
              <a:off x="4602240" y="4898880"/>
              <a:ext cx="27000" cy="34920"/>
            </a:xfrm>
            <a:custGeom>
              <a:avLst/>
              <a:gdLst/>
              <a:ahLst/>
              <a:rect l="l" t="t" r="r" b="b"/>
              <a:pathLst>
                <a:path w="14" h="19">
                  <a:moveTo>
                    <a:pt x="0" y="2"/>
                  </a:moveTo>
                  <a:lnTo>
                    <a:pt x="7" y="0"/>
                  </a:lnTo>
                  <a:lnTo>
                    <a:pt x="11" y="2"/>
                  </a:lnTo>
                  <a:lnTo>
                    <a:pt x="14" y="5"/>
                  </a:lnTo>
                  <a:lnTo>
                    <a:pt x="14" y="12"/>
                  </a:lnTo>
                  <a:lnTo>
                    <a:pt x="14" y="19"/>
                  </a:lnTo>
                  <a:lnTo>
                    <a:pt x="5" y="16"/>
                  </a:lnTo>
                  <a:lnTo>
                    <a:pt x="0" y="11"/>
                  </a:lnTo>
                  <a:lnTo>
                    <a:pt x="0" y="2"/>
                  </a:lnTo>
                  <a:close/>
                </a:path>
              </a:pathLst>
            </a:custGeom>
            <a:solidFill>
              <a:srgbClr val="ffffff"/>
            </a:solidFill>
            <a:ln w="648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1880" bIns="-11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9" name=""/>
            <p:cNvSpPr/>
            <p:nvPr/>
          </p:nvSpPr>
          <p:spPr>
            <a:xfrm>
              <a:off x="6959520" y="6275520"/>
              <a:ext cx="168480" cy="312480"/>
            </a:xfrm>
            <a:custGeom>
              <a:avLst/>
              <a:gdLst/>
              <a:ahLst/>
              <a:rect l="l" t="t" r="r" b="b"/>
              <a:pathLst>
                <a:path w="181" h="333">
                  <a:moveTo>
                    <a:pt x="56" y="2"/>
                  </a:moveTo>
                  <a:lnTo>
                    <a:pt x="80" y="0"/>
                  </a:lnTo>
                  <a:lnTo>
                    <a:pt x="108" y="38"/>
                  </a:lnTo>
                  <a:lnTo>
                    <a:pt x="102" y="138"/>
                  </a:lnTo>
                  <a:lnTo>
                    <a:pt x="130" y="138"/>
                  </a:lnTo>
                  <a:lnTo>
                    <a:pt x="132" y="156"/>
                  </a:lnTo>
                  <a:lnTo>
                    <a:pt x="142" y="177"/>
                  </a:lnTo>
                  <a:lnTo>
                    <a:pt x="148" y="189"/>
                  </a:lnTo>
                  <a:lnTo>
                    <a:pt x="162" y="185"/>
                  </a:lnTo>
                  <a:lnTo>
                    <a:pt x="178" y="164"/>
                  </a:lnTo>
                  <a:lnTo>
                    <a:pt x="181" y="177"/>
                  </a:lnTo>
                  <a:lnTo>
                    <a:pt x="172" y="193"/>
                  </a:lnTo>
                  <a:lnTo>
                    <a:pt x="162" y="211"/>
                  </a:lnTo>
                  <a:lnTo>
                    <a:pt x="156" y="235"/>
                  </a:lnTo>
                  <a:lnTo>
                    <a:pt x="140" y="247"/>
                  </a:lnTo>
                  <a:lnTo>
                    <a:pt x="126" y="254"/>
                  </a:lnTo>
                  <a:lnTo>
                    <a:pt x="102" y="271"/>
                  </a:lnTo>
                  <a:lnTo>
                    <a:pt x="96" y="285"/>
                  </a:lnTo>
                  <a:lnTo>
                    <a:pt x="102" y="293"/>
                  </a:lnTo>
                  <a:lnTo>
                    <a:pt x="108" y="309"/>
                  </a:lnTo>
                  <a:lnTo>
                    <a:pt x="88" y="324"/>
                  </a:lnTo>
                  <a:lnTo>
                    <a:pt x="78" y="331"/>
                  </a:lnTo>
                  <a:lnTo>
                    <a:pt x="56" y="333"/>
                  </a:lnTo>
                  <a:lnTo>
                    <a:pt x="48" y="331"/>
                  </a:lnTo>
                  <a:lnTo>
                    <a:pt x="32" y="324"/>
                  </a:lnTo>
                  <a:lnTo>
                    <a:pt x="20" y="309"/>
                  </a:lnTo>
                  <a:lnTo>
                    <a:pt x="32" y="299"/>
                  </a:lnTo>
                  <a:lnTo>
                    <a:pt x="46" y="293"/>
                  </a:lnTo>
                  <a:lnTo>
                    <a:pt x="56" y="273"/>
                  </a:lnTo>
                  <a:lnTo>
                    <a:pt x="56" y="269"/>
                  </a:lnTo>
                  <a:lnTo>
                    <a:pt x="46" y="254"/>
                  </a:lnTo>
                  <a:lnTo>
                    <a:pt x="32" y="239"/>
                  </a:lnTo>
                  <a:lnTo>
                    <a:pt x="18" y="239"/>
                  </a:lnTo>
                  <a:lnTo>
                    <a:pt x="8" y="235"/>
                  </a:lnTo>
                  <a:lnTo>
                    <a:pt x="0" y="225"/>
                  </a:lnTo>
                  <a:lnTo>
                    <a:pt x="8" y="215"/>
                  </a:lnTo>
                  <a:lnTo>
                    <a:pt x="18" y="215"/>
                  </a:lnTo>
                  <a:lnTo>
                    <a:pt x="32" y="211"/>
                  </a:lnTo>
                  <a:lnTo>
                    <a:pt x="46" y="193"/>
                  </a:lnTo>
                  <a:lnTo>
                    <a:pt x="50" y="189"/>
                  </a:lnTo>
                  <a:lnTo>
                    <a:pt x="66" y="138"/>
                  </a:lnTo>
                  <a:lnTo>
                    <a:pt x="50" y="126"/>
                  </a:lnTo>
                  <a:lnTo>
                    <a:pt x="38" y="116"/>
                  </a:lnTo>
                  <a:lnTo>
                    <a:pt x="34" y="94"/>
                  </a:lnTo>
                  <a:lnTo>
                    <a:pt x="38" y="62"/>
                  </a:lnTo>
                  <a:lnTo>
                    <a:pt x="46" y="48"/>
                  </a:lnTo>
                  <a:lnTo>
                    <a:pt x="56" y="2"/>
                  </a:lnTo>
                  <a:close/>
                </a:path>
              </a:pathLst>
            </a:custGeom>
            <a:solidFill>
              <a:srgbClr val="ffffff"/>
            </a:solidFill>
            <a:ln w="648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0" name=""/>
            <p:cNvSpPr/>
            <p:nvPr/>
          </p:nvSpPr>
          <p:spPr>
            <a:xfrm>
              <a:off x="6629400" y="6526080"/>
              <a:ext cx="316080" cy="255600"/>
            </a:xfrm>
            <a:custGeom>
              <a:avLst/>
              <a:gdLst/>
              <a:ahLst/>
              <a:rect l="l" t="t" r="r" b="b"/>
              <a:pathLst>
                <a:path w="338" h="271">
                  <a:moveTo>
                    <a:pt x="234" y="0"/>
                  </a:moveTo>
                  <a:lnTo>
                    <a:pt x="278" y="0"/>
                  </a:lnTo>
                  <a:lnTo>
                    <a:pt x="338" y="72"/>
                  </a:lnTo>
                  <a:lnTo>
                    <a:pt x="276" y="137"/>
                  </a:lnTo>
                  <a:lnTo>
                    <a:pt x="276" y="161"/>
                  </a:lnTo>
                  <a:lnTo>
                    <a:pt x="264" y="175"/>
                  </a:lnTo>
                  <a:lnTo>
                    <a:pt x="224" y="175"/>
                  </a:lnTo>
                  <a:lnTo>
                    <a:pt x="179" y="206"/>
                  </a:lnTo>
                  <a:lnTo>
                    <a:pt x="140" y="245"/>
                  </a:lnTo>
                  <a:lnTo>
                    <a:pt x="109" y="271"/>
                  </a:lnTo>
                  <a:lnTo>
                    <a:pt x="109" y="252"/>
                  </a:lnTo>
                  <a:lnTo>
                    <a:pt x="61" y="255"/>
                  </a:lnTo>
                  <a:lnTo>
                    <a:pt x="39" y="255"/>
                  </a:lnTo>
                  <a:lnTo>
                    <a:pt x="0" y="255"/>
                  </a:lnTo>
                  <a:lnTo>
                    <a:pt x="54" y="206"/>
                  </a:lnTo>
                  <a:lnTo>
                    <a:pt x="73" y="187"/>
                  </a:lnTo>
                  <a:lnTo>
                    <a:pt x="87" y="187"/>
                  </a:lnTo>
                  <a:lnTo>
                    <a:pt x="126" y="146"/>
                  </a:lnTo>
                  <a:lnTo>
                    <a:pt x="140" y="146"/>
                  </a:lnTo>
                  <a:lnTo>
                    <a:pt x="140" y="142"/>
                  </a:lnTo>
                  <a:lnTo>
                    <a:pt x="155" y="132"/>
                  </a:lnTo>
                  <a:lnTo>
                    <a:pt x="179" y="132"/>
                  </a:lnTo>
                  <a:lnTo>
                    <a:pt x="169" y="86"/>
                  </a:lnTo>
                  <a:lnTo>
                    <a:pt x="172" y="86"/>
                  </a:lnTo>
                  <a:lnTo>
                    <a:pt x="200" y="69"/>
                  </a:lnTo>
                  <a:lnTo>
                    <a:pt x="203" y="84"/>
                  </a:lnTo>
                  <a:lnTo>
                    <a:pt x="246" y="55"/>
                  </a:lnTo>
                  <a:lnTo>
                    <a:pt x="234" y="0"/>
                  </a:lnTo>
                  <a:close/>
                </a:path>
              </a:pathLst>
            </a:custGeom>
            <a:solidFill>
              <a:srgbClr val="ffffff"/>
            </a:solidFill>
            <a:ln w="648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1" name=""/>
            <p:cNvSpPr/>
            <p:nvPr/>
          </p:nvSpPr>
          <p:spPr>
            <a:xfrm>
              <a:off x="6178680" y="6543720"/>
              <a:ext cx="117360" cy="135000"/>
            </a:xfrm>
            <a:custGeom>
              <a:avLst/>
              <a:gdLst/>
              <a:ahLst/>
              <a:rect l="l" t="t" r="r" b="b"/>
              <a:pathLst>
                <a:path w="126" h="145">
                  <a:moveTo>
                    <a:pt x="0" y="0"/>
                  </a:moveTo>
                  <a:lnTo>
                    <a:pt x="28" y="0"/>
                  </a:lnTo>
                  <a:lnTo>
                    <a:pt x="58" y="14"/>
                  </a:lnTo>
                  <a:lnTo>
                    <a:pt x="126" y="14"/>
                  </a:lnTo>
                  <a:lnTo>
                    <a:pt x="118" y="46"/>
                  </a:lnTo>
                  <a:lnTo>
                    <a:pt x="126" y="68"/>
                  </a:lnTo>
                  <a:lnTo>
                    <a:pt x="104" y="68"/>
                  </a:lnTo>
                  <a:lnTo>
                    <a:pt x="94" y="70"/>
                  </a:lnTo>
                  <a:lnTo>
                    <a:pt x="88" y="77"/>
                  </a:lnTo>
                  <a:lnTo>
                    <a:pt x="94" y="145"/>
                  </a:lnTo>
                  <a:lnTo>
                    <a:pt x="58" y="140"/>
                  </a:lnTo>
                  <a:lnTo>
                    <a:pt x="26" y="121"/>
                  </a:lnTo>
                  <a:lnTo>
                    <a:pt x="26" y="70"/>
                  </a:lnTo>
                  <a:lnTo>
                    <a:pt x="26" y="56"/>
                  </a:lnTo>
                  <a:lnTo>
                    <a:pt x="0" y="4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648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2" name=""/>
            <p:cNvSpPr/>
            <p:nvPr/>
          </p:nvSpPr>
          <p:spPr>
            <a:xfrm>
              <a:off x="5103720" y="5410080"/>
              <a:ext cx="1436760" cy="1068480"/>
            </a:xfrm>
            <a:custGeom>
              <a:avLst/>
              <a:gdLst/>
              <a:ahLst/>
              <a:rect l="l" t="t" r="r" b="b"/>
              <a:pathLst>
                <a:path w="1533" h="1138">
                  <a:moveTo>
                    <a:pt x="1103" y="0"/>
                  </a:moveTo>
                  <a:lnTo>
                    <a:pt x="1179" y="0"/>
                  </a:lnTo>
                  <a:lnTo>
                    <a:pt x="1179" y="91"/>
                  </a:lnTo>
                  <a:lnTo>
                    <a:pt x="1213" y="115"/>
                  </a:lnTo>
                  <a:lnTo>
                    <a:pt x="1225" y="137"/>
                  </a:lnTo>
                  <a:lnTo>
                    <a:pt x="1237" y="137"/>
                  </a:lnTo>
                  <a:lnTo>
                    <a:pt x="1251" y="151"/>
                  </a:lnTo>
                  <a:lnTo>
                    <a:pt x="1259" y="238"/>
                  </a:lnTo>
                  <a:lnTo>
                    <a:pt x="1303" y="299"/>
                  </a:lnTo>
                  <a:lnTo>
                    <a:pt x="1375" y="388"/>
                  </a:lnTo>
                  <a:lnTo>
                    <a:pt x="1375" y="398"/>
                  </a:lnTo>
                  <a:lnTo>
                    <a:pt x="1445" y="472"/>
                  </a:lnTo>
                  <a:lnTo>
                    <a:pt x="1445" y="490"/>
                  </a:lnTo>
                  <a:lnTo>
                    <a:pt x="1519" y="550"/>
                  </a:lnTo>
                  <a:lnTo>
                    <a:pt x="1533" y="648"/>
                  </a:lnTo>
                  <a:lnTo>
                    <a:pt x="1519" y="742"/>
                  </a:lnTo>
                  <a:lnTo>
                    <a:pt x="1495" y="793"/>
                  </a:lnTo>
                  <a:lnTo>
                    <a:pt x="1471" y="812"/>
                  </a:lnTo>
                  <a:lnTo>
                    <a:pt x="1459" y="855"/>
                  </a:lnTo>
                  <a:lnTo>
                    <a:pt x="1433" y="901"/>
                  </a:lnTo>
                  <a:lnTo>
                    <a:pt x="1411" y="915"/>
                  </a:lnTo>
                  <a:lnTo>
                    <a:pt x="1413" y="928"/>
                  </a:lnTo>
                  <a:lnTo>
                    <a:pt x="1387" y="961"/>
                  </a:lnTo>
                  <a:lnTo>
                    <a:pt x="1375" y="1019"/>
                  </a:lnTo>
                  <a:lnTo>
                    <a:pt x="1367" y="1049"/>
                  </a:lnTo>
                  <a:lnTo>
                    <a:pt x="1343" y="1061"/>
                  </a:lnTo>
                  <a:lnTo>
                    <a:pt x="1335" y="1079"/>
                  </a:lnTo>
                  <a:lnTo>
                    <a:pt x="1319" y="1102"/>
                  </a:lnTo>
                  <a:lnTo>
                    <a:pt x="1287" y="1108"/>
                  </a:lnTo>
                  <a:lnTo>
                    <a:pt x="1265" y="1116"/>
                  </a:lnTo>
                  <a:lnTo>
                    <a:pt x="1235" y="1138"/>
                  </a:lnTo>
                  <a:lnTo>
                    <a:pt x="1189" y="1100"/>
                  </a:lnTo>
                  <a:lnTo>
                    <a:pt x="1147" y="1102"/>
                  </a:lnTo>
                  <a:lnTo>
                    <a:pt x="1129" y="1102"/>
                  </a:lnTo>
                  <a:lnTo>
                    <a:pt x="1066" y="1112"/>
                  </a:lnTo>
                  <a:lnTo>
                    <a:pt x="1030" y="1079"/>
                  </a:lnTo>
                  <a:lnTo>
                    <a:pt x="999" y="1039"/>
                  </a:lnTo>
                  <a:lnTo>
                    <a:pt x="984" y="1041"/>
                  </a:lnTo>
                  <a:lnTo>
                    <a:pt x="967" y="1017"/>
                  </a:lnTo>
                  <a:lnTo>
                    <a:pt x="953" y="985"/>
                  </a:lnTo>
                  <a:lnTo>
                    <a:pt x="943" y="973"/>
                  </a:lnTo>
                  <a:lnTo>
                    <a:pt x="943" y="928"/>
                  </a:lnTo>
                  <a:lnTo>
                    <a:pt x="945" y="909"/>
                  </a:lnTo>
                  <a:lnTo>
                    <a:pt x="939" y="882"/>
                  </a:lnTo>
                  <a:lnTo>
                    <a:pt x="907" y="897"/>
                  </a:lnTo>
                  <a:lnTo>
                    <a:pt x="883" y="901"/>
                  </a:lnTo>
                  <a:lnTo>
                    <a:pt x="859" y="901"/>
                  </a:lnTo>
                  <a:lnTo>
                    <a:pt x="837" y="901"/>
                  </a:lnTo>
                  <a:lnTo>
                    <a:pt x="827" y="901"/>
                  </a:lnTo>
                  <a:lnTo>
                    <a:pt x="806" y="870"/>
                  </a:lnTo>
                  <a:lnTo>
                    <a:pt x="782" y="839"/>
                  </a:lnTo>
                  <a:lnTo>
                    <a:pt x="774" y="843"/>
                  </a:lnTo>
                  <a:lnTo>
                    <a:pt x="738" y="843"/>
                  </a:lnTo>
                  <a:lnTo>
                    <a:pt x="736" y="824"/>
                  </a:lnTo>
                  <a:lnTo>
                    <a:pt x="707" y="843"/>
                  </a:lnTo>
                  <a:lnTo>
                    <a:pt x="690" y="839"/>
                  </a:lnTo>
                  <a:lnTo>
                    <a:pt x="647" y="839"/>
                  </a:lnTo>
                  <a:lnTo>
                    <a:pt x="630" y="824"/>
                  </a:lnTo>
                  <a:lnTo>
                    <a:pt x="622" y="843"/>
                  </a:lnTo>
                  <a:lnTo>
                    <a:pt x="582" y="849"/>
                  </a:lnTo>
                  <a:lnTo>
                    <a:pt x="569" y="839"/>
                  </a:lnTo>
                  <a:lnTo>
                    <a:pt x="549" y="855"/>
                  </a:lnTo>
                  <a:lnTo>
                    <a:pt x="521" y="879"/>
                  </a:lnTo>
                  <a:lnTo>
                    <a:pt x="505" y="879"/>
                  </a:lnTo>
                  <a:lnTo>
                    <a:pt x="475" y="911"/>
                  </a:lnTo>
                  <a:lnTo>
                    <a:pt x="439" y="911"/>
                  </a:lnTo>
                  <a:lnTo>
                    <a:pt x="405" y="915"/>
                  </a:lnTo>
                  <a:lnTo>
                    <a:pt x="366" y="928"/>
                  </a:lnTo>
                  <a:lnTo>
                    <a:pt x="347" y="955"/>
                  </a:lnTo>
                  <a:lnTo>
                    <a:pt x="335" y="943"/>
                  </a:lnTo>
                  <a:lnTo>
                    <a:pt x="327" y="964"/>
                  </a:lnTo>
                  <a:lnTo>
                    <a:pt x="301" y="971"/>
                  </a:lnTo>
                  <a:lnTo>
                    <a:pt x="281" y="988"/>
                  </a:lnTo>
                  <a:lnTo>
                    <a:pt x="207" y="988"/>
                  </a:lnTo>
                  <a:lnTo>
                    <a:pt x="175" y="961"/>
                  </a:lnTo>
                  <a:lnTo>
                    <a:pt x="173" y="943"/>
                  </a:lnTo>
                  <a:lnTo>
                    <a:pt x="161" y="961"/>
                  </a:lnTo>
                  <a:lnTo>
                    <a:pt x="151" y="933"/>
                  </a:lnTo>
                  <a:lnTo>
                    <a:pt x="154" y="877"/>
                  </a:lnTo>
                  <a:lnTo>
                    <a:pt x="161" y="843"/>
                  </a:lnTo>
                  <a:lnTo>
                    <a:pt x="151" y="812"/>
                  </a:lnTo>
                  <a:lnTo>
                    <a:pt x="137" y="788"/>
                  </a:lnTo>
                  <a:lnTo>
                    <a:pt x="130" y="752"/>
                  </a:lnTo>
                  <a:lnTo>
                    <a:pt x="109" y="740"/>
                  </a:lnTo>
                  <a:lnTo>
                    <a:pt x="105" y="735"/>
                  </a:lnTo>
                  <a:lnTo>
                    <a:pt x="99" y="725"/>
                  </a:lnTo>
                  <a:lnTo>
                    <a:pt x="67" y="680"/>
                  </a:lnTo>
                  <a:lnTo>
                    <a:pt x="21" y="581"/>
                  </a:lnTo>
                  <a:lnTo>
                    <a:pt x="14" y="514"/>
                  </a:lnTo>
                  <a:lnTo>
                    <a:pt x="14" y="472"/>
                  </a:lnTo>
                  <a:lnTo>
                    <a:pt x="0" y="458"/>
                  </a:lnTo>
                  <a:lnTo>
                    <a:pt x="5" y="427"/>
                  </a:lnTo>
                  <a:lnTo>
                    <a:pt x="17" y="406"/>
                  </a:lnTo>
                  <a:lnTo>
                    <a:pt x="67" y="351"/>
                  </a:lnTo>
                  <a:lnTo>
                    <a:pt x="121" y="359"/>
                  </a:lnTo>
                  <a:lnTo>
                    <a:pt x="127" y="374"/>
                  </a:lnTo>
                  <a:lnTo>
                    <a:pt x="191" y="374"/>
                  </a:lnTo>
                  <a:lnTo>
                    <a:pt x="193" y="351"/>
                  </a:lnTo>
                  <a:lnTo>
                    <a:pt x="207" y="359"/>
                  </a:lnTo>
                  <a:lnTo>
                    <a:pt x="223" y="343"/>
                  </a:lnTo>
                  <a:lnTo>
                    <a:pt x="239" y="349"/>
                  </a:lnTo>
                  <a:lnTo>
                    <a:pt x="253" y="341"/>
                  </a:lnTo>
                  <a:lnTo>
                    <a:pt x="251" y="327"/>
                  </a:lnTo>
                  <a:lnTo>
                    <a:pt x="267" y="295"/>
                  </a:lnTo>
                  <a:lnTo>
                    <a:pt x="281" y="281"/>
                  </a:lnTo>
                  <a:lnTo>
                    <a:pt x="269" y="269"/>
                  </a:lnTo>
                  <a:lnTo>
                    <a:pt x="281" y="262"/>
                  </a:lnTo>
                  <a:lnTo>
                    <a:pt x="269" y="253"/>
                  </a:lnTo>
                  <a:lnTo>
                    <a:pt x="299" y="223"/>
                  </a:lnTo>
                  <a:lnTo>
                    <a:pt x="341" y="221"/>
                  </a:lnTo>
                  <a:lnTo>
                    <a:pt x="385" y="168"/>
                  </a:lnTo>
                  <a:lnTo>
                    <a:pt x="429" y="123"/>
                  </a:lnTo>
                  <a:lnTo>
                    <a:pt x="453" y="115"/>
                  </a:lnTo>
                  <a:lnTo>
                    <a:pt x="467" y="105"/>
                  </a:lnTo>
                  <a:lnTo>
                    <a:pt x="489" y="105"/>
                  </a:lnTo>
                  <a:lnTo>
                    <a:pt x="530" y="144"/>
                  </a:lnTo>
                  <a:lnTo>
                    <a:pt x="545" y="151"/>
                  </a:lnTo>
                  <a:lnTo>
                    <a:pt x="561" y="137"/>
                  </a:lnTo>
                  <a:lnTo>
                    <a:pt x="584" y="105"/>
                  </a:lnTo>
                  <a:lnTo>
                    <a:pt x="601" y="98"/>
                  </a:lnTo>
                  <a:lnTo>
                    <a:pt x="627" y="62"/>
                  </a:lnTo>
                  <a:lnTo>
                    <a:pt x="640" y="60"/>
                  </a:lnTo>
                  <a:lnTo>
                    <a:pt x="661" y="45"/>
                  </a:lnTo>
                  <a:lnTo>
                    <a:pt x="690" y="31"/>
                  </a:lnTo>
                  <a:lnTo>
                    <a:pt x="707" y="31"/>
                  </a:lnTo>
                  <a:lnTo>
                    <a:pt x="731" y="16"/>
                  </a:lnTo>
                  <a:lnTo>
                    <a:pt x="753" y="16"/>
                  </a:lnTo>
                  <a:lnTo>
                    <a:pt x="789" y="16"/>
                  </a:lnTo>
                  <a:lnTo>
                    <a:pt x="827" y="21"/>
                  </a:lnTo>
                  <a:lnTo>
                    <a:pt x="859" y="41"/>
                  </a:lnTo>
                  <a:lnTo>
                    <a:pt x="861" y="53"/>
                  </a:lnTo>
                  <a:lnTo>
                    <a:pt x="866" y="62"/>
                  </a:lnTo>
                  <a:lnTo>
                    <a:pt x="869" y="84"/>
                  </a:lnTo>
                  <a:lnTo>
                    <a:pt x="866" y="93"/>
                  </a:lnTo>
                  <a:lnTo>
                    <a:pt x="866" y="115"/>
                  </a:lnTo>
                  <a:lnTo>
                    <a:pt x="861" y="137"/>
                  </a:lnTo>
                  <a:lnTo>
                    <a:pt x="929" y="183"/>
                  </a:lnTo>
                  <a:lnTo>
                    <a:pt x="945" y="207"/>
                  </a:lnTo>
                  <a:lnTo>
                    <a:pt x="979" y="217"/>
                  </a:lnTo>
                  <a:lnTo>
                    <a:pt x="1003" y="231"/>
                  </a:lnTo>
                  <a:lnTo>
                    <a:pt x="1023" y="235"/>
                  </a:lnTo>
                  <a:lnTo>
                    <a:pt x="1051" y="221"/>
                  </a:lnTo>
                  <a:lnTo>
                    <a:pt x="1069" y="183"/>
                  </a:lnTo>
                  <a:lnTo>
                    <a:pt x="1083" y="151"/>
                  </a:lnTo>
                  <a:lnTo>
                    <a:pt x="1095" y="84"/>
                  </a:lnTo>
                  <a:lnTo>
                    <a:pt x="1103" y="60"/>
                  </a:lnTo>
                  <a:lnTo>
                    <a:pt x="1103" y="0"/>
                  </a:lnTo>
                  <a:close/>
                </a:path>
              </a:pathLst>
            </a:custGeom>
            <a:solidFill>
              <a:srgbClr val="ffffff"/>
            </a:solidFill>
            <a:ln w="648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253" name=""/>
          <p:cNvSpPr/>
          <p:nvPr/>
        </p:nvSpPr>
        <p:spPr>
          <a:xfrm>
            <a:off x="676440" y="2768760"/>
            <a:ext cx="2041200" cy="140436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91440" bIns="9144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Pakistan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114480" indent="-11304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IPPs under attack: 8 projects cancelled, allegations of corruption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114480" indent="-11304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Introduction of competitive bidding process for IPP tariffs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114480" indent="-11304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Eventual privatization of all entities except grid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4" name=""/>
          <p:cNvSpPr/>
          <p:nvPr/>
        </p:nvSpPr>
        <p:spPr>
          <a:xfrm>
            <a:off x="676440" y="4264200"/>
            <a:ext cx="1930320" cy="1557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91440" bIns="9144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India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114480" indent="-11304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Draft Electricity 2000 Bill - state electricity boards to set up regulators at state level and split G-T-D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114480" indent="-11304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Some states started restructuring:  Orissa, Haryana, Andhra Pradesh, Uttar Pradesh, Rajasthan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5" name=""/>
          <p:cNvSpPr/>
          <p:nvPr/>
        </p:nvSpPr>
        <p:spPr>
          <a:xfrm>
            <a:off x="676440" y="5873760"/>
            <a:ext cx="1890720" cy="109908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91440" bIns="9144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Thailand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114480" indent="-11304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Corporatization, followed by privatization, 2002- 2004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114480" indent="-11304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Pool and independent transco planned, 2003, UK model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6" name=""/>
          <p:cNvSpPr/>
          <p:nvPr/>
        </p:nvSpPr>
        <p:spPr>
          <a:xfrm>
            <a:off x="676440" y="1189080"/>
            <a:ext cx="2741400" cy="147492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91440" bIns="91440" anchor="t">
            <a:normAutofit fontScale="92500" lnSpcReduction="9999"/>
          </a:bodyPr>
          <a:p>
            <a:pPr>
              <a:lnSpc>
                <a:spcPct val="100000"/>
              </a:lnSpc>
              <a:tabLst>
                <a:tab algn="l" pos="0"/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China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114480" indent="-11304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State Power Corporation, created in 1998, oversees generation and transmission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114480" indent="-11304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Plan to create five regional generation groups, an entity to oversee tariff rates, &amp;  construct a unified transmission network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114480" indent="-11304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Pools trials in 6 provinces underway; one national power pool planned for 2020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114480" indent="-11304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Unbundling &amp; privatization planned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7" name=""/>
          <p:cNvSpPr/>
          <p:nvPr/>
        </p:nvSpPr>
        <p:spPr>
          <a:xfrm>
            <a:off x="2695680" y="5873760"/>
            <a:ext cx="2286000" cy="109908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91440" bIns="9144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Indonesia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114480" indent="-11304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Hard hit by financial crisis – many projects delayed or cancelled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114480" indent="-11304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PLN created 2 generating subsidiaries; further restructuring planned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8" name=""/>
          <p:cNvSpPr/>
          <p:nvPr/>
        </p:nvSpPr>
        <p:spPr>
          <a:xfrm>
            <a:off x="3762360" y="1189080"/>
            <a:ext cx="2286000" cy="94644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91440" bIns="9144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Korea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114480" indent="-11304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IPPs underway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114480" indent="-11304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KEPCO to be unbundled, pool, and retail choice to be introduced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114480" indent="-11304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Fully opened market planned 2009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9" name=""/>
          <p:cNvSpPr/>
          <p:nvPr/>
        </p:nvSpPr>
        <p:spPr>
          <a:xfrm>
            <a:off x="6392880" y="696960"/>
            <a:ext cx="2970360" cy="65088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91440" bIns="91440" anchor="t">
            <a:normAutofit/>
          </a:bodyPr>
          <a:p>
            <a:pPr>
              <a:lnSpc>
                <a:spcPct val="100000"/>
              </a:lnSpc>
              <a:tabLst>
                <a:tab algn="l" pos="0"/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Asia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Most countries outlining restructuring plans, but implementation could be 2-10 years off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0" name=""/>
          <p:cNvSpPr/>
          <p:nvPr/>
        </p:nvSpPr>
        <p:spPr>
          <a:xfrm>
            <a:off x="6392880" y="1490760"/>
            <a:ext cx="2970360" cy="7938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91440" bIns="9144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Japan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114480" indent="-11304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10 private utilities; small IPP program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114480" indent="-11304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March 2000 large users (30% of market) can choose supplier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1" name=""/>
          <p:cNvSpPr/>
          <p:nvPr/>
        </p:nvSpPr>
        <p:spPr>
          <a:xfrm>
            <a:off x="7423200" y="2386080"/>
            <a:ext cx="1949400" cy="94644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91440" bIns="9144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Philippines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114480" indent="-11304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Omnibus Electricity Bill being reconciled in Congress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114480" indent="-11304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NPC split up and privatized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114480" indent="-11304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Eventual pool and ISO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2" name=""/>
          <p:cNvSpPr/>
          <p:nvPr/>
        </p:nvSpPr>
        <p:spPr>
          <a:xfrm>
            <a:off x="7215120" y="5892840"/>
            <a:ext cx="2175120" cy="109908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91440" bIns="9144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New Zealand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114480" indent="-11304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Unbundling of G-T-D; G&amp;T will remain state-owned, D privatized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114480" indent="-11304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Same companies cannot own wires and generation or retailing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114480" indent="-11304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Retail customer choice: 100%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3" name=""/>
          <p:cNvSpPr/>
          <p:nvPr/>
        </p:nvSpPr>
        <p:spPr>
          <a:xfrm>
            <a:off x="2705040" y="3467160"/>
            <a:ext cx="495360" cy="3427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4" name=""/>
          <p:cNvSpPr/>
          <p:nvPr/>
        </p:nvSpPr>
        <p:spPr>
          <a:xfrm flipV="1">
            <a:off x="2590920" y="4190760"/>
            <a:ext cx="838080" cy="67284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5" name=""/>
          <p:cNvSpPr/>
          <p:nvPr/>
        </p:nvSpPr>
        <p:spPr>
          <a:xfrm flipV="1">
            <a:off x="2554200" y="4335480"/>
            <a:ext cx="1838520" cy="16272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6" name=""/>
          <p:cNvSpPr/>
          <p:nvPr/>
        </p:nvSpPr>
        <p:spPr>
          <a:xfrm flipV="1">
            <a:off x="3911760" y="5238720"/>
            <a:ext cx="1006200" cy="65088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7" name=""/>
          <p:cNvSpPr/>
          <p:nvPr/>
        </p:nvSpPr>
        <p:spPr>
          <a:xfrm>
            <a:off x="3087720" y="2738520"/>
            <a:ext cx="669960" cy="73008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8" name=""/>
          <p:cNvSpPr/>
          <p:nvPr/>
        </p:nvSpPr>
        <p:spPr>
          <a:xfrm>
            <a:off x="4278240" y="2217600"/>
            <a:ext cx="636840" cy="86544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9" name=""/>
          <p:cNvSpPr/>
          <p:nvPr/>
        </p:nvSpPr>
        <p:spPr>
          <a:xfrm flipH="1">
            <a:off x="5181120" y="2133720"/>
            <a:ext cx="1211400" cy="60948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0" name=""/>
          <p:cNvSpPr/>
          <p:nvPr/>
        </p:nvSpPr>
        <p:spPr>
          <a:xfrm flipH="1">
            <a:off x="4962600" y="3200400"/>
            <a:ext cx="549360" cy="4572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1" name=""/>
          <p:cNvSpPr/>
          <p:nvPr/>
        </p:nvSpPr>
        <p:spPr>
          <a:xfrm flipH="1">
            <a:off x="5237280" y="3338640"/>
            <a:ext cx="2203200" cy="8953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2" name=""/>
          <p:cNvSpPr/>
          <p:nvPr/>
        </p:nvSpPr>
        <p:spPr>
          <a:xfrm flipH="1">
            <a:off x="6225840" y="5186520"/>
            <a:ext cx="630360" cy="60768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3" name=""/>
          <p:cNvSpPr/>
          <p:nvPr/>
        </p:nvSpPr>
        <p:spPr>
          <a:xfrm flipH="1">
            <a:off x="6846480" y="6556320"/>
            <a:ext cx="466920" cy="10008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4" name=""/>
          <p:cNvSpPr/>
          <p:nvPr/>
        </p:nvSpPr>
        <p:spPr>
          <a:xfrm flipH="1">
            <a:off x="4519080" y="4238640"/>
            <a:ext cx="1659240" cy="5634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5" name=""/>
          <p:cNvSpPr/>
          <p:nvPr/>
        </p:nvSpPr>
        <p:spPr>
          <a:xfrm>
            <a:off x="6870600" y="4383000"/>
            <a:ext cx="2502000" cy="140436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91440" bIns="9144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Australia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Unbundling &amp; privatization completed in Vic, underway / planned in other states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National electricity market (6 states) began 12/98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Retail competition phasing in; industrial choice now in 6 of 8 states; full choice in 6 states by 2003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6" name=""/>
          <p:cNvSpPr/>
          <p:nvPr/>
        </p:nvSpPr>
        <p:spPr>
          <a:xfrm>
            <a:off x="6173640" y="3460680"/>
            <a:ext cx="3198960" cy="80352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91440" bIns="91440" anchor="t">
            <a:normAutofit/>
          </a:bodyPr>
          <a:p>
            <a:pPr>
              <a:lnSpc>
                <a:spcPct val="100000"/>
              </a:lnSpc>
              <a:tabLst>
                <a:tab algn="l" pos="0"/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Malaysia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114480" indent="-11304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Unbundling and privatization of assets underway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114480" indent="-11304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Movement toward independent transco; pool planned, but no details yet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7" name=""/>
          <p:cNvSpPr/>
          <p:nvPr/>
        </p:nvSpPr>
        <p:spPr>
          <a:xfrm>
            <a:off x="5505480" y="2394000"/>
            <a:ext cx="1828800" cy="94644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91440" bIns="9144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Taiwan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114480" indent="-11304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TaiPower virtual monopoly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114480" indent="-11304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Draft electricity law sees privatization followed by deregulation; pool by 2008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3AF1F81E-8B53-4324-BC3E-8993A89E58C3}" type="slidenum">
              <a:t>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8" name="McK Footnote"/>
          <p:cNvSpPr/>
          <p:nvPr/>
        </p:nvSpPr>
        <p:spPr>
          <a:xfrm>
            <a:off x="669960" y="7101000"/>
            <a:ext cx="868680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b">
            <a:spAutoFit/>
          </a:bodyPr>
          <a:p>
            <a:pPr marL="457200" indent="-457200">
              <a:lnSpc>
                <a:spcPct val="100000"/>
              </a:lnSpc>
              <a:spcAft>
                <a:spcPts val="224"/>
              </a:spcAft>
              <a:tabLst>
                <a:tab algn="l" pos="0"/>
                <a:tab algn="r" pos="3999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Source:</a:t>
            </a: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Morgan Stanley; McGraw-Hill; FT Energy online; various trade journals; McKinsey analysis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9" name="PlaceHolder 1"/>
          <p:cNvSpPr>
            <a:spLocks noGrp="1"/>
          </p:cNvSpPr>
          <p:nvPr>
            <p:ph type="title"/>
          </p:nvPr>
        </p:nvSpPr>
        <p:spPr>
          <a:xfrm>
            <a:off x="676440" y="887040"/>
            <a:ext cx="8686800" cy="182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buNone/>
              <a:tabLst>
                <a:tab algn="l" pos="0"/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POWER SECTOR RESTRUCTURING IN LATIN AMERICA: 2000</a:t>
            </a:r>
            <a:endParaRPr b="1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pSp>
        <p:nvGrpSpPr>
          <p:cNvPr id="280" name=""/>
          <p:cNvGrpSpPr/>
          <p:nvPr/>
        </p:nvGrpSpPr>
        <p:grpSpPr>
          <a:xfrm>
            <a:off x="3564000" y="2558880"/>
            <a:ext cx="2909880" cy="4205160"/>
            <a:chOff x="3564000" y="2558880"/>
            <a:chExt cx="2909880" cy="4205160"/>
          </a:xfrm>
        </p:grpSpPr>
        <p:sp>
          <p:nvSpPr>
            <p:cNvPr id="281" name=""/>
            <p:cNvSpPr/>
            <p:nvPr/>
          </p:nvSpPr>
          <p:spPr>
            <a:xfrm>
              <a:off x="4236840" y="5454360"/>
              <a:ext cx="839880" cy="1309680"/>
            </a:xfrm>
            <a:custGeom>
              <a:avLst/>
              <a:gdLst/>
              <a:ahLst/>
              <a:rect l="l" t="t" r="r" b="b"/>
              <a:pathLst>
                <a:path w="529" h="825">
                  <a:moveTo>
                    <a:pt x="8" y="200"/>
                  </a:moveTo>
                  <a:lnTo>
                    <a:pt x="8" y="304"/>
                  </a:lnTo>
                  <a:lnTo>
                    <a:pt x="40" y="336"/>
                  </a:lnTo>
                  <a:lnTo>
                    <a:pt x="40" y="424"/>
                  </a:lnTo>
                  <a:lnTo>
                    <a:pt x="8" y="456"/>
                  </a:lnTo>
                  <a:lnTo>
                    <a:pt x="0" y="512"/>
                  </a:lnTo>
                  <a:lnTo>
                    <a:pt x="40" y="544"/>
                  </a:lnTo>
                  <a:lnTo>
                    <a:pt x="40" y="584"/>
                  </a:lnTo>
                  <a:lnTo>
                    <a:pt x="40" y="608"/>
                  </a:lnTo>
                  <a:lnTo>
                    <a:pt x="72" y="784"/>
                  </a:lnTo>
                  <a:lnTo>
                    <a:pt x="104" y="816"/>
                  </a:lnTo>
                  <a:lnTo>
                    <a:pt x="160" y="824"/>
                  </a:lnTo>
                  <a:lnTo>
                    <a:pt x="224" y="824"/>
                  </a:lnTo>
                  <a:lnTo>
                    <a:pt x="280" y="792"/>
                  </a:lnTo>
                  <a:lnTo>
                    <a:pt x="288" y="792"/>
                  </a:lnTo>
                  <a:lnTo>
                    <a:pt x="192" y="704"/>
                  </a:lnTo>
                  <a:lnTo>
                    <a:pt x="184" y="656"/>
                  </a:lnTo>
                  <a:lnTo>
                    <a:pt x="216" y="608"/>
                  </a:lnTo>
                  <a:lnTo>
                    <a:pt x="216" y="576"/>
                  </a:lnTo>
                  <a:lnTo>
                    <a:pt x="272" y="536"/>
                  </a:lnTo>
                  <a:lnTo>
                    <a:pt x="248" y="512"/>
                  </a:lnTo>
                  <a:lnTo>
                    <a:pt x="216" y="480"/>
                  </a:lnTo>
                  <a:lnTo>
                    <a:pt x="216" y="456"/>
                  </a:lnTo>
                  <a:lnTo>
                    <a:pt x="272" y="416"/>
                  </a:lnTo>
                  <a:lnTo>
                    <a:pt x="288" y="344"/>
                  </a:lnTo>
                  <a:lnTo>
                    <a:pt x="272" y="248"/>
                  </a:lnTo>
                  <a:lnTo>
                    <a:pt x="312" y="280"/>
                  </a:lnTo>
                  <a:lnTo>
                    <a:pt x="360" y="248"/>
                  </a:lnTo>
                  <a:lnTo>
                    <a:pt x="344" y="200"/>
                  </a:lnTo>
                  <a:lnTo>
                    <a:pt x="368" y="184"/>
                  </a:lnTo>
                  <a:lnTo>
                    <a:pt x="480" y="176"/>
                  </a:lnTo>
                  <a:lnTo>
                    <a:pt x="528" y="96"/>
                  </a:lnTo>
                  <a:lnTo>
                    <a:pt x="520" y="40"/>
                  </a:lnTo>
                  <a:lnTo>
                    <a:pt x="480" y="0"/>
                  </a:lnTo>
                </a:path>
              </a:pathLst>
            </a:custGeom>
            <a:solidFill>
              <a:srgbClr val="ffffff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2" name=""/>
            <p:cNvSpPr/>
            <p:nvPr/>
          </p:nvSpPr>
          <p:spPr>
            <a:xfrm>
              <a:off x="3564000" y="2558880"/>
              <a:ext cx="2909880" cy="1665360"/>
            </a:xfrm>
            <a:custGeom>
              <a:avLst/>
              <a:gdLst/>
              <a:ahLst/>
              <a:rect l="l" t="t" r="r" b="b"/>
              <a:pathLst>
                <a:path w="1833" h="1049">
                  <a:moveTo>
                    <a:pt x="224" y="1024"/>
                  </a:moveTo>
                  <a:lnTo>
                    <a:pt x="64" y="768"/>
                  </a:lnTo>
                  <a:lnTo>
                    <a:pt x="24" y="744"/>
                  </a:lnTo>
                  <a:lnTo>
                    <a:pt x="0" y="672"/>
                  </a:lnTo>
                  <a:lnTo>
                    <a:pt x="32" y="640"/>
                  </a:lnTo>
                  <a:lnTo>
                    <a:pt x="64" y="616"/>
                  </a:lnTo>
                  <a:lnTo>
                    <a:pt x="48" y="608"/>
                  </a:lnTo>
                  <a:lnTo>
                    <a:pt x="24" y="600"/>
                  </a:lnTo>
                  <a:lnTo>
                    <a:pt x="24" y="544"/>
                  </a:lnTo>
                  <a:lnTo>
                    <a:pt x="48" y="464"/>
                  </a:lnTo>
                  <a:lnTo>
                    <a:pt x="88" y="432"/>
                  </a:lnTo>
                  <a:lnTo>
                    <a:pt x="104" y="376"/>
                  </a:lnTo>
                  <a:lnTo>
                    <a:pt x="128" y="400"/>
                  </a:lnTo>
                  <a:lnTo>
                    <a:pt x="160" y="336"/>
                  </a:lnTo>
                  <a:lnTo>
                    <a:pt x="136" y="240"/>
                  </a:lnTo>
                  <a:lnTo>
                    <a:pt x="128" y="216"/>
                  </a:lnTo>
                  <a:lnTo>
                    <a:pt x="168" y="160"/>
                  </a:lnTo>
                  <a:lnTo>
                    <a:pt x="224" y="120"/>
                  </a:lnTo>
                  <a:lnTo>
                    <a:pt x="240" y="64"/>
                  </a:lnTo>
                  <a:lnTo>
                    <a:pt x="280" y="40"/>
                  </a:lnTo>
                  <a:lnTo>
                    <a:pt x="312" y="40"/>
                  </a:lnTo>
                  <a:lnTo>
                    <a:pt x="376" y="0"/>
                  </a:lnTo>
                  <a:lnTo>
                    <a:pt x="408" y="0"/>
                  </a:lnTo>
                  <a:lnTo>
                    <a:pt x="408" y="8"/>
                  </a:lnTo>
                  <a:lnTo>
                    <a:pt x="368" y="40"/>
                  </a:lnTo>
                  <a:lnTo>
                    <a:pt x="376" y="64"/>
                  </a:lnTo>
                  <a:lnTo>
                    <a:pt x="368" y="72"/>
                  </a:lnTo>
                  <a:lnTo>
                    <a:pt x="368" y="104"/>
                  </a:lnTo>
                  <a:lnTo>
                    <a:pt x="376" y="120"/>
                  </a:lnTo>
                  <a:lnTo>
                    <a:pt x="408" y="104"/>
                  </a:lnTo>
                  <a:lnTo>
                    <a:pt x="408" y="72"/>
                  </a:lnTo>
                  <a:lnTo>
                    <a:pt x="400" y="48"/>
                  </a:lnTo>
                  <a:lnTo>
                    <a:pt x="424" y="24"/>
                  </a:lnTo>
                  <a:lnTo>
                    <a:pt x="464" y="24"/>
                  </a:lnTo>
                  <a:lnTo>
                    <a:pt x="520" y="40"/>
                  </a:lnTo>
                  <a:lnTo>
                    <a:pt x="520" y="64"/>
                  </a:lnTo>
                  <a:lnTo>
                    <a:pt x="592" y="48"/>
                  </a:lnTo>
                  <a:lnTo>
                    <a:pt x="648" y="72"/>
                  </a:lnTo>
                  <a:lnTo>
                    <a:pt x="696" y="48"/>
                  </a:lnTo>
                  <a:lnTo>
                    <a:pt x="728" y="48"/>
                  </a:lnTo>
                  <a:lnTo>
                    <a:pt x="760" y="72"/>
                  </a:lnTo>
                  <a:lnTo>
                    <a:pt x="784" y="72"/>
                  </a:lnTo>
                  <a:lnTo>
                    <a:pt x="824" y="88"/>
                  </a:lnTo>
                  <a:lnTo>
                    <a:pt x="792" y="128"/>
                  </a:lnTo>
                  <a:lnTo>
                    <a:pt x="848" y="120"/>
                  </a:lnTo>
                  <a:lnTo>
                    <a:pt x="856" y="144"/>
                  </a:lnTo>
                  <a:lnTo>
                    <a:pt x="912" y="184"/>
                  </a:lnTo>
                  <a:lnTo>
                    <a:pt x="968" y="240"/>
                  </a:lnTo>
                  <a:lnTo>
                    <a:pt x="1104" y="240"/>
                  </a:lnTo>
                  <a:lnTo>
                    <a:pt x="1184" y="280"/>
                  </a:lnTo>
                  <a:lnTo>
                    <a:pt x="1192" y="304"/>
                  </a:lnTo>
                  <a:lnTo>
                    <a:pt x="1224" y="312"/>
                  </a:lnTo>
                  <a:lnTo>
                    <a:pt x="1224" y="376"/>
                  </a:lnTo>
                  <a:lnTo>
                    <a:pt x="1248" y="400"/>
                  </a:lnTo>
                  <a:lnTo>
                    <a:pt x="1280" y="464"/>
                  </a:lnTo>
                  <a:lnTo>
                    <a:pt x="1464" y="552"/>
                  </a:lnTo>
                  <a:lnTo>
                    <a:pt x="1464" y="584"/>
                  </a:lnTo>
                  <a:lnTo>
                    <a:pt x="1496" y="584"/>
                  </a:lnTo>
                  <a:lnTo>
                    <a:pt x="1592" y="608"/>
                  </a:lnTo>
                  <a:lnTo>
                    <a:pt x="1648" y="608"/>
                  </a:lnTo>
                  <a:lnTo>
                    <a:pt x="1768" y="712"/>
                  </a:lnTo>
                  <a:lnTo>
                    <a:pt x="1808" y="712"/>
                  </a:lnTo>
                  <a:lnTo>
                    <a:pt x="1832" y="728"/>
                  </a:lnTo>
                  <a:lnTo>
                    <a:pt x="1832" y="864"/>
                  </a:lnTo>
                  <a:lnTo>
                    <a:pt x="1760" y="944"/>
                  </a:lnTo>
                  <a:lnTo>
                    <a:pt x="1664" y="1048"/>
                  </a:lnTo>
                </a:path>
              </a:pathLst>
            </a:custGeom>
            <a:solidFill>
              <a:srgbClr val="ffffff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3" name=""/>
            <p:cNvSpPr/>
            <p:nvPr/>
          </p:nvSpPr>
          <p:spPr>
            <a:xfrm>
              <a:off x="3703680" y="2558880"/>
              <a:ext cx="776160" cy="1017360"/>
            </a:xfrm>
            <a:custGeom>
              <a:avLst/>
              <a:gdLst/>
              <a:ahLst/>
              <a:rect l="l" t="t" r="r" b="b"/>
              <a:pathLst>
                <a:path w="489" h="641">
                  <a:moveTo>
                    <a:pt x="40" y="216"/>
                  </a:moveTo>
                  <a:lnTo>
                    <a:pt x="80" y="160"/>
                  </a:lnTo>
                  <a:lnTo>
                    <a:pt x="136" y="120"/>
                  </a:lnTo>
                  <a:lnTo>
                    <a:pt x="152" y="64"/>
                  </a:lnTo>
                  <a:lnTo>
                    <a:pt x="192" y="40"/>
                  </a:lnTo>
                  <a:lnTo>
                    <a:pt x="224" y="40"/>
                  </a:lnTo>
                  <a:lnTo>
                    <a:pt x="288" y="0"/>
                  </a:lnTo>
                  <a:lnTo>
                    <a:pt x="320" y="0"/>
                  </a:lnTo>
                  <a:lnTo>
                    <a:pt x="320" y="8"/>
                  </a:lnTo>
                  <a:lnTo>
                    <a:pt x="280" y="40"/>
                  </a:lnTo>
                  <a:lnTo>
                    <a:pt x="248" y="64"/>
                  </a:lnTo>
                  <a:lnTo>
                    <a:pt x="248" y="120"/>
                  </a:lnTo>
                  <a:lnTo>
                    <a:pt x="256" y="168"/>
                  </a:lnTo>
                  <a:lnTo>
                    <a:pt x="280" y="192"/>
                  </a:lnTo>
                  <a:lnTo>
                    <a:pt x="344" y="192"/>
                  </a:lnTo>
                  <a:lnTo>
                    <a:pt x="376" y="224"/>
                  </a:lnTo>
                  <a:lnTo>
                    <a:pt x="464" y="224"/>
                  </a:lnTo>
                  <a:lnTo>
                    <a:pt x="456" y="304"/>
                  </a:lnTo>
                  <a:lnTo>
                    <a:pt x="464" y="336"/>
                  </a:lnTo>
                  <a:lnTo>
                    <a:pt x="456" y="360"/>
                  </a:lnTo>
                  <a:lnTo>
                    <a:pt x="488" y="400"/>
                  </a:lnTo>
                  <a:lnTo>
                    <a:pt x="368" y="400"/>
                  </a:lnTo>
                  <a:lnTo>
                    <a:pt x="368" y="480"/>
                  </a:lnTo>
                  <a:lnTo>
                    <a:pt x="384" y="520"/>
                  </a:lnTo>
                  <a:lnTo>
                    <a:pt x="368" y="640"/>
                  </a:lnTo>
                  <a:lnTo>
                    <a:pt x="336" y="616"/>
                  </a:lnTo>
                  <a:lnTo>
                    <a:pt x="368" y="576"/>
                  </a:lnTo>
                  <a:lnTo>
                    <a:pt x="320" y="552"/>
                  </a:lnTo>
                  <a:lnTo>
                    <a:pt x="224" y="576"/>
                  </a:lnTo>
                  <a:lnTo>
                    <a:pt x="216" y="544"/>
                  </a:lnTo>
                  <a:lnTo>
                    <a:pt x="152" y="480"/>
                  </a:lnTo>
                  <a:lnTo>
                    <a:pt x="72" y="480"/>
                  </a:lnTo>
                  <a:lnTo>
                    <a:pt x="0" y="432"/>
                  </a:lnTo>
                  <a:lnTo>
                    <a:pt x="16" y="376"/>
                  </a:lnTo>
                  <a:lnTo>
                    <a:pt x="40" y="400"/>
                  </a:lnTo>
                  <a:lnTo>
                    <a:pt x="72" y="336"/>
                  </a:lnTo>
                  <a:lnTo>
                    <a:pt x="48" y="240"/>
                  </a:lnTo>
                  <a:lnTo>
                    <a:pt x="40" y="216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4" name=""/>
            <p:cNvSpPr/>
            <p:nvPr/>
          </p:nvSpPr>
          <p:spPr>
            <a:xfrm>
              <a:off x="4097160" y="2597040"/>
              <a:ext cx="827280" cy="649080"/>
            </a:xfrm>
            <a:custGeom>
              <a:avLst/>
              <a:gdLst/>
              <a:ahLst/>
              <a:rect l="l" t="t" r="r" b="b"/>
              <a:pathLst>
                <a:path w="521" h="409">
                  <a:moveTo>
                    <a:pt x="0" y="40"/>
                  </a:moveTo>
                  <a:lnTo>
                    <a:pt x="0" y="96"/>
                  </a:lnTo>
                  <a:lnTo>
                    <a:pt x="8" y="144"/>
                  </a:lnTo>
                  <a:lnTo>
                    <a:pt x="32" y="168"/>
                  </a:lnTo>
                  <a:lnTo>
                    <a:pt x="96" y="168"/>
                  </a:lnTo>
                  <a:lnTo>
                    <a:pt x="128" y="200"/>
                  </a:lnTo>
                  <a:lnTo>
                    <a:pt x="216" y="200"/>
                  </a:lnTo>
                  <a:lnTo>
                    <a:pt x="208" y="280"/>
                  </a:lnTo>
                  <a:lnTo>
                    <a:pt x="216" y="312"/>
                  </a:lnTo>
                  <a:lnTo>
                    <a:pt x="208" y="336"/>
                  </a:lnTo>
                  <a:lnTo>
                    <a:pt x="240" y="376"/>
                  </a:lnTo>
                  <a:lnTo>
                    <a:pt x="304" y="408"/>
                  </a:lnTo>
                  <a:lnTo>
                    <a:pt x="376" y="344"/>
                  </a:lnTo>
                  <a:lnTo>
                    <a:pt x="336" y="344"/>
                  </a:lnTo>
                  <a:lnTo>
                    <a:pt x="328" y="280"/>
                  </a:lnTo>
                  <a:lnTo>
                    <a:pt x="448" y="280"/>
                  </a:lnTo>
                  <a:lnTo>
                    <a:pt x="472" y="240"/>
                  </a:lnTo>
                  <a:lnTo>
                    <a:pt x="456" y="200"/>
                  </a:lnTo>
                  <a:lnTo>
                    <a:pt x="472" y="168"/>
                  </a:lnTo>
                  <a:lnTo>
                    <a:pt x="520" y="120"/>
                  </a:lnTo>
                  <a:lnTo>
                    <a:pt x="512" y="96"/>
                  </a:lnTo>
                  <a:lnTo>
                    <a:pt x="456" y="104"/>
                  </a:lnTo>
                  <a:lnTo>
                    <a:pt x="488" y="64"/>
                  </a:lnTo>
                  <a:lnTo>
                    <a:pt x="448" y="48"/>
                  </a:lnTo>
                  <a:lnTo>
                    <a:pt x="424" y="48"/>
                  </a:lnTo>
                  <a:lnTo>
                    <a:pt x="392" y="24"/>
                  </a:lnTo>
                  <a:lnTo>
                    <a:pt x="360" y="24"/>
                  </a:lnTo>
                  <a:lnTo>
                    <a:pt x="312" y="48"/>
                  </a:lnTo>
                  <a:lnTo>
                    <a:pt x="256" y="24"/>
                  </a:lnTo>
                  <a:lnTo>
                    <a:pt x="184" y="40"/>
                  </a:lnTo>
                  <a:lnTo>
                    <a:pt x="184" y="16"/>
                  </a:lnTo>
                  <a:lnTo>
                    <a:pt x="128" y="0"/>
                  </a:lnTo>
                  <a:lnTo>
                    <a:pt x="88" y="0"/>
                  </a:lnTo>
                  <a:lnTo>
                    <a:pt x="64" y="24"/>
                  </a:lnTo>
                  <a:lnTo>
                    <a:pt x="72" y="48"/>
                  </a:lnTo>
                  <a:lnTo>
                    <a:pt x="72" y="80"/>
                  </a:lnTo>
                  <a:lnTo>
                    <a:pt x="40" y="96"/>
                  </a:lnTo>
                  <a:lnTo>
                    <a:pt x="32" y="80"/>
                  </a:lnTo>
                  <a:lnTo>
                    <a:pt x="32" y="48"/>
                  </a:lnTo>
                  <a:lnTo>
                    <a:pt x="40" y="40"/>
                  </a:lnTo>
                  <a:lnTo>
                    <a:pt x="32" y="16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5" name=""/>
            <p:cNvSpPr/>
            <p:nvPr/>
          </p:nvSpPr>
          <p:spPr>
            <a:xfrm>
              <a:off x="3602160" y="3244680"/>
              <a:ext cx="344160" cy="420480"/>
            </a:xfrm>
            <a:custGeom>
              <a:avLst/>
              <a:gdLst/>
              <a:ahLst/>
              <a:rect l="l" t="t" r="r" b="b"/>
              <a:pathLst>
                <a:path w="217" h="265">
                  <a:moveTo>
                    <a:pt x="64" y="0"/>
                  </a:moveTo>
                  <a:lnTo>
                    <a:pt x="136" y="48"/>
                  </a:lnTo>
                  <a:lnTo>
                    <a:pt x="216" y="48"/>
                  </a:lnTo>
                  <a:lnTo>
                    <a:pt x="216" y="96"/>
                  </a:lnTo>
                  <a:lnTo>
                    <a:pt x="168" y="152"/>
                  </a:lnTo>
                  <a:lnTo>
                    <a:pt x="104" y="176"/>
                  </a:lnTo>
                  <a:lnTo>
                    <a:pt x="80" y="264"/>
                  </a:lnTo>
                  <a:lnTo>
                    <a:pt x="24" y="240"/>
                  </a:lnTo>
                  <a:lnTo>
                    <a:pt x="8" y="208"/>
                  </a:lnTo>
                  <a:lnTo>
                    <a:pt x="40" y="184"/>
                  </a:lnTo>
                  <a:lnTo>
                    <a:pt x="24" y="176"/>
                  </a:lnTo>
                  <a:lnTo>
                    <a:pt x="0" y="168"/>
                  </a:lnTo>
                  <a:lnTo>
                    <a:pt x="0" y="112"/>
                  </a:lnTo>
                  <a:lnTo>
                    <a:pt x="24" y="32"/>
                  </a:lnTo>
                  <a:lnTo>
                    <a:pt x="64" y="0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6" name=""/>
            <p:cNvSpPr/>
            <p:nvPr/>
          </p:nvSpPr>
          <p:spPr>
            <a:xfrm>
              <a:off x="4821120" y="2787480"/>
              <a:ext cx="306360" cy="446040"/>
            </a:xfrm>
            <a:custGeom>
              <a:avLst/>
              <a:gdLst/>
              <a:ahLst/>
              <a:rect l="l" t="t" r="r" b="b"/>
              <a:pathLst>
                <a:path w="193" h="281">
                  <a:moveTo>
                    <a:pt x="64" y="0"/>
                  </a:moveTo>
                  <a:lnTo>
                    <a:pt x="16" y="48"/>
                  </a:lnTo>
                  <a:lnTo>
                    <a:pt x="0" y="80"/>
                  </a:lnTo>
                  <a:lnTo>
                    <a:pt x="16" y="120"/>
                  </a:lnTo>
                  <a:lnTo>
                    <a:pt x="56" y="120"/>
                  </a:lnTo>
                  <a:lnTo>
                    <a:pt x="64" y="168"/>
                  </a:lnTo>
                  <a:lnTo>
                    <a:pt x="56" y="224"/>
                  </a:lnTo>
                  <a:lnTo>
                    <a:pt x="112" y="280"/>
                  </a:lnTo>
                  <a:lnTo>
                    <a:pt x="192" y="232"/>
                  </a:lnTo>
                  <a:lnTo>
                    <a:pt x="160" y="192"/>
                  </a:lnTo>
                  <a:lnTo>
                    <a:pt x="136" y="160"/>
                  </a:lnTo>
                  <a:lnTo>
                    <a:pt x="152" y="120"/>
                  </a:lnTo>
                  <a:lnTo>
                    <a:pt x="176" y="120"/>
                  </a:lnTo>
                  <a:lnTo>
                    <a:pt x="176" y="96"/>
                  </a:lnTo>
                  <a:lnTo>
                    <a:pt x="120" y="40"/>
                  </a:lnTo>
                  <a:lnTo>
                    <a:pt x="64" y="0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7" name=""/>
            <p:cNvSpPr/>
            <p:nvPr/>
          </p:nvSpPr>
          <p:spPr>
            <a:xfrm>
              <a:off x="5037120" y="2939760"/>
              <a:ext cx="280800" cy="255600"/>
            </a:xfrm>
            <a:custGeom>
              <a:avLst/>
              <a:gdLst/>
              <a:ahLst/>
              <a:rect l="l" t="t" r="r" b="b"/>
              <a:pathLst>
                <a:path w="177" h="161">
                  <a:moveTo>
                    <a:pt x="40" y="0"/>
                  </a:moveTo>
                  <a:lnTo>
                    <a:pt x="40" y="24"/>
                  </a:lnTo>
                  <a:lnTo>
                    <a:pt x="16" y="24"/>
                  </a:lnTo>
                  <a:lnTo>
                    <a:pt x="0" y="64"/>
                  </a:lnTo>
                  <a:lnTo>
                    <a:pt x="24" y="96"/>
                  </a:lnTo>
                  <a:lnTo>
                    <a:pt x="56" y="136"/>
                  </a:lnTo>
                  <a:lnTo>
                    <a:pt x="96" y="160"/>
                  </a:lnTo>
                  <a:lnTo>
                    <a:pt x="96" y="128"/>
                  </a:lnTo>
                  <a:lnTo>
                    <a:pt x="144" y="128"/>
                  </a:lnTo>
                  <a:lnTo>
                    <a:pt x="176" y="96"/>
                  </a:lnTo>
                  <a:lnTo>
                    <a:pt x="144" y="64"/>
                  </a:lnTo>
                  <a:lnTo>
                    <a:pt x="144" y="24"/>
                  </a:lnTo>
                  <a:lnTo>
                    <a:pt x="176" y="0"/>
                  </a:lnTo>
                  <a:lnTo>
                    <a:pt x="136" y="0"/>
                  </a:lnTo>
                  <a:lnTo>
                    <a:pt x="72" y="0"/>
                  </a:lnTo>
                  <a:lnTo>
                    <a:pt x="40" y="0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8" name=""/>
            <p:cNvSpPr/>
            <p:nvPr/>
          </p:nvSpPr>
          <p:spPr>
            <a:xfrm>
              <a:off x="5265720" y="2939760"/>
              <a:ext cx="192240" cy="217440"/>
            </a:xfrm>
            <a:custGeom>
              <a:avLst/>
              <a:gdLst/>
              <a:ahLst/>
              <a:rect l="l" t="t" r="r" b="b"/>
              <a:pathLst>
                <a:path w="121" h="137">
                  <a:moveTo>
                    <a:pt x="32" y="0"/>
                  </a:moveTo>
                  <a:lnTo>
                    <a:pt x="0" y="24"/>
                  </a:lnTo>
                  <a:lnTo>
                    <a:pt x="0" y="64"/>
                  </a:lnTo>
                  <a:lnTo>
                    <a:pt x="32" y="96"/>
                  </a:lnTo>
                  <a:lnTo>
                    <a:pt x="0" y="128"/>
                  </a:lnTo>
                  <a:lnTo>
                    <a:pt x="64" y="136"/>
                  </a:lnTo>
                  <a:lnTo>
                    <a:pt x="120" y="64"/>
                  </a:lnTo>
                  <a:lnTo>
                    <a:pt x="112" y="40"/>
                  </a:lnTo>
                  <a:lnTo>
                    <a:pt x="32" y="0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9" name=""/>
            <p:cNvSpPr/>
            <p:nvPr/>
          </p:nvSpPr>
          <p:spPr>
            <a:xfrm>
              <a:off x="4313160" y="3904920"/>
              <a:ext cx="750960" cy="827280"/>
            </a:xfrm>
            <a:custGeom>
              <a:avLst/>
              <a:gdLst/>
              <a:ahLst/>
              <a:rect l="l" t="t" r="r" b="b"/>
              <a:pathLst>
                <a:path w="473" h="521">
                  <a:moveTo>
                    <a:pt x="0" y="56"/>
                  </a:moveTo>
                  <a:lnTo>
                    <a:pt x="24" y="104"/>
                  </a:lnTo>
                  <a:lnTo>
                    <a:pt x="16" y="312"/>
                  </a:lnTo>
                  <a:lnTo>
                    <a:pt x="56" y="392"/>
                  </a:lnTo>
                  <a:lnTo>
                    <a:pt x="72" y="496"/>
                  </a:lnTo>
                  <a:lnTo>
                    <a:pt x="120" y="520"/>
                  </a:lnTo>
                  <a:lnTo>
                    <a:pt x="176" y="496"/>
                  </a:lnTo>
                  <a:lnTo>
                    <a:pt x="288" y="496"/>
                  </a:lnTo>
                  <a:lnTo>
                    <a:pt x="312" y="400"/>
                  </a:lnTo>
                  <a:lnTo>
                    <a:pt x="384" y="376"/>
                  </a:lnTo>
                  <a:lnTo>
                    <a:pt x="456" y="416"/>
                  </a:lnTo>
                  <a:lnTo>
                    <a:pt x="472" y="312"/>
                  </a:lnTo>
                  <a:lnTo>
                    <a:pt x="432" y="296"/>
                  </a:lnTo>
                  <a:lnTo>
                    <a:pt x="440" y="256"/>
                  </a:lnTo>
                  <a:lnTo>
                    <a:pt x="360" y="256"/>
                  </a:lnTo>
                  <a:lnTo>
                    <a:pt x="360" y="176"/>
                  </a:lnTo>
                  <a:lnTo>
                    <a:pt x="336" y="152"/>
                  </a:lnTo>
                  <a:lnTo>
                    <a:pt x="240" y="104"/>
                  </a:lnTo>
                  <a:lnTo>
                    <a:pt x="200" y="104"/>
                  </a:lnTo>
                  <a:lnTo>
                    <a:pt x="168" y="64"/>
                  </a:lnTo>
                  <a:lnTo>
                    <a:pt x="176" y="0"/>
                  </a:lnTo>
                  <a:lnTo>
                    <a:pt x="104" y="16"/>
                  </a:lnTo>
                  <a:lnTo>
                    <a:pt x="48" y="56"/>
                  </a:lnTo>
                  <a:lnTo>
                    <a:pt x="0" y="56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0" name=""/>
            <p:cNvSpPr/>
            <p:nvPr/>
          </p:nvSpPr>
          <p:spPr>
            <a:xfrm>
              <a:off x="4770360" y="4501800"/>
              <a:ext cx="484200" cy="522360"/>
            </a:xfrm>
            <a:custGeom>
              <a:avLst/>
              <a:gdLst/>
              <a:ahLst/>
              <a:rect l="l" t="t" r="r" b="b"/>
              <a:pathLst>
                <a:path w="305" h="329">
                  <a:moveTo>
                    <a:pt x="0" y="120"/>
                  </a:moveTo>
                  <a:lnTo>
                    <a:pt x="24" y="24"/>
                  </a:lnTo>
                  <a:lnTo>
                    <a:pt x="96" y="0"/>
                  </a:lnTo>
                  <a:lnTo>
                    <a:pt x="168" y="40"/>
                  </a:lnTo>
                  <a:lnTo>
                    <a:pt x="168" y="120"/>
                  </a:lnTo>
                  <a:lnTo>
                    <a:pt x="248" y="136"/>
                  </a:lnTo>
                  <a:lnTo>
                    <a:pt x="264" y="200"/>
                  </a:lnTo>
                  <a:lnTo>
                    <a:pt x="304" y="184"/>
                  </a:lnTo>
                  <a:lnTo>
                    <a:pt x="288" y="256"/>
                  </a:lnTo>
                  <a:lnTo>
                    <a:pt x="272" y="296"/>
                  </a:lnTo>
                  <a:lnTo>
                    <a:pt x="208" y="328"/>
                  </a:lnTo>
                  <a:lnTo>
                    <a:pt x="152" y="304"/>
                  </a:lnTo>
                  <a:lnTo>
                    <a:pt x="184" y="240"/>
                  </a:lnTo>
                  <a:lnTo>
                    <a:pt x="32" y="176"/>
                  </a:lnTo>
                  <a:lnTo>
                    <a:pt x="0" y="120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1" name=""/>
            <p:cNvSpPr/>
            <p:nvPr/>
          </p:nvSpPr>
          <p:spPr>
            <a:xfrm>
              <a:off x="3564000" y="3321000"/>
              <a:ext cx="788760" cy="1169640"/>
            </a:xfrm>
            <a:custGeom>
              <a:avLst/>
              <a:gdLst/>
              <a:ahLst/>
              <a:rect l="l" t="t" r="r" b="b"/>
              <a:pathLst>
                <a:path w="497" h="737">
                  <a:moveTo>
                    <a:pt x="32" y="160"/>
                  </a:moveTo>
                  <a:lnTo>
                    <a:pt x="48" y="192"/>
                  </a:lnTo>
                  <a:lnTo>
                    <a:pt x="104" y="216"/>
                  </a:lnTo>
                  <a:lnTo>
                    <a:pt x="128" y="128"/>
                  </a:lnTo>
                  <a:lnTo>
                    <a:pt x="192" y="104"/>
                  </a:lnTo>
                  <a:lnTo>
                    <a:pt x="240" y="48"/>
                  </a:lnTo>
                  <a:lnTo>
                    <a:pt x="240" y="0"/>
                  </a:lnTo>
                  <a:lnTo>
                    <a:pt x="304" y="64"/>
                  </a:lnTo>
                  <a:lnTo>
                    <a:pt x="312" y="96"/>
                  </a:lnTo>
                  <a:lnTo>
                    <a:pt x="408" y="72"/>
                  </a:lnTo>
                  <a:lnTo>
                    <a:pt x="456" y="96"/>
                  </a:lnTo>
                  <a:lnTo>
                    <a:pt x="424" y="136"/>
                  </a:lnTo>
                  <a:lnTo>
                    <a:pt x="456" y="160"/>
                  </a:lnTo>
                  <a:lnTo>
                    <a:pt x="336" y="192"/>
                  </a:lnTo>
                  <a:lnTo>
                    <a:pt x="304" y="280"/>
                  </a:lnTo>
                  <a:lnTo>
                    <a:pt x="336" y="368"/>
                  </a:lnTo>
                  <a:lnTo>
                    <a:pt x="360" y="368"/>
                  </a:lnTo>
                  <a:lnTo>
                    <a:pt x="368" y="400"/>
                  </a:lnTo>
                  <a:lnTo>
                    <a:pt x="432" y="368"/>
                  </a:lnTo>
                  <a:lnTo>
                    <a:pt x="424" y="432"/>
                  </a:lnTo>
                  <a:lnTo>
                    <a:pt x="472" y="424"/>
                  </a:lnTo>
                  <a:lnTo>
                    <a:pt x="496" y="472"/>
                  </a:lnTo>
                  <a:lnTo>
                    <a:pt x="488" y="680"/>
                  </a:lnTo>
                  <a:lnTo>
                    <a:pt x="464" y="736"/>
                  </a:lnTo>
                  <a:lnTo>
                    <a:pt x="208" y="568"/>
                  </a:lnTo>
                  <a:lnTo>
                    <a:pt x="224" y="544"/>
                  </a:lnTo>
                  <a:lnTo>
                    <a:pt x="64" y="288"/>
                  </a:lnTo>
                  <a:lnTo>
                    <a:pt x="24" y="264"/>
                  </a:lnTo>
                  <a:lnTo>
                    <a:pt x="0" y="192"/>
                  </a:lnTo>
                  <a:lnTo>
                    <a:pt x="32" y="160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2" name=""/>
            <p:cNvSpPr/>
            <p:nvPr/>
          </p:nvSpPr>
          <p:spPr>
            <a:xfrm>
              <a:off x="4236840" y="4400280"/>
              <a:ext cx="446400" cy="2363760"/>
            </a:xfrm>
            <a:custGeom>
              <a:avLst/>
              <a:gdLst/>
              <a:ahLst/>
              <a:rect l="l" t="t" r="r" b="b"/>
              <a:pathLst>
                <a:path w="281" h="1489">
                  <a:moveTo>
                    <a:pt x="168" y="208"/>
                  </a:moveTo>
                  <a:lnTo>
                    <a:pt x="168" y="248"/>
                  </a:lnTo>
                  <a:lnTo>
                    <a:pt x="128" y="296"/>
                  </a:lnTo>
                  <a:lnTo>
                    <a:pt x="128" y="384"/>
                  </a:lnTo>
                  <a:lnTo>
                    <a:pt x="104" y="424"/>
                  </a:lnTo>
                  <a:lnTo>
                    <a:pt x="72" y="568"/>
                  </a:lnTo>
                  <a:lnTo>
                    <a:pt x="104" y="664"/>
                  </a:lnTo>
                  <a:lnTo>
                    <a:pt x="72" y="784"/>
                  </a:lnTo>
                  <a:lnTo>
                    <a:pt x="64" y="944"/>
                  </a:lnTo>
                  <a:lnTo>
                    <a:pt x="96" y="1112"/>
                  </a:lnTo>
                  <a:lnTo>
                    <a:pt x="96" y="1240"/>
                  </a:lnTo>
                  <a:lnTo>
                    <a:pt x="72" y="1296"/>
                  </a:lnTo>
                  <a:lnTo>
                    <a:pt x="120" y="1336"/>
                  </a:lnTo>
                  <a:lnTo>
                    <a:pt x="192" y="1368"/>
                  </a:lnTo>
                  <a:lnTo>
                    <a:pt x="192" y="1456"/>
                  </a:lnTo>
                  <a:lnTo>
                    <a:pt x="280" y="1456"/>
                  </a:lnTo>
                  <a:lnTo>
                    <a:pt x="224" y="1488"/>
                  </a:lnTo>
                  <a:lnTo>
                    <a:pt x="160" y="1488"/>
                  </a:lnTo>
                  <a:lnTo>
                    <a:pt x="104" y="1480"/>
                  </a:lnTo>
                  <a:lnTo>
                    <a:pt x="72" y="1448"/>
                  </a:lnTo>
                  <a:lnTo>
                    <a:pt x="64" y="1392"/>
                  </a:lnTo>
                  <a:lnTo>
                    <a:pt x="40" y="1264"/>
                  </a:lnTo>
                  <a:lnTo>
                    <a:pt x="40" y="1208"/>
                  </a:lnTo>
                  <a:lnTo>
                    <a:pt x="0" y="1176"/>
                  </a:lnTo>
                  <a:lnTo>
                    <a:pt x="8" y="1120"/>
                  </a:lnTo>
                  <a:lnTo>
                    <a:pt x="40" y="1088"/>
                  </a:lnTo>
                  <a:lnTo>
                    <a:pt x="40" y="1000"/>
                  </a:lnTo>
                  <a:lnTo>
                    <a:pt x="8" y="968"/>
                  </a:lnTo>
                  <a:lnTo>
                    <a:pt x="8" y="864"/>
                  </a:lnTo>
                  <a:lnTo>
                    <a:pt x="0" y="792"/>
                  </a:lnTo>
                  <a:lnTo>
                    <a:pt x="32" y="744"/>
                  </a:lnTo>
                  <a:lnTo>
                    <a:pt x="40" y="608"/>
                  </a:lnTo>
                  <a:lnTo>
                    <a:pt x="40" y="448"/>
                  </a:lnTo>
                  <a:lnTo>
                    <a:pt x="48" y="208"/>
                  </a:lnTo>
                  <a:lnTo>
                    <a:pt x="48" y="152"/>
                  </a:lnTo>
                  <a:lnTo>
                    <a:pt x="48" y="88"/>
                  </a:lnTo>
                  <a:lnTo>
                    <a:pt x="40" y="56"/>
                  </a:lnTo>
                  <a:lnTo>
                    <a:pt x="64" y="0"/>
                  </a:lnTo>
                  <a:lnTo>
                    <a:pt x="104" y="80"/>
                  </a:lnTo>
                  <a:lnTo>
                    <a:pt x="120" y="184"/>
                  </a:lnTo>
                  <a:lnTo>
                    <a:pt x="168" y="208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3" name=""/>
            <p:cNvSpPr/>
            <p:nvPr/>
          </p:nvSpPr>
          <p:spPr>
            <a:xfrm>
              <a:off x="4046400" y="2977920"/>
              <a:ext cx="2427480" cy="2478240"/>
            </a:xfrm>
            <a:custGeom>
              <a:avLst/>
              <a:gdLst/>
              <a:ahLst/>
              <a:rect l="l" t="t" r="r" b="b"/>
              <a:pathLst>
                <a:path w="1529" h="1561">
                  <a:moveTo>
                    <a:pt x="888" y="40"/>
                  </a:moveTo>
                  <a:lnTo>
                    <a:pt x="832" y="112"/>
                  </a:lnTo>
                  <a:lnTo>
                    <a:pt x="768" y="104"/>
                  </a:lnTo>
                  <a:lnTo>
                    <a:pt x="720" y="104"/>
                  </a:lnTo>
                  <a:lnTo>
                    <a:pt x="720" y="136"/>
                  </a:lnTo>
                  <a:lnTo>
                    <a:pt x="680" y="112"/>
                  </a:lnTo>
                  <a:lnTo>
                    <a:pt x="600" y="160"/>
                  </a:lnTo>
                  <a:lnTo>
                    <a:pt x="544" y="104"/>
                  </a:lnTo>
                  <a:lnTo>
                    <a:pt x="552" y="48"/>
                  </a:lnTo>
                  <a:lnTo>
                    <a:pt x="544" y="0"/>
                  </a:lnTo>
                  <a:lnTo>
                    <a:pt x="504" y="0"/>
                  </a:lnTo>
                  <a:lnTo>
                    <a:pt x="480" y="40"/>
                  </a:lnTo>
                  <a:lnTo>
                    <a:pt x="360" y="40"/>
                  </a:lnTo>
                  <a:lnTo>
                    <a:pt x="368" y="104"/>
                  </a:lnTo>
                  <a:lnTo>
                    <a:pt x="408" y="104"/>
                  </a:lnTo>
                  <a:lnTo>
                    <a:pt x="336" y="168"/>
                  </a:lnTo>
                  <a:lnTo>
                    <a:pt x="272" y="136"/>
                  </a:lnTo>
                  <a:lnTo>
                    <a:pt x="152" y="136"/>
                  </a:lnTo>
                  <a:lnTo>
                    <a:pt x="152" y="216"/>
                  </a:lnTo>
                  <a:lnTo>
                    <a:pt x="168" y="256"/>
                  </a:lnTo>
                  <a:lnTo>
                    <a:pt x="152" y="376"/>
                  </a:lnTo>
                  <a:lnTo>
                    <a:pt x="32" y="408"/>
                  </a:lnTo>
                  <a:lnTo>
                    <a:pt x="0" y="496"/>
                  </a:lnTo>
                  <a:lnTo>
                    <a:pt x="32" y="584"/>
                  </a:lnTo>
                  <a:lnTo>
                    <a:pt x="56" y="584"/>
                  </a:lnTo>
                  <a:lnTo>
                    <a:pt x="64" y="616"/>
                  </a:lnTo>
                  <a:lnTo>
                    <a:pt x="128" y="584"/>
                  </a:lnTo>
                  <a:lnTo>
                    <a:pt x="120" y="648"/>
                  </a:lnTo>
                  <a:lnTo>
                    <a:pt x="168" y="640"/>
                  </a:lnTo>
                  <a:lnTo>
                    <a:pt x="216" y="640"/>
                  </a:lnTo>
                  <a:lnTo>
                    <a:pt x="272" y="600"/>
                  </a:lnTo>
                  <a:lnTo>
                    <a:pt x="344" y="584"/>
                  </a:lnTo>
                  <a:lnTo>
                    <a:pt x="336" y="648"/>
                  </a:lnTo>
                  <a:lnTo>
                    <a:pt x="368" y="688"/>
                  </a:lnTo>
                  <a:lnTo>
                    <a:pt x="408" y="688"/>
                  </a:lnTo>
                  <a:lnTo>
                    <a:pt x="504" y="736"/>
                  </a:lnTo>
                  <a:lnTo>
                    <a:pt x="528" y="760"/>
                  </a:lnTo>
                  <a:lnTo>
                    <a:pt x="528" y="840"/>
                  </a:lnTo>
                  <a:lnTo>
                    <a:pt x="608" y="840"/>
                  </a:lnTo>
                  <a:lnTo>
                    <a:pt x="600" y="880"/>
                  </a:lnTo>
                  <a:lnTo>
                    <a:pt x="640" y="896"/>
                  </a:lnTo>
                  <a:lnTo>
                    <a:pt x="624" y="1000"/>
                  </a:lnTo>
                  <a:lnTo>
                    <a:pt x="624" y="1080"/>
                  </a:lnTo>
                  <a:lnTo>
                    <a:pt x="704" y="1096"/>
                  </a:lnTo>
                  <a:lnTo>
                    <a:pt x="720" y="1160"/>
                  </a:lnTo>
                  <a:lnTo>
                    <a:pt x="760" y="1144"/>
                  </a:lnTo>
                  <a:lnTo>
                    <a:pt x="744" y="1216"/>
                  </a:lnTo>
                  <a:lnTo>
                    <a:pt x="768" y="1224"/>
                  </a:lnTo>
                  <a:lnTo>
                    <a:pt x="768" y="1264"/>
                  </a:lnTo>
                  <a:lnTo>
                    <a:pt x="648" y="1400"/>
                  </a:lnTo>
                  <a:lnTo>
                    <a:pt x="704" y="1432"/>
                  </a:lnTo>
                  <a:lnTo>
                    <a:pt x="768" y="1496"/>
                  </a:lnTo>
                  <a:lnTo>
                    <a:pt x="760" y="1560"/>
                  </a:lnTo>
                  <a:lnTo>
                    <a:pt x="816" y="1480"/>
                  </a:lnTo>
                  <a:lnTo>
                    <a:pt x="864" y="1432"/>
                  </a:lnTo>
                  <a:lnTo>
                    <a:pt x="880" y="1408"/>
                  </a:lnTo>
                  <a:lnTo>
                    <a:pt x="944" y="1336"/>
                  </a:lnTo>
                  <a:lnTo>
                    <a:pt x="952" y="1280"/>
                  </a:lnTo>
                  <a:lnTo>
                    <a:pt x="952" y="1232"/>
                  </a:lnTo>
                  <a:lnTo>
                    <a:pt x="984" y="1200"/>
                  </a:lnTo>
                  <a:lnTo>
                    <a:pt x="1008" y="1192"/>
                  </a:lnTo>
                  <a:lnTo>
                    <a:pt x="1056" y="1160"/>
                  </a:lnTo>
                  <a:lnTo>
                    <a:pt x="1128" y="1144"/>
                  </a:lnTo>
                  <a:lnTo>
                    <a:pt x="1216" y="1136"/>
                  </a:lnTo>
                  <a:lnTo>
                    <a:pt x="1304" y="1016"/>
                  </a:lnTo>
                  <a:lnTo>
                    <a:pt x="1360" y="784"/>
                  </a:lnTo>
                  <a:lnTo>
                    <a:pt x="1456" y="680"/>
                  </a:lnTo>
                  <a:lnTo>
                    <a:pt x="1528" y="600"/>
                  </a:lnTo>
                  <a:lnTo>
                    <a:pt x="1528" y="464"/>
                  </a:lnTo>
                  <a:lnTo>
                    <a:pt x="1504" y="448"/>
                  </a:lnTo>
                  <a:lnTo>
                    <a:pt x="1464" y="448"/>
                  </a:lnTo>
                  <a:lnTo>
                    <a:pt x="1344" y="344"/>
                  </a:lnTo>
                  <a:lnTo>
                    <a:pt x="1288" y="344"/>
                  </a:lnTo>
                  <a:lnTo>
                    <a:pt x="1192" y="320"/>
                  </a:lnTo>
                  <a:lnTo>
                    <a:pt x="1160" y="320"/>
                  </a:lnTo>
                  <a:lnTo>
                    <a:pt x="1160" y="288"/>
                  </a:lnTo>
                  <a:lnTo>
                    <a:pt x="1056" y="232"/>
                  </a:lnTo>
                  <a:lnTo>
                    <a:pt x="976" y="200"/>
                  </a:lnTo>
                  <a:lnTo>
                    <a:pt x="944" y="136"/>
                  </a:lnTo>
                  <a:lnTo>
                    <a:pt x="920" y="112"/>
                  </a:lnTo>
                  <a:lnTo>
                    <a:pt x="920" y="48"/>
                  </a:lnTo>
                  <a:lnTo>
                    <a:pt x="888" y="40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4" name=""/>
            <p:cNvSpPr/>
            <p:nvPr/>
          </p:nvSpPr>
          <p:spPr>
            <a:xfrm>
              <a:off x="4782960" y="4222440"/>
              <a:ext cx="1424160" cy="1551240"/>
            </a:xfrm>
            <a:custGeom>
              <a:avLst/>
              <a:gdLst/>
              <a:ahLst/>
              <a:rect l="l" t="t" r="r" b="b"/>
              <a:pathLst>
                <a:path w="897" h="977">
                  <a:moveTo>
                    <a:pt x="896" y="0"/>
                  </a:moveTo>
                  <a:lnTo>
                    <a:pt x="840" y="232"/>
                  </a:lnTo>
                  <a:lnTo>
                    <a:pt x="752" y="352"/>
                  </a:lnTo>
                  <a:lnTo>
                    <a:pt x="592" y="376"/>
                  </a:lnTo>
                  <a:lnTo>
                    <a:pt x="544" y="408"/>
                  </a:lnTo>
                  <a:lnTo>
                    <a:pt x="520" y="416"/>
                  </a:lnTo>
                  <a:lnTo>
                    <a:pt x="488" y="448"/>
                  </a:lnTo>
                  <a:lnTo>
                    <a:pt x="488" y="496"/>
                  </a:lnTo>
                  <a:lnTo>
                    <a:pt x="480" y="552"/>
                  </a:lnTo>
                  <a:lnTo>
                    <a:pt x="416" y="624"/>
                  </a:lnTo>
                  <a:lnTo>
                    <a:pt x="352" y="696"/>
                  </a:lnTo>
                  <a:lnTo>
                    <a:pt x="296" y="776"/>
                  </a:lnTo>
                  <a:lnTo>
                    <a:pt x="232" y="800"/>
                  </a:lnTo>
                  <a:lnTo>
                    <a:pt x="176" y="784"/>
                  </a:lnTo>
                  <a:lnTo>
                    <a:pt x="136" y="744"/>
                  </a:lnTo>
                  <a:lnTo>
                    <a:pt x="136" y="776"/>
                  </a:lnTo>
                  <a:lnTo>
                    <a:pt x="176" y="816"/>
                  </a:lnTo>
                  <a:lnTo>
                    <a:pt x="184" y="872"/>
                  </a:lnTo>
                  <a:lnTo>
                    <a:pt x="136" y="952"/>
                  </a:lnTo>
                  <a:lnTo>
                    <a:pt x="24" y="960"/>
                  </a:lnTo>
                  <a:lnTo>
                    <a:pt x="0" y="976"/>
                  </a:lnTo>
                </a:path>
              </a:pathLst>
            </a:custGeom>
            <a:solidFill>
              <a:srgbClr val="ffffff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5" name=""/>
            <p:cNvSpPr/>
            <p:nvPr/>
          </p:nvSpPr>
          <p:spPr>
            <a:xfrm>
              <a:off x="4338720" y="4692600"/>
              <a:ext cx="928440" cy="2020680"/>
            </a:xfrm>
            <a:custGeom>
              <a:avLst/>
              <a:gdLst/>
              <a:ahLst/>
              <a:rect l="l" t="t" r="r" b="b"/>
              <a:pathLst>
                <a:path w="585" h="1273">
                  <a:moveTo>
                    <a:pt x="104" y="24"/>
                  </a:moveTo>
                  <a:lnTo>
                    <a:pt x="104" y="64"/>
                  </a:lnTo>
                  <a:lnTo>
                    <a:pt x="64" y="112"/>
                  </a:lnTo>
                  <a:lnTo>
                    <a:pt x="64" y="200"/>
                  </a:lnTo>
                  <a:lnTo>
                    <a:pt x="40" y="240"/>
                  </a:lnTo>
                  <a:lnTo>
                    <a:pt x="8" y="384"/>
                  </a:lnTo>
                  <a:lnTo>
                    <a:pt x="40" y="480"/>
                  </a:lnTo>
                  <a:lnTo>
                    <a:pt x="8" y="600"/>
                  </a:lnTo>
                  <a:lnTo>
                    <a:pt x="0" y="760"/>
                  </a:lnTo>
                  <a:lnTo>
                    <a:pt x="32" y="928"/>
                  </a:lnTo>
                  <a:lnTo>
                    <a:pt x="32" y="1056"/>
                  </a:lnTo>
                  <a:lnTo>
                    <a:pt x="8" y="1112"/>
                  </a:lnTo>
                  <a:lnTo>
                    <a:pt x="56" y="1152"/>
                  </a:lnTo>
                  <a:lnTo>
                    <a:pt x="128" y="1184"/>
                  </a:lnTo>
                  <a:lnTo>
                    <a:pt x="128" y="1272"/>
                  </a:lnTo>
                  <a:lnTo>
                    <a:pt x="224" y="1272"/>
                  </a:lnTo>
                  <a:lnTo>
                    <a:pt x="184" y="1240"/>
                  </a:lnTo>
                  <a:lnTo>
                    <a:pt x="128" y="1184"/>
                  </a:lnTo>
                  <a:lnTo>
                    <a:pt x="120" y="1136"/>
                  </a:lnTo>
                  <a:lnTo>
                    <a:pt x="152" y="1088"/>
                  </a:lnTo>
                  <a:lnTo>
                    <a:pt x="152" y="1056"/>
                  </a:lnTo>
                  <a:lnTo>
                    <a:pt x="208" y="1016"/>
                  </a:lnTo>
                  <a:lnTo>
                    <a:pt x="184" y="992"/>
                  </a:lnTo>
                  <a:lnTo>
                    <a:pt x="152" y="960"/>
                  </a:lnTo>
                  <a:lnTo>
                    <a:pt x="152" y="936"/>
                  </a:lnTo>
                  <a:lnTo>
                    <a:pt x="208" y="896"/>
                  </a:lnTo>
                  <a:lnTo>
                    <a:pt x="224" y="824"/>
                  </a:lnTo>
                  <a:lnTo>
                    <a:pt x="208" y="728"/>
                  </a:lnTo>
                  <a:lnTo>
                    <a:pt x="248" y="760"/>
                  </a:lnTo>
                  <a:lnTo>
                    <a:pt x="296" y="728"/>
                  </a:lnTo>
                  <a:lnTo>
                    <a:pt x="280" y="680"/>
                  </a:lnTo>
                  <a:lnTo>
                    <a:pt x="304" y="664"/>
                  </a:lnTo>
                  <a:lnTo>
                    <a:pt x="416" y="656"/>
                  </a:lnTo>
                  <a:lnTo>
                    <a:pt x="464" y="576"/>
                  </a:lnTo>
                  <a:lnTo>
                    <a:pt x="456" y="520"/>
                  </a:lnTo>
                  <a:lnTo>
                    <a:pt x="416" y="480"/>
                  </a:lnTo>
                  <a:lnTo>
                    <a:pt x="416" y="448"/>
                  </a:lnTo>
                  <a:lnTo>
                    <a:pt x="424" y="328"/>
                  </a:lnTo>
                  <a:lnTo>
                    <a:pt x="464" y="320"/>
                  </a:lnTo>
                  <a:lnTo>
                    <a:pt x="584" y="184"/>
                  </a:lnTo>
                  <a:lnTo>
                    <a:pt x="584" y="144"/>
                  </a:lnTo>
                  <a:lnTo>
                    <a:pt x="560" y="136"/>
                  </a:lnTo>
                  <a:lnTo>
                    <a:pt x="544" y="176"/>
                  </a:lnTo>
                  <a:lnTo>
                    <a:pt x="480" y="208"/>
                  </a:lnTo>
                  <a:lnTo>
                    <a:pt x="424" y="184"/>
                  </a:lnTo>
                  <a:lnTo>
                    <a:pt x="456" y="120"/>
                  </a:lnTo>
                  <a:lnTo>
                    <a:pt x="304" y="56"/>
                  </a:lnTo>
                  <a:lnTo>
                    <a:pt x="272" y="0"/>
                  </a:lnTo>
                  <a:lnTo>
                    <a:pt x="160" y="0"/>
                  </a:lnTo>
                  <a:lnTo>
                    <a:pt x="104" y="24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6" name=""/>
            <p:cNvSpPr/>
            <p:nvPr/>
          </p:nvSpPr>
          <p:spPr>
            <a:xfrm>
              <a:off x="4998960" y="5200560"/>
              <a:ext cx="268200" cy="293400"/>
            </a:xfrm>
            <a:custGeom>
              <a:avLst/>
              <a:gdLst/>
              <a:ahLst/>
              <a:rect l="l" t="t" r="r" b="b"/>
              <a:pathLst>
                <a:path w="169" h="185">
                  <a:moveTo>
                    <a:pt x="8" y="8"/>
                  </a:moveTo>
                  <a:lnTo>
                    <a:pt x="0" y="128"/>
                  </a:lnTo>
                  <a:lnTo>
                    <a:pt x="40" y="168"/>
                  </a:lnTo>
                  <a:lnTo>
                    <a:pt x="96" y="184"/>
                  </a:lnTo>
                  <a:lnTo>
                    <a:pt x="160" y="160"/>
                  </a:lnTo>
                  <a:lnTo>
                    <a:pt x="168" y="96"/>
                  </a:lnTo>
                  <a:lnTo>
                    <a:pt x="104" y="32"/>
                  </a:lnTo>
                  <a:lnTo>
                    <a:pt x="48" y="0"/>
                  </a:lnTo>
                  <a:lnTo>
                    <a:pt x="8" y="8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297" name=""/>
          <p:cNvSpPr/>
          <p:nvPr/>
        </p:nvSpPr>
        <p:spPr>
          <a:xfrm>
            <a:off x="203040" y="2341440"/>
            <a:ext cx="3245040" cy="909720"/>
          </a:xfrm>
          <a:prstGeom prst="rect">
            <a:avLst/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73080" rIns="73080" tIns="73080" bIns="73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114480"/>
                <a:tab algn="l" pos="228600"/>
                <a:tab algn="l" pos="343080"/>
                <a:tab algn="l" pos="457200"/>
                <a:tab algn="l" pos="571680"/>
                <a:tab algn="l" pos="685800"/>
                <a:tab algn="l" pos="800280"/>
                <a:tab algn="l" pos="914400"/>
                <a:tab algn="l" pos="1028880"/>
                <a:tab algn="l" pos="1143000"/>
                <a:tab algn="l" pos="1257480"/>
                <a:tab algn="l" pos="1371600"/>
                <a:tab algn="l" pos="1486080"/>
                <a:tab algn="l" pos="1600200"/>
                <a:tab algn="l" pos="1714680"/>
                <a:tab algn="l" pos="1828800"/>
                <a:tab algn="l" pos="1943280"/>
                <a:tab algn="l" pos="2057400"/>
                <a:tab algn="l" pos="2171880"/>
                <a:tab algn="l" pos="22860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Mexico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122400" indent="-12096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228600"/>
                <a:tab algn="l" pos="343080"/>
                <a:tab algn="l" pos="457200"/>
                <a:tab algn="l" pos="571680"/>
                <a:tab algn="l" pos="685800"/>
                <a:tab algn="l" pos="800280"/>
                <a:tab algn="l" pos="914400"/>
                <a:tab algn="l" pos="1028880"/>
                <a:tab algn="l" pos="1143000"/>
                <a:tab algn="l" pos="1257480"/>
                <a:tab algn="l" pos="1371600"/>
                <a:tab algn="l" pos="1486080"/>
                <a:tab algn="l" pos="1600200"/>
                <a:tab algn="l" pos="1714680"/>
                <a:tab algn="l" pos="1828800"/>
                <a:tab algn="l" pos="1943280"/>
                <a:tab algn="l" pos="2057400"/>
                <a:tab algn="l" pos="2171880"/>
                <a:tab algn="l" pos="2286000"/>
                <a:tab algn="l" pos="240048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IPPs introduced -- great need for new private power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122400" indent="-12096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228600"/>
                <a:tab algn="l" pos="343080"/>
                <a:tab algn="l" pos="457200"/>
                <a:tab algn="l" pos="571680"/>
                <a:tab algn="l" pos="685800"/>
                <a:tab algn="l" pos="800280"/>
                <a:tab algn="l" pos="914400"/>
                <a:tab algn="l" pos="1028880"/>
                <a:tab algn="l" pos="1143000"/>
                <a:tab algn="l" pos="1257480"/>
                <a:tab algn="l" pos="1371600"/>
                <a:tab algn="l" pos="1486080"/>
                <a:tab algn="l" pos="1600200"/>
                <a:tab algn="l" pos="1714680"/>
                <a:tab algn="l" pos="1828800"/>
                <a:tab algn="l" pos="1943280"/>
                <a:tab algn="l" pos="2057400"/>
                <a:tab algn="l" pos="2171880"/>
                <a:tab algn="l" pos="2286000"/>
                <a:tab algn="l" pos="240048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Sweeping ‘99 restructuring law hotly contested -- new government insists on market opening, not privatization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8" name=""/>
          <p:cNvSpPr/>
          <p:nvPr/>
        </p:nvSpPr>
        <p:spPr>
          <a:xfrm>
            <a:off x="203040" y="3481560"/>
            <a:ext cx="2932200" cy="94644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91440" bIns="9144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Colombia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114480" indent="-11304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Disaggregation of G-T-D and power brokering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114480" indent="-11304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1995 spot market and power exchange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114480" indent="-11304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Customer choice &gt;0.1 MW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114480" indent="-11304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Left-wing protests delaying further privatization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9" name=""/>
          <p:cNvSpPr/>
          <p:nvPr/>
        </p:nvSpPr>
        <p:spPr>
          <a:xfrm>
            <a:off x="203040" y="1419120"/>
            <a:ext cx="2745000" cy="7938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91440" bIns="9144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El Salvador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114480" indent="-11304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1996 unbundling, restructuring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114480" indent="-11304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Some competition in market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114480" indent="-11304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Some generation, distribution privatization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0" name=""/>
          <p:cNvSpPr/>
          <p:nvPr/>
        </p:nvSpPr>
        <p:spPr>
          <a:xfrm>
            <a:off x="203040" y="4633920"/>
            <a:ext cx="2787840" cy="125172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91440" bIns="9144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Peru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114480" indent="-11304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Integrated utilities broken into separate G-D companies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114480" indent="-11304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Privatization program begun mid-1994;   </a:t>
            </a:r>
            <a:br>
              <a:rPr sz="1000"/>
            </a:b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 regional discos to be sold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114480" indent="-11304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Unbundling of G-T-D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114480" indent="-11304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Choice for large industrials only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1" name=""/>
          <p:cNvSpPr/>
          <p:nvPr/>
        </p:nvSpPr>
        <p:spPr>
          <a:xfrm>
            <a:off x="203040" y="5961240"/>
            <a:ext cx="2484720" cy="109908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91440" bIns="9144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Chile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114480" indent="-11304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1982 Electricity Law; 2000 proposed regulations to open distribution sector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114480" indent="-11304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Privatized utilities; vertical separation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114480" indent="-11304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IPPs encouraged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114480" indent="-11304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party access for transmission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2" name=""/>
          <p:cNvSpPr/>
          <p:nvPr/>
        </p:nvSpPr>
        <p:spPr>
          <a:xfrm>
            <a:off x="5157720" y="1782720"/>
            <a:ext cx="2874960" cy="94644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91440" bIns="9144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Venezuela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114480" indent="-11304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1999  law passed liberalizing sector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114480" indent="-11304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Privatization begun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114480" indent="-11304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State retains control of tariffs, T&amp;D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114480" indent="-11304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Some wholesale competition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3" name=""/>
          <p:cNvSpPr/>
          <p:nvPr/>
        </p:nvSpPr>
        <p:spPr>
          <a:xfrm>
            <a:off x="6618240" y="2774880"/>
            <a:ext cx="3092400" cy="125172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91440" bIns="9144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Brazil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114480" indent="-11304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New”pulverization” privatization model will disperse ownership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114480" indent="-11304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Large industrial retail competition; full proposed for 2006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114480" indent="-11304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Strong need for private sector in generation, transmission concessions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4" name=""/>
          <p:cNvSpPr/>
          <p:nvPr/>
        </p:nvSpPr>
        <p:spPr>
          <a:xfrm>
            <a:off x="6878520" y="4048200"/>
            <a:ext cx="2773440" cy="7938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91440" bIns="9144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Bolivia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114480" indent="-11304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1994 law disaggregating utilities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114480" indent="-11304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Capitalization nearly done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114480" indent="-11304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Investments needed, especially distribution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5" name=""/>
          <p:cNvSpPr/>
          <p:nvPr/>
        </p:nvSpPr>
        <p:spPr>
          <a:xfrm>
            <a:off x="6878520" y="4854600"/>
            <a:ext cx="2484720" cy="7938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91440" bIns="9144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Uruguay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114480" indent="-11304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 current plans to privatize assets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114480" indent="-11304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Legislation proposed for IPPs and unbundling of G-T-D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6" name=""/>
          <p:cNvSpPr/>
          <p:nvPr/>
        </p:nvSpPr>
        <p:spPr>
          <a:xfrm>
            <a:off x="6892920" y="5670720"/>
            <a:ext cx="2643120" cy="125172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91440" bIns="9144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Argentina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114480" indent="-11304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Privatization of assets since 1990, virtually all SOE sold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114480" indent="-11304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Huge need for new HV  transmission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114480" indent="-11304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Competitive generation, central pool for power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114480" indent="-11304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Choice available above 100 kW demand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7" name=""/>
          <p:cNvSpPr/>
          <p:nvPr/>
        </p:nvSpPr>
        <p:spPr>
          <a:xfrm flipV="1">
            <a:off x="2921040" y="3125880"/>
            <a:ext cx="1098360" cy="35856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8" name=""/>
          <p:cNvSpPr/>
          <p:nvPr/>
        </p:nvSpPr>
        <p:spPr>
          <a:xfrm flipV="1">
            <a:off x="3005280" y="4105080"/>
            <a:ext cx="1100160" cy="8586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9" name=""/>
          <p:cNvSpPr/>
          <p:nvPr/>
        </p:nvSpPr>
        <p:spPr>
          <a:xfrm flipV="1">
            <a:off x="2833560" y="5714640"/>
            <a:ext cx="1467000" cy="5461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0" name=""/>
          <p:cNvSpPr/>
          <p:nvPr/>
        </p:nvSpPr>
        <p:spPr>
          <a:xfrm flipH="1" flipV="1">
            <a:off x="4721400" y="5575320"/>
            <a:ext cx="2157120" cy="2808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1" name=""/>
          <p:cNvSpPr/>
          <p:nvPr/>
        </p:nvSpPr>
        <p:spPr>
          <a:xfrm flipH="1">
            <a:off x="5141880" y="4986360"/>
            <a:ext cx="1736640" cy="37944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2" name=""/>
          <p:cNvSpPr/>
          <p:nvPr/>
        </p:nvSpPr>
        <p:spPr>
          <a:xfrm flipH="1">
            <a:off x="4650840" y="4219560"/>
            <a:ext cx="2241720" cy="666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19800" bIns="19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3" name=""/>
          <p:cNvSpPr/>
          <p:nvPr/>
        </p:nvSpPr>
        <p:spPr>
          <a:xfrm flipH="1">
            <a:off x="5420880" y="3279600"/>
            <a:ext cx="1204920" cy="5353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4" name=""/>
          <p:cNvSpPr/>
          <p:nvPr/>
        </p:nvSpPr>
        <p:spPr>
          <a:xfrm flipH="1">
            <a:off x="4535280" y="2219400"/>
            <a:ext cx="595080" cy="58248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5" name=""/>
          <p:cNvSpPr/>
          <p:nvPr/>
        </p:nvSpPr>
        <p:spPr>
          <a:xfrm flipV="1">
            <a:off x="2960640" y="1488600"/>
            <a:ext cx="982800" cy="5461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6" name=""/>
          <p:cNvSpPr/>
          <p:nvPr/>
        </p:nvSpPr>
        <p:spPr>
          <a:xfrm flipV="1">
            <a:off x="3141720" y="1812600"/>
            <a:ext cx="982440" cy="5461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7" name=""/>
          <p:cNvSpPr/>
          <p:nvPr/>
        </p:nvSpPr>
        <p:spPr>
          <a:xfrm>
            <a:off x="5735520" y="272880"/>
            <a:ext cx="4141800" cy="131508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45720" rIns="4572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Latin America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114480" indent="-11304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Restructuring well underway or begun in most of region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114480" indent="-11304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Generally dependent on IPPs for demand expansion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114480" indent="-11304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Historic droughts created generation problems because of large hydro dependence in region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114480" indent="-11304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Several governments offering concessions to build transmission lines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114480" indent="-11304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Markets with long-standing pools often have price erosion, discouraging needed new generation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945FC284-A33F-49E1-8BED-E559D4B9DABC}" type="slidenum">
              <a:t>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8" name=""/>
          <p:cNvSpPr/>
          <p:nvPr/>
        </p:nvSpPr>
        <p:spPr>
          <a:xfrm flipH="1" flipV="1">
            <a:off x="6743880" y="3848040"/>
            <a:ext cx="736560" cy="10987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9" name="PlaceHolder 1"/>
          <p:cNvSpPr>
            <a:spLocks noGrp="1"/>
          </p:cNvSpPr>
          <p:nvPr>
            <p:ph type="title"/>
          </p:nvPr>
        </p:nvSpPr>
        <p:spPr>
          <a:xfrm>
            <a:off x="728640" y="1039320"/>
            <a:ext cx="7308720" cy="182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buNone/>
              <a:tabLst>
                <a:tab algn="l" pos="0"/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POWER SECTOR RESTRUCTURING IN AFRICA AND THE MIDDLE EAST: 2000</a:t>
            </a:r>
            <a:endParaRPr b="1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20" name="McK Separator"/>
          <p:cNvSpPr/>
          <p:nvPr/>
        </p:nvSpPr>
        <p:spPr>
          <a:xfrm>
            <a:off x="1827360" y="2001960"/>
            <a:ext cx="7308720" cy="14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321" name=""/>
          <p:cNvGrpSpPr/>
          <p:nvPr/>
        </p:nvGrpSpPr>
        <p:grpSpPr>
          <a:xfrm>
            <a:off x="2305080" y="2424240"/>
            <a:ext cx="4898520" cy="4566600"/>
            <a:chOff x="2305080" y="2424240"/>
            <a:chExt cx="4898520" cy="4566600"/>
          </a:xfrm>
        </p:grpSpPr>
        <p:sp>
          <p:nvSpPr>
            <p:cNvPr id="322" name=""/>
            <p:cNvSpPr/>
            <p:nvPr/>
          </p:nvSpPr>
          <p:spPr>
            <a:xfrm>
              <a:off x="3429720" y="3643200"/>
              <a:ext cx="945000" cy="1017000"/>
            </a:xfrm>
            <a:custGeom>
              <a:avLst/>
              <a:gdLst/>
              <a:ahLst/>
              <a:rect l="l" t="t" r="r" b="b"/>
              <a:pathLst>
                <a:path w="651" h="701">
                  <a:moveTo>
                    <a:pt x="565" y="31"/>
                  </a:moveTo>
                  <a:lnTo>
                    <a:pt x="163" y="160"/>
                  </a:lnTo>
                  <a:lnTo>
                    <a:pt x="89" y="283"/>
                  </a:lnTo>
                  <a:lnTo>
                    <a:pt x="19" y="326"/>
                  </a:lnTo>
                  <a:lnTo>
                    <a:pt x="33" y="429"/>
                  </a:lnTo>
                  <a:lnTo>
                    <a:pt x="0" y="491"/>
                  </a:lnTo>
                  <a:lnTo>
                    <a:pt x="22" y="541"/>
                  </a:lnTo>
                  <a:lnTo>
                    <a:pt x="53" y="701"/>
                  </a:lnTo>
                  <a:lnTo>
                    <a:pt x="116" y="701"/>
                  </a:lnTo>
                  <a:lnTo>
                    <a:pt x="108" y="420"/>
                  </a:lnTo>
                  <a:lnTo>
                    <a:pt x="158" y="386"/>
                  </a:lnTo>
                  <a:lnTo>
                    <a:pt x="506" y="389"/>
                  </a:lnTo>
                  <a:lnTo>
                    <a:pt x="594" y="220"/>
                  </a:lnTo>
                  <a:lnTo>
                    <a:pt x="651" y="0"/>
                  </a:lnTo>
                  <a:lnTo>
                    <a:pt x="565" y="31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3" name=""/>
            <p:cNvSpPr/>
            <p:nvPr/>
          </p:nvSpPr>
          <p:spPr>
            <a:xfrm>
              <a:off x="2592360" y="3525480"/>
              <a:ext cx="1076760" cy="885240"/>
            </a:xfrm>
            <a:custGeom>
              <a:avLst/>
              <a:gdLst/>
              <a:ahLst/>
              <a:rect l="l" t="t" r="r" b="b"/>
              <a:pathLst>
                <a:path w="742" h="610">
                  <a:moveTo>
                    <a:pt x="309" y="0"/>
                  </a:moveTo>
                  <a:lnTo>
                    <a:pt x="221" y="69"/>
                  </a:lnTo>
                  <a:lnTo>
                    <a:pt x="258" y="377"/>
                  </a:lnTo>
                  <a:lnTo>
                    <a:pt x="0" y="380"/>
                  </a:lnTo>
                  <a:lnTo>
                    <a:pt x="8" y="493"/>
                  </a:lnTo>
                  <a:lnTo>
                    <a:pt x="191" y="502"/>
                  </a:lnTo>
                  <a:lnTo>
                    <a:pt x="206" y="610"/>
                  </a:lnTo>
                  <a:lnTo>
                    <a:pt x="293" y="610"/>
                  </a:lnTo>
                  <a:lnTo>
                    <a:pt x="336" y="499"/>
                  </a:lnTo>
                  <a:lnTo>
                    <a:pt x="405" y="506"/>
                  </a:lnTo>
                  <a:lnTo>
                    <a:pt x="668" y="370"/>
                  </a:lnTo>
                  <a:lnTo>
                    <a:pt x="742" y="244"/>
                  </a:lnTo>
                  <a:lnTo>
                    <a:pt x="309" y="0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4" name=""/>
            <p:cNvSpPr/>
            <p:nvPr/>
          </p:nvSpPr>
          <p:spPr>
            <a:xfrm>
              <a:off x="2823120" y="2751840"/>
              <a:ext cx="488880" cy="576000"/>
            </a:xfrm>
            <a:custGeom>
              <a:avLst/>
              <a:gdLst/>
              <a:ahLst/>
              <a:rect l="l" t="t" r="r" b="b"/>
              <a:pathLst>
                <a:path w="337" h="397">
                  <a:moveTo>
                    <a:pt x="337" y="0"/>
                  </a:moveTo>
                  <a:lnTo>
                    <a:pt x="284" y="85"/>
                  </a:lnTo>
                  <a:lnTo>
                    <a:pt x="55" y="228"/>
                  </a:lnTo>
                  <a:lnTo>
                    <a:pt x="0" y="374"/>
                  </a:lnTo>
                  <a:lnTo>
                    <a:pt x="86" y="397"/>
                  </a:lnTo>
                  <a:lnTo>
                    <a:pt x="94" y="355"/>
                  </a:lnTo>
                  <a:lnTo>
                    <a:pt x="308" y="208"/>
                  </a:lnTo>
                  <a:lnTo>
                    <a:pt x="337" y="0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5" name=""/>
            <p:cNvSpPr/>
            <p:nvPr/>
          </p:nvSpPr>
          <p:spPr>
            <a:xfrm>
              <a:off x="2404800" y="3294720"/>
              <a:ext cx="545400" cy="469800"/>
            </a:xfrm>
            <a:custGeom>
              <a:avLst/>
              <a:gdLst/>
              <a:ahLst/>
              <a:rect l="l" t="t" r="r" b="b"/>
              <a:pathLst>
                <a:path w="376" h="324">
                  <a:moveTo>
                    <a:pt x="288" y="0"/>
                  </a:moveTo>
                  <a:lnTo>
                    <a:pt x="376" y="22"/>
                  </a:lnTo>
                  <a:lnTo>
                    <a:pt x="320" y="82"/>
                  </a:lnTo>
                  <a:lnTo>
                    <a:pt x="279" y="136"/>
                  </a:lnTo>
                  <a:lnTo>
                    <a:pt x="200" y="136"/>
                  </a:lnTo>
                  <a:lnTo>
                    <a:pt x="115" y="324"/>
                  </a:lnTo>
                  <a:lnTo>
                    <a:pt x="0" y="297"/>
                  </a:lnTo>
                  <a:lnTo>
                    <a:pt x="111" y="95"/>
                  </a:lnTo>
                  <a:lnTo>
                    <a:pt x="288" y="0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6" name=""/>
            <p:cNvSpPr/>
            <p:nvPr/>
          </p:nvSpPr>
          <p:spPr>
            <a:xfrm>
              <a:off x="3834720" y="2850480"/>
              <a:ext cx="256680" cy="391680"/>
            </a:xfrm>
            <a:custGeom>
              <a:avLst/>
              <a:gdLst/>
              <a:ahLst/>
              <a:rect l="l" t="t" r="r" b="b"/>
              <a:pathLst>
                <a:path w="177" h="270">
                  <a:moveTo>
                    <a:pt x="4" y="23"/>
                  </a:moveTo>
                  <a:lnTo>
                    <a:pt x="158" y="0"/>
                  </a:lnTo>
                  <a:lnTo>
                    <a:pt x="177" y="166"/>
                  </a:lnTo>
                  <a:lnTo>
                    <a:pt x="118" y="270"/>
                  </a:lnTo>
                  <a:lnTo>
                    <a:pt x="29" y="170"/>
                  </a:lnTo>
                  <a:lnTo>
                    <a:pt x="0" y="143"/>
                  </a:lnTo>
                  <a:lnTo>
                    <a:pt x="26" y="98"/>
                  </a:lnTo>
                  <a:lnTo>
                    <a:pt x="4" y="23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7" name=""/>
            <p:cNvSpPr/>
            <p:nvPr/>
          </p:nvSpPr>
          <p:spPr>
            <a:xfrm>
              <a:off x="2328120" y="3415320"/>
              <a:ext cx="716760" cy="671400"/>
            </a:xfrm>
            <a:custGeom>
              <a:avLst/>
              <a:gdLst/>
              <a:ahLst/>
              <a:rect l="l" t="t" r="r" b="b"/>
              <a:pathLst>
                <a:path w="494" h="463">
                  <a:moveTo>
                    <a:pt x="372" y="0"/>
                  </a:moveTo>
                  <a:lnTo>
                    <a:pt x="494" y="76"/>
                  </a:lnTo>
                  <a:lnTo>
                    <a:pt x="408" y="142"/>
                  </a:lnTo>
                  <a:lnTo>
                    <a:pt x="445" y="458"/>
                  </a:lnTo>
                  <a:lnTo>
                    <a:pt x="185" y="458"/>
                  </a:lnTo>
                  <a:lnTo>
                    <a:pt x="116" y="428"/>
                  </a:lnTo>
                  <a:lnTo>
                    <a:pt x="0" y="463"/>
                  </a:lnTo>
                  <a:lnTo>
                    <a:pt x="50" y="335"/>
                  </a:lnTo>
                  <a:lnTo>
                    <a:pt x="53" y="214"/>
                  </a:lnTo>
                  <a:lnTo>
                    <a:pt x="168" y="239"/>
                  </a:lnTo>
                  <a:lnTo>
                    <a:pt x="253" y="52"/>
                  </a:lnTo>
                  <a:lnTo>
                    <a:pt x="332" y="52"/>
                  </a:lnTo>
                  <a:lnTo>
                    <a:pt x="372" y="0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8" name=""/>
            <p:cNvSpPr/>
            <p:nvPr/>
          </p:nvSpPr>
          <p:spPr>
            <a:xfrm>
              <a:off x="2865240" y="2750400"/>
              <a:ext cx="1380240" cy="1128960"/>
            </a:xfrm>
            <a:custGeom>
              <a:avLst/>
              <a:gdLst/>
              <a:ahLst/>
              <a:rect l="l" t="t" r="r" b="b"/>
              <a:pathLst>
                <a:path w="951" h="778">
                  <a:moveTo>
                    <a:pt x="307" y="0"/>
                  </a:moveTo>
                  <a:lnTo>
                    <a:pt x="624" y="100"/>
                  </a:lnTo>
                  <a:lnTo>
                    <a:pt x="675" y="90"/>
                  </a:lnTo>
                  <a:lnTo>
                    <a:pt x="694" y="169"/>
                  </a:lnTo>
                  <a:lnTo>
                    <a:pt x="669" y="212"/>
                  </a:lnTo>
                  <a:lnTo>
                    <a:pt x="706" y="245"/>
                  </a:lnTo>
                  <a:lnTo>
                    <a:pt x="794" y="344"/>
                  </a:lnTo>
                  <a:lnTo>
                    <a:pt x="797" y="437"/>
                  </a:lnTo>
                  <a:lnTo>
                    <a:pt x="750" y="494"/>
                  </a:lnTo>
                  <a:lnTo>
                    <a:pt x="951" y="649"/>
                  </a:lnTo>
                  <a:lnTo>
                    <a:pt x="551" y="778"/>
                  </a:lnTo>
                  <a:lnTo>
                    <a:pt x="127" y="537"/>
                  </a:lnTo>
                  <a:lnTo>
                    <a:pt x="0" y="460"/>
                  </a:lnTo>
                  <a:lnTo>
                    <a:pt x="57" y="397"/>
                  </a:lnTo>
                  <a:lnTo>
                    <a:pt x="64" y="355"/>
                  </a:lnTo>
                  <a:lnTo>
                    <a:pt x="278" y="209"/>
                  </a:lnTo>
                  <a:lnTo>
                    <a:pt x="307" y="0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9" name=""/>
            <p:cNvSpPr/>
            <p:nvPr/>
          </p:nvSpPr>
          <p:spPr>
            <a:xfrm>
              <a:off x="3945240" y="3088440"/>
              <a:ext cx="1028880" cy="806760"/>
            </a:xfrm>
            <a:custGeom>
              <a:avLst/>
              <a:gdLst/>
              <a:ahLst/>
              <a:rect l="l" t="t" r="r" b="b"/>
              <a:pathLst>
                <a:path w="709" h="556">
                  <a:moveTo>
                    <a:pt x="100" y="0"/>
                  </a:moveTo>
                  <a:lnTo>
                    <a:pt x="42" y="101"/>
                  </a:lnTo>
                  <a:lnTo>
                    <a:pt x="48" y="204"/>
                  </a:lnTo>
                  <a:lnTo>
                    <a:pt x="0" y="262"/>
                  </a:lnTo>
                  <a:lnTo>
                    <a:pt x="206" y="416"/>
                  </a:lnTo>
                  <a:lnTo>
                    <a:pt x="292" y="385"/>
                  </a:lnTo>
                  <a:lnTo>
                    <a:pt x="634" y="556"/>
                  </a:lnTo>
                  <a:lnTo>
                    <a:pt x="703" y="522"/>
                  </a:lnTo>
                  <a:lnTo>
                    <a:pt x="709" y="421"/>
                  </a:lnTo>
                  <a:lnTo>
                    <a:pt x="693" y="82"/>
                  </a:lnTo>
                  <a:lnTo>
                    <a:pt x="523" y="35"/>
                  </a:lnTo>
                  <a:lnTo>
                    <a:pt x="443" y="91"/>
                  </a:lnTo>
                  <a:lnTo>
                    <a:pt x="387" y="161"/>
                  </a:lnTo>
                  <a:lnTo>
                    <a:pt x="232" y="27"/>
                  </a:lnTo>
                  <a:lnTo>
                    <a:pt x="100" y="0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0" name=""/>
            <p:cNvSpPr/>
            <p:nvPr/>
          </p:nvSpPr>
          <p:spPr>
            <a:xfrm>
              <a:off x="4944960" y="3201840"/>
              <a:ext cx="650160" cy="505080"/>
            </a:xfrm>
            <a:custGeom>
              <a:avLst/>
              <a:gdLst/>
              <a:ahLst/>
              <a:rect l="l" t="t" r="r" b="b"/>
              <a:pathLst>
                <a:path w="448" h="348">
                  <a:moveTo>
                    <a:pt x="0" y="0"/>
                  </a:moveTo>
                  <a:lnTo>
                    <a:pt x="19" y="348"/>
                  </a:lnTo>
                  <a:lnTo>
                    <a:pt x="448" y="348"/>
                  </a:lnTo>
                  <a:lnTo>
                    <a:pt x="265" y="150"/>
                  </a:lnTo>
                  <a:lnTo>
                    <a:pt x="265" y="18"/>
                  </a:lnTo>
                  <a:lnTo>
                    <a:pt x="173" y="10"/>
                  </a:lnTo>
                  <a:lnTo>
                    <a:pt x="110" y="2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1" name=""/>
            <p:cNvSpPr/>
            <p:nvPr/>
          </p:nvSpPr>
          <p:spPr>
            <a:xfrm>
              <a:off x="4696920" y="3695400"/>
              <a:ext cx="1036440" cy="1053360"/>
            </a:xfrm>
            <a:custGeom>
              <a:avLst/>
              <a:gdLst/>
              <a:ahLst/>
              <a:rect l="l" t="t" r="r" b="b"/>
              <a:pathLst>
                <a:path w="714" h="726">
                  <a:moveTo>
                    <a:pt x="190" y="0"/>
                  </a:moveTo>
                  <a:lnTo>
                    <a:pt x="615" y="0"/>
                  </a:lnTo>
                  <a:lnTo>
                    <a:pt x="714" y="249"/>
                  </a:lnTo>
                  <a:lnTo>
                    <a:pt x="611" y="504"/>
                  </a:lnTo>
                  <a:lnTo>
                    <a:pt x="625" y="656"/>
                  </a:lnTo>
                  <a:lnTo>
                    <a:pt x="570" y="725"/>
                  </a:lnTo>
                  <a:lnTo>
                    <a:pt x="408" y="726"/>
                  </a:lnTo>
                  <a:lnTo>
                    <a:pt x="252" y="679"/>
                  </a:lnTo>
                  <a:lnTo>
                    <a:pt x="182" y="586"/>
                  </a:lnTo>
                  <a:lnTo>
                    <a:pt x="116" y="580"/>
                  </a:lnTo>
                  <a:lnTo>
                    <a:pt x="0" y="378"/>
                  </a:lnTo>
                  <a:lnTo>
                    <a:pt x="36" y="289"/>
                  </a:lnTo>
                  <a:lnTo>
                    <a:pt x="91" y="272"/>
                  </a:lnTo>
                  <a:lnTo>
                    <a:pt x="116" y="137"/>
                  </a:lnTo>
                  <a:lnTo>
                    <a:pt x="182" y="103"/>
                  </a:lnTo>
                  <a:lnTo>
                    <a:pt x="190" y="0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2" name=""/>
            <p:cNvSpPr/>
            <p:nvPr/>
          </p:nvSpPr>
          <p:spPr>
            <a:xfrm>
              <a:off x="4160160" y="3646080"/>
              <a:ext cx="705240" cy="883440"/>
            </a:xfrm>
            <a:custGeom>
              <a:avLst/>
              <a:gdLst/>
              <a:ahLst/>
              <a:rect l="l" t="t" r="r" b="b"/>
              <a:pathLst>
                <a:path w="486" h="609">
                  <a:moveTo>
                    <a:pt x="146" y="0"/>
                  </a:moveTo>
                  <a:lnTo>
                    <a:pt x="486" y="171"/>
                  </a:lnTo>
                  <a:lnTo>
                    <a:pt x="462" y="307"/>
                  </a:lnTo>
                  <a:lnTo>
                    <a:pt x="407" y="324"/>
                  </a:lnTo>
                  <a:lnTo>
                    <a:pt x="373" y="411"/>
                  </a:lnTo>
                  <a:lnTo>
                    <a:pt x="436" y="519"/>
                  </a:lnTo>
                  <a:lnTo>
                    <a:pt x="288" y="586"/>
                  </a:lnTo>
                  <a:lnTo>
                    <a:pt x="128" y="609"/>
                  </a:lnTo>
                  <a:lnTo>
                    <a:pt x="78" y="577"/>
                  </a:lnTo>
                  <a:lnTo>
                    <a:pt x="133" y="527"/>
                  </a:lnTo>
                  <a:lnTo>
                    <a:pt x="94" y="415"/>
                  </a:lnTo>
                  <a:lnTo>
                    <a:pt x="0" y="388"/>
                  </a:lnTo>
                  <a:lnTo>
                    <a:pt x="89" y="212"/>
                  </a:lnTo>
                  <a:lnTo>
                    <a:pt x="146" y="0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3" name=""/>
            <p:cNvSpPr/>
            <p:nvPr/>
          </p:nvSpPr>
          <p:spPr>
            <a:xfrm>
              <a:off x="2305080" y="4034880"/>
              <a:ext cx="298800" cy="205920"/>
            </a:xfrm>
            <a:custGeom>
              <a:avLst/>
              <a:gdLst/>
              <a:ahLst/>
              <a:rect l="l" t="t" r="r" b="b"/>
              <a:pathLst>
                <a:path w="206" h="142">
                  <a:moveTo>
                    <a:pt x="17" y="34"/>
                  </a:moveTo>
                  <a:lnTo>
                    <a:pt x="131" y="0"/>
                  </a:lnTo>
                  <a:lnTo>
                    <a:pt x="199" y="29"/>
                  </a:lnTo>
                  <a:lnTo>
                    <a:pt x="206" y="142"/>
                  </a:lnTo>
                  <a:lnTo>
                    <a:pt x="0" y="129"/>
                  </a:lnTo>
                  <a:lnTo>
                    <a:pt x="17" y="34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4" name=""/>
            <p:cNvSpPr/>
            <p:nvPr/>
          </p:nvSpPr>
          <p:spPr>
            <a:xfrm>
              <a:off x="2305080" y="4222080"/>
              <a:ext cx="298800" cy="108720"/>
            </a:xfrm>
            <a:custGeom>
              <a:avLst/>
              <a:gdLst/>
              <a:ahLst/>
              <a:rect l="l" t="t" r="r" b="b"/>
              <a:pathLst>
                <a:path w="206" h="75">
                  <a:moveTo>
                    <a:pt x="0" y="0"/>
                  </a:moveTo>
                  <a:lnTo>
                    <a:pt x="206" y="12"/>
                  </a:lnTo>
                  <a:lnTo>
                    <a:pt x="95" y="7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5" name=""/>
            <p:cNvSpPr/>
            <p:nvPr/>
          </p:nvSpPr>
          <p:spPr>
            <a:xfrm>
              <a:off x="2442960" y="4237920"/>
              <a:ext cx="453960" cy="326160"/>
            </a:xfrm>
            <a:custGeom>
              <a:avLst/>
              <a:gdLst/>
              <a:ahLst/>
              <a:rect l="l" t="t" r="r" b="b"/>
              <a:pathLst>
                <a:path w="313" h="225">
                  <a:moveTo>
                    <a:pt x="0" y="62"/>
                  </a:moveTo>
                  <a:lnTo>
                    <a:pt x="108" y="0"/>
                  </a:lnTo>
                  <a:lnTo>
                    <a:pt x="296" y="10"/>
                  </a:lnTo>
                  <a:lnTo>
                    <a:pt x="313" y="124"/>
                  </a:lnTo>
                  <a:lnTo>
                    <a:pt x="286" y="225"/>
                  </a:lnTo>
                  <a:lnTo>
                    <a:pt x="199" y="163"/>
                  </a:lnTo>
                  <a:lnTo>
                    <a:pt x="139" y="103"/>
                  </a:lnTo>
                  <a:lnTo>
                    <a:pt x="88" y="151"/>
                  </a:lnTo>
                  <a:lnTo>
                    <a:pt x="0" y="62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6" name=""/>
            <p:cNvSpPr/>
            <p:nvPr/>
          </p:nvSpPr>
          <p:spPr>
            <a:xfrm>
              <a:off x="2567520" y="4386240"/>
              <a:ext cx="162360" cy="199800"/>
            </a:xfrm>
            <a:custGeom>
              <a:avLst/>
              <a:gdLst/>
              <a:ahLst/>
              <a:rect l="l" t="t" r="r" b="b"/>
              <a:pathLst>
                <a:path w="112" h="138">
                  <a:moveTo>
                    <a:pt x="53" y="0"/>
                  </a:moveTo>
                  <a:lnTo>
                    <a:pt x="0" y="49"/>
                  </a:lnTo>
                  <a:lnTo>
                    <a:pt x="86" y="138"/>
                  </a:lnTo>
                  <a:lnTo>
                    <a:pt x="112" y="59"/>
                  </a:lnTo>
                  <a:lnTo>
                    <a:pt x="53" y="0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7" name=""/>
            <p:cNvSpPr/>
            <p:nvPr/>
          </p:nvSpPr>
          <p:spPr>
            <a:xfrm>
              <a:off x="2689560" y="4468680"/>
              <a:ext cx="168120" cy="250920"/>
            </a:xfrm>
            <a:custGeom>
              <a:avLst/>
              <a:gdLst/>
              <a:ahLst/>
              <a:rect l="l" t="t" r="r" b="b"/>
              <a:pathLst>
                <a:path w="116" h="173">
                  <a:moveTo>
                    <a:pt x="26" y="0"/>
                  </a:moveTo>
                  <a:lnTo>
                    <a:pt x="0" y="81"/>
                  </a:lnTo>
                  <a:lnTo>
                    <a:pt x="91" y="173"/>
                  </a:lnTo>
                  <a:lnTo>
                    <a:pt x="116" y="65"/>
                  </a:lnTo>
                  <a:lnTo>
                    <a:pt x="26" y="0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8" name=""/>
            <p:cNvSpPr/>
            <p:nvPr/>
          </p:nvSpPr>
          <p:spPr>
            <a:xfrm>
              <a:off x="2819880" y="4409280"/>
              <a:ext cx="357120" cy="310320"/>
            </a:xfrm>
            <a:custGeom>
              <a:avLst/>
              <a:gdLst/>
              <a:ahLst/>
              <a:rect l="l" t="t" r="r" b="b"/>
              <a:pathLst>
                <a:path w="246" h="214">
                  <a:moveTo>
                    <a:pt x="53" y="0"/>
                  </a:moveTo>
                  <a:lnTo>
                    <a:pt x="134" y="0"/>
                  </a:lnTo>
                  <a:lnTo>
                    <a:pt x="246" y="78"/>
                  </a:lnTo>
                  <a:lnTo>
                    <a:pt x="236" y="175"/>
                  </a:lnTo>
                  <a:lnTo>
                    <a:pt x="84" y="176"/>
                  </a:lnTo>
                  <a:lnTo>
                    <a:pt x="0" y="214"/>
                  </a:lnTo>
                  <a:lnTo>
                    <a:pt x="26" y="105"/>
                  </a:lnTo>
                  <a:lnTo>
                    <a:pt x="53" y="0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9" name=""/>
            <p:cNvSpPr/>
            <p:nvPr/>
          </p:nvSpPr>
          <p:spPr>
            <a:xfrm>
              <a:off x="3159720" y="4368600"/>
              <a:ext cx="249480" cy="294480"/>
            </a:xfrm>
            <a:custGeom>
              <a:avLst/>
              <a:gdLst/>
              <a:ahLst/>
              <a:rect l="l" t="t" r="r" b="b"/>
              <a:pathLst>
                <a:path w="172" h="203">
                  <a:moveTo>
                    <a:pt x="21" y="3"/>
                  </a:moveTo>
                  <a:lnTo>
                    <a:pt x="142" y="0"/>
                  </a:lnTo>
                  <a:lnTo>
                    <a:pt x="172" y="203"/>
                  </a:lnTo>
                  <a:lnTo>
                    <a:pt x="0" y="203"/>
                  </a:lnTo>
                  <a:lnTo>
                    <a:pt x="21" y="3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0" name=""/>
            <p:cNvSpPr/>
            <p:nvPr/>
          </p:nvSpPr>
          <p:spPr>
            <a:xfrm>
              <a:off x="3011760" y="4113360"/>
              <a:ext cx="497880" cy="546840"/>
            </a:xfrm>
            <a:custGeom>
              <a:avLst/>
              <a:gdLst/>
              <a:ahLst/>
              <a:rect l="l" t="t" r="r" b="b"/>
              <a:pathLst>
                <a:path w="343" h="377">
                  <a:moveTo>
                    <a:pt x="45" y="93"/>
                  </a:moveTo>
                  <a:lnTo>
                    <a:pt x="0" y="204"/>
                  </a:lnTo>
                  <a:lnTo>
                    <a:pt x="112" y="283"/>
                  </a:lnTo>
                  <a:lnTo>
                    <a:pt x="126" y="181"/>
                  </a:lnTo>
                  <a:lnTo>
                    <a:pt x="244" y="176"/>
                  </a:lnTo>
                  <a:lnTo>
                    <a:pt x="272" y="377"/>
                  </a:lnTo>
                  <a:lnTo>
                    <a:pt x="343" y="377"/>
                  </a:lnTo>
                  <a:lnTo>
                    <a:pt x="310" y="216"/>
                  </a:lnTo>
                  <a:lnTo>
                    <a:pt x="288" y="166"/>
                  </a:lnTo>
                  <a:lnTo>
                    <a:pt x="324" y="145"/>
                  </a:lnTo>
                  <a:lnTo>
                    <a:pt x="309" y="0"/>
                  </a:lnTo>
                  <a:lnTo>
                    <a:pt x="119" y="97"/>
                  </a:lnTo>
                  <a:lnTo>
                    <a:pt x="45" y="93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1" name=""/>
            <p:cNvSpPr/>
            <p:nvPr/>
          </p:nvSpPr>
          <p:spPr>
            <a:xfrm>
              <a:off x="3580560" y="4200120"/>
              <a:ext cx="714240" cy="568800"/>
            </a:xfrm>
            <a:custGeom>
              <a:avLst/>
              <a:gdLst/>
              <a:ahLst/>
              <a:rect l="l" t="t" r="r" b="b"/>
              <a:pathLst>
                <a:path w="492" h="392">
                  <a:moveTo>
                    <a:pt x="54" y="0"/>
                  </a:moveTo>
                  <a:lnTo>
                    <a:pt x="0" y="36"/>
                  </a:lnTo>
                  <a:lnTo>
                    <a:pt x="9" y="317"/>
                  </a:lnTo>
                  <a:lnTo>
                    <a:pt x="237" y="392"/>
                  </a:lnTo>
                  <a:lnTo>
                    <a:pt x="259" y="262"/>
                  </a:lnTo>
                  <a:lnTo>
                    <a:pt x="417" y="192"/>
                  </a:lnTo>
                  <a:lnTo>
                    <a:pt x="492" y="29"/>
                  </a:lnTo>
                  <a:lnTo>
                    <a:pt x="404" y="3"/>
                  </a:lnTo>
                  <a:lnTo>
                    <a:pt x="54" y="0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2" name=""/>
            <p:cNvSpPr/>
            <p:nvPr/>
          </p:nvSpPr>
          <p:spPr>
            <a:xfrm>
              <a:off x="3918960" y="4239360"/>
              <a:ext cx="448200" cy="568800"/>
            </a:xfrm>
            <a:custGeom>
              <a:avLst/>
              <a:gdLst/>
              <a:ahLst/>
              <a:rect l="l" t="t" r="r" b="b"/>
              <a:pathLst>
                <a:path w="309" h="392">
                  <a:moveTo>
                    <a:pt x="259" y="0"/>
                  </a:moveTo>
                  <a:lnTo>
                    <a:pt x="183" y="164"/>
                  </a:lnTo>
                  <a:lnTo>
                    <a:pt x="18" y="235"/>
                  </a:lnTo>
                  <a:lnTo>
                    <a:pt x="0" y="359"/>
                  </a:lnTo>
                  <a:lnTo>
                    <a:pt x="4" y="392"/>
                  </a:lnTo>
                  <a:lnTo>
                    <a:pt x="301" y="361"/>
                  </a:lnTo>
                  <a:lnTo>
                    <a:pt x="309" y="331"/>
                  </a:lnTo>
                  <a:lnTo>
                    <a:pt x="283" y="316"/>
                  </a:lnTo>
                  <a:lnTo>
                    <a:pt x="272" y="255"/>
                  </a:lnTo>
                  <a:lnTo>
                    <a:pt x="299" y="200"/>
                  </a:lnTo>
                  <a:lnTo>
                    <a:pt x="249" y="169"/>
                  </a:lnTo>
                  <a:lnTo>
                    <a:pt x="302" y="118"/>
                  </a:lnTo>
                  <a:lnTo>
                    <a:pt x="259" y="0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3" name=""/>
            <p:cNvSpPr/>
            <p:nvPr/>
          </p:nvSpPr>
          <p:spPr>
            <a:xfrm>
              <a:off x="4307760" y="4397760"/>
              <a:ext cx="759240" cy="355320"/>
            </a:xfrm>
            <a:custGeom>
              <a:avLst/>
              <a:gdLst/>
              <a:ahLst/>
              <a:rect l="l" t="t" r="r" b="b"/>
              <a:pathLst>
                <a:path w="523" h="245">
                  <a:moveTo>
                    <a:pt x="27" y="87"/>
                  </a:moveTo>
                  <a:lnTo>
                    <a:pt x="0" y="149"/>
                  </a:lnTo>
                  <a:lnTo>
                    <a:pt x="14" y="211"/>
                  </a:lnTo>
                  <a:lnTo>
                    <a:pt x="40" y="225"/>
                  </a:lnTo>
                  <a:lnTo>
                    <a:pt x="78" y="211"/>
                  </a:lnTo>
                  <a:lnTo>
                    <a:pt x="115" y="245"/>
                  </a:lnTo>
                  <a:lnTo>
                    <a:pt x="162" y="195"/>
                  </a:lnTo>
                  <a:lnTo>
                    <a:pt x="246" y="218"/>
                  </a:lnTo>
                  <a:lnTo>
                    <a:pt x="359" y="218"/>
                  </a:lnTo>
                  <a:lnTo>
                    <a:pt x="523" y="192"/>
                  </a:lnTo>
                  <a:lnTo>
                    <a:pt x="453" y="101"/>
                  </a:lnTo>
                  <a:lnTo>
                    <a:pt x="383" y="94"/>
                  </a:lnTo>
                  <a:lnTo>
                    <a:pt x="332" y="0"/>
                  </a:lnTo>
                  <a:lnTo>
                    <a:pt x="184" y="66"/>
                  </a:lnTo>
                  <a:lnTo>
                    <a:pt x="27" y="87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4" name=""/>
            <p:cNvSpPr/>
            <p:nvPr/>
          </p:nvSpPr>
          <p:spPr>
            <a:xfrm>
              <a:off x="3887280" y="4780800"/>
              <a:ext cx="271080" cy="360000"/>
            </a:xfrm>
            <a:custGeom>
              <a:avLst/>
              <a:gdLst/>
              <a:ahLst/>
              <a:rect l="l" t="t" r="r" b="b"/>
              <a:pathLst>
                <a:path w="187" h="248">
                  <a:moveTo>
                    <a:pt x="26" y="16"/>
                  </a:moveTo>
                  <a:lnTo>
                    <a:pt x="187" y="0"/>
                  </a:lnTo>
                  <a:lnTo>
                    <a:pt x="184" y="152"/>
                  </a:lnTo>
                  <a:lnTo>
                    <a:pt x="55" y="195"/>
                  </a:lnTo>
                  <a:lnTo>
                    <a:pt x="38" y="248"/>
                  </a:lnTo>
                  <a:lnTo>
                    <a:pt x="0" y="190"/>
                  </a:lnTo>
                  <a:lnTo>
                    <a:pt x="26" y="16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5" name=""/>
            <p:cNvSpPr/>
            <p:nvPr/>
          </p:nvSpPr>
          <p:spPr>
            <a:xfrm>
              <a:off x="3939120" y="4702320"/>
              <a:ext cx="535320" cy="503280"/>
            </a:xfrm>
            <a:custGeom>
              <a:avLst/>
              <a:gdLst/>
              <a:ahLst/>
              <a:rect l="l" t="t" r="r" b="b"/>
              <a:pathLst>
                <a:path w="369" h="347">
                  <a:moveTo>
                    <a:pt x="151" y="52"/>
                  </a:moveTo>
                  <a:lnTo>
                    <a:pt x="285" y="40"/>
                  </a:lnTo>
                  <a:lnTo>
                    <a:pt x="291" y="15"/>
                  </a:lnTo>
                  <a:lnTo>
                    <a:pt x="333" y="0"/>
                  </a:lnTo>
                  <a:lnTo>
                    <a:pt x="369" y="35"/>
                  </a:lnTo>
                  <a:lnTo>
                    <a:pt x="218" y="290"/>
                  </a:lnTo>
                  <a:lnTo>
                    <a:pt x="28" y="347"/>
                  </a:lnTo>
                  <a:lnTo>
                    <a:pt x="0" y="299"/>
                  </a:lnTo>
                  <a:lnTo>
                    <a:pt x="17" y="249"/>
                  </a:lnTo>
                  <a:lnTo>
                    <a:pt x="146" y="206"/>
                  </a:lnTo>
                  <a:lnTo>
                    <a:pt x="151" y="52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6" name=""/>
            <p:cNvSpPr/>
            <p:nvPr/>
          </p:nvSpPr>
          <p:spPr>
            <a:xfrm>
              <a:off x="3975840" y="4673520"/>
              <a:ext cx="1391400" cy="1004040"/>
            </a:xfrm>
            <a:custGeom>
              <a:avLst/>
              <a:gdLst/>
              <a:ahLst/>
              <a:rect l="l" t="t" r="r" b="b"/>
              <a:pathLst>
                <a:path w="959" h="692">
                  <a:moveTo>
                    <a:pt x="752" y="0"/>
                  </a:moveTo>
                  <a:lnTo>
                    <a:pt x="907" y="50"/>
                  </a:lnTo>
                  <a:lnTo>
                    <a:pt x="937" y="129"/>
                  </a:lnTo>
                  <a:lnTo>
                    <a:pt x="848" y="209"/>
                  </a:lnTo>
                  <a:lnTo>
                    <a:pt x="906" y="285"/>
                  </a:lnTo>
                  <a:lnTo>
                    <a:pt x="900" y="371"/>
                  </a:lnTo>
                  <a:lnTo>
                    <a:pt x="959" y="510"/>
                  </a:lnTo>
                  <a:lnTo>
                    <a:pt x="741" y="510"/>
                  </a:lnTo>
                  <a:lnTo>
                    <a:pt x="741" y="596"/>
                  </a:lnTo>
                  <a:lnTo>
                    <a:pt x="823" y="666"/>
                  </a:lnTo>
                  <a:lnTo>
                    <a:pt x="789" y="692"/>
                  </a:lnTo>
                  <a:lnTo>
                    <a:pt x="465" y="619"/>
                  </a:lnTo>
                  <a:lnTo>
                    <a:pt x="450" y="430"/>
                  </a:lnTo>
                  <a:lnTo>
                    <a:pt x="387" y="427"/>
                  </a:lnTo>
                  <a:lnTo>
                    <a:pt x="324" y="480"/>
                  </a:lnTo>
                  <a:lnTo>
                    <a:pt x="226" y="473"/>
                  </a:lnTo>
                  <a:lnTo>
                    <a:pt x="222" y="407"/>
                  </a:lnTo>
                  <a:lnTo>
                    <a:pt x="44" y="444"/>
                  </a:lnTo>
                  <a:lnTo>
                    <a:pt x="0" y="364"/>
                  </a:lnTo>
                  <a:lnTo>
                    <a:pt x="188" y="308"/>
                  </a:lnTo>
                  <a:lnTo>
                    <a:pt x="344" y="52"/>
                  </a:lnTo>
                  <a:lnTo>
                    <a:pt x="391" y="3"/>
                  </a:lnTo>
                  <a:lnTo>
                    <a:pt x="475" y="27"/>
                  </a:lnTo>
                  <a:lnTo>
                    <a:pt x="590" y="27"/>
                  </a:lnTo>
                  <a:lnTo>
                    <a:pt x="752" y="0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7" name=""/>
            <p:cNvSpPr/>
            <p:nvPr/>
          </p:nvSpPr>
          <p:spPr>
            <a:xfrm>
              <a:off x="5573880" y="4050720"/>
              <a:ext cx="683640" cy="753120"/>
            </a:xfrm>
            <a:custGeom>
              <a:avLst/>
              <a:gdLst/>
              <a:ahLst/>
              <a:rect l="l" t="t" r="r" b="b"/>
              <a:pathLst>
                <a:path w="471" h="519">
                  <a:moveTo>
                    <a:pt x="106" y="0"/>
                  </a:moveTo>
                  <a:lnTo>
                    <a:pt x="0" y="264"/>
                  </a:lnTo>
                  <a:lnTo>
                    <a:pt x="18" y="413"/>
                  </a:lnTo>
                  <a:lnTo>
                    <a:pt x="248" y="519"/>
                  </a:lnTo>
                  <a:lnTo>
                    <a:pt x="320" y="476"/>
                  </a:lnTo>
                  <a:lnTo>
                    <a:pt x="434" y="446"/>
                  </a:lnTo>
                  <a:lnTo>
                    <a:pt x="471" y="366"/>
                  </a:lnTo>
                  <a:lnTo>
                    <a:pt x="327" y="280"/>
                  </a:lnTo>
                  <a:lnTo>
                    <a:pt x="335" y="202"/>
                  </a:lnTo>
                  <a:lnTo>
                    <a:pt x="308" y="185"/>
                  </a:lnTo>
                  <a:lnTo>
                    <a:pt x="331" y="118"/>
                  </a:lnTo>
                  <a:lnTo>
                    <a:pt x="106" y="0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8" name=""/>
            <p:cNvSpPr/>
            <p:nvPr/>
          </p:nvSpPr>
          <p:spPr>
            <a:xfrm>
              <a:off x="5909040" y="4253760"/>
              <a:ext cx="632880" cy="744480"/>
            </a:xfrm>
            <a:custGeom>
              <a:avLst/>
              <a:gdLst/>
              <a:ahLst/>
              <a:rect l="l" t="t" r="r" b="b"/>
              <a:pathLst>
                <a:path w="436" h="513">
                  <a:moveTo>
                    <a:pt x="101" y="62"/>
                  </a:moveTo>
                  <a:lnTo>
                    <a:pt x="95" y="141"/>
                  </a:lnTo>
                  <a:lnTo>
                    <a:pt x="238" y="226"/>
                  </a:lnTo>
                  <a:lnTo>
                    <a:pt x="202" y="305"/>
                  </a:lnTo>
                  <a:lnTo>
                    <a:pt x="90" y="332"/>
                  </a:lnTo>
                  <a:lnTo>
                    <a:pt x="16" y="378"/>
                  </a:lnTo>
                  <a:lnTo>
                    <a:pt x="0" y="432"/>
                  </a:lnTo>
                  <a:lnTo>
                    <a:pt x="60" y="513"/>
                  </a:lnTo>
                  <a:lnTo>
                    <a:pt x="293" y="374"/>
                  </a:lnTo>
                  <a:lnTo>
                    <a:pt x="436" y="0"/>
                  </a:lnTo>
                  <a:lnTo>
                    <a:pt x="225" y="89"/>
                  </a:lnTo>
                  <a:lnTo>
                    <a:pt x="101" y="62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9" name=""/>
            <p:cNvSpPr/>
            <p:nvPr/>
          </p:nvSpPr>
          <p:spPr>
            <a:xfrm>
              <a:off x="5518440" y="4647600"/>
              <a:ext cx="477360" cy="577440"/>
            </a:xfrm>
            <a:custGeom>
              <a:avLst/>
              <a:gdLst/>
              <a:ahLst/>
              <a:rect l="l" t="t" r="r" b="b"/>
              <a:pathLst>
                <a:path w="329" h="398">
                  <a:moveTo>
                    <a:pt x="56" y="0"/>
                  </a:moveTo>
                  <a:lnTo>
                    <a:pt x="4" y="66"/>
                  </a:lnTo>
                  <a:lnTo>
                    <a:pt x="34" y="123"/>
                  </a:lnTo>
                  <a:lnTo>
                    <a:pt x="0" y="223"/>
                  </a:lnTo>
                  <a:lnTo>
                    <a:pt x="37" y="278"/>
                  </a:lnTo>
                  <a:lnTo>
                    <a:pt x="144" y="321"/>
                  </a:lnTo>
                  <a:lnTo>
                    <a:pt x="251" y="398"/>
                  </a:lnTo>
                  <a:lnTo>
                    <a:pt x="328" y="328"/>
                  </a:lnTo>
                  <a:lnTo>
                    <a:pt x="329" y="239"/>
                  </a:lnTo>
                  <a:lnTo>
                    <a:pt x="270" y="161"/>
                  </a:lnTo>
                  <a:lnTo>
                    <a:pt x="286" y="108"/>
                  </a:lnTo>
                  <a:lnTo>
                    <a:pt x="56" y="0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0" name=""/>
            <p:cNvSpPr/>
            <p:nvPr/>
          </p:nvSpPr>
          <p:spPr>
            <a:xfrm>
              <a:off x="5203440" y="4745880"/>
              <a:ext cx="680400" cy="799560"/>
            </a:xfrm>
            <a:custGeom>
              <a:avLst/>
              <a:gdLst/>
              <a:ahLst/>
              <a:rect l="l" t="t" r="r" b="b"/>
              <a:pathLst>
                <a:path w="469" h="551">
                  <a:moveTo>
                    <a:pt x="59" y="0"/>
                  </a:moveTo>
                  <a:lnTo>
                    <a:pt x="223" y="0"/>
                  </a:lnTo>
                  <a:lnTo>
                    <a:pt x="254" y="52"/>
                  </a:lnTo>
                  <a:lnTo>
                    <a:pt x="218" y="154"/>
                  </a:lnTo>
                  <a:lnTo>
                    <a:pt x="255" y="208"/>
                  </a:lnTo>
                  <a:lnTo>
                    <a:pt x="365" y="252"/>
                  </a:lnTo>
                  <a:lnTo>
                    <a:pt x="469" y="330"/>
                  </a:lnTo>
                  <a:lnTo>
                    <a:pt x="376" y="420"/>
                  </a:lnTo>
                  <a:lnTo>
                    <a:pt x="425" y="481"/>
                  </a:lnTo>
                  <a:lnTo>
                    <a:pt x="403" y="551"/>
                  </a:lnTo>
                  <a:lnTo>
                    <a:pt x="259" y="550"/>
                  </a:lnTo>
                  <a:lnTo>
                    <a:pt x="218" y="496"/>
                  </a:lnTo>
                  <a:lnTo>
                    <a:pt x="108" y="457"/>
                  </a:lnTo>
                  <a:lnTo>
                    <a:pt x="49" y="323"/>
                  </a:lnTo>
                  <a:lnTo>
                    <a:pt x="60" y="235"/>
                  </a:lnTo>
                  <a:lnTo>
                    <a:pt x="0" y="159"/>
                  </a:lnTo>
                  <a:lnTo>
                    <a:pt x="89" y="79"/>
                  </a:lnTo>
                  <a:lnTo>
                    <a:pt x="59" y="0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1" name=""/>
            <p:cNvSpPr/>
            <p:nvPr/>
          </p:nvSpPr>
          <p:spPr>
            <a:xfrm>
              <a:off x="5322600" y="5542560"/>
              <a:ext cx="543960" cy="933120"/>
            </a:xfrm>
            <a:custGeom>
              <a:avLst/>
              <a:gdLst/>
              <a:ahLst/>
              <a:rect l="l" t="t" r="r" b="b"/>
              <a:pathLst>
                <a:path w="375" h="643">
                  <a:moveTo>
                    <a:pt x="177" y="2"/>
                  </a:moveTo>
                  <a:lnTo>
                    <a:pt x="316" y="0"/>
                  </a:lnTo>
                  <a:lnTo>
                    <a:pt x="375" y="61"/>
                  </a:lnTo>
                  <a:lnTo>
                    <a:pt x="343" y="232"/>
                  </a:lnTo>
                  <a:lnTo>
                    <a:pt x="195" y="433"/>
                  </a:lnTo>
                  <a:lnTo>
                    <a:pt x="144" y="569"/>
                  </a:lnTo>
                  <a:lnTo>
                    <a:pt x="32" y="643"/>
                  </a:lnTo>
                  <a:lnTo>
                    <a:pt x="0" y="488"/>
                  </a:lnTo>
                  <a:lnTo>
                    <a:pt x="84" y="260"/>
                  </a:lnTo>
                  <a:lnTo>
                    <a:pt x="11" y="221"/>
                  </a:lnTo>
                  <a:lnTo>
                    <a:pt x="99" y="147"/>
                  </a:lnTo>
                  <a:lnTo>
                    <a:pt x="113" y="184"/>
                  </a:lnTo>
                  <a:lnTo>
                    <a:pt x="161" y="220"/>
                  </a:lnTo>
                  <a:lnTo>
                    <a:pt x="220" y="180"/>
                  </a:lnTo>
                  <a:lnTo>
                    <a:pt x="165" y="93"/>
                  </a:lnTo>
                  <a:lnTo>
                    <a:pt x="177" y="2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2" name=""/>
            <p:cNvSpPr/>
            <p:nvPr/>
          </p:nvSpPr>
          <p:spPr>
            <a:xfrm>
              <a:off x="5947920" y="5584680"/>
              <a:ext cx="287280" cy="782280"/>
            </a:xfrm>
            <a:custGeom>
              <a:avLst/>
              <a:gdLst/>
              <a:ahLst/>
              <a:rect l="l" t="t" r="r" b="b"/>
              <a:pathLst>
                <a:path w="198" h="539">
                  <a:moveTo>
                    <a:pt x="164" y="0"/>
                  </a:moveTo>
                  <a:lnTo>
                    <a:pt x="110" y="138"/>
                  </a:lnTo>
                  <a:lnTo>
                    <a:pt x="26" y="188"/>
                  </a:lnTo>
                  <a:lnTo>
                    <a:pt x="44" y="331"/>
                  </a:lnTo>
                  <a:lnTo>
                    <a:pt x="0" y="410"/>
                  </a:lnTo>
                  <a:lnTo>
                    <a:pt x="4" y="539"/>
                  </a:lnTo>
                  <a:lnTo>
                    <a:pt x="134" y="483"/>
                  </a:lnTo>
                  <a:lnTo>
                    <a:pt x="198" y="212"/>
                  </a:lnTo>
                  <a:lnTo>
                    <a:pt x="164" y="0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3" name=""/>
            <p:cNvSpPr/>
            <p:nvPr/>
          </p:nvSpPr>
          <p:spPr>
            <a:xfrm>
              <a:off x="4955400" y="5814000"/>
              <a:ext cx="491760" cy="498960"/>
            </a:xfrm>
            <a:custGeom>
              <a:avLst/>
              <a:gdLst/>
              <a:ahLst/>
              <a:rect l="l" t="t" r="r" b="b"/>
              <a:pathLst>
                <a:path w="339" h="344">
                  <a:moveTo>
                    <a:pt x="0" y="159"/>
                  </a:moveTo>
                  <a:lnTo>
                    <a:pt x="197" y="0"/>
                  </a:lnTo>
                  <a:lnTo>
                    <a:pt x="339" y="73"/>
                  </a:lnTo>
                  <a:lnTo>
                    <a:pt x="256" y="302"/>
                  </a:lnTo>
                  <a:lnTo>
                    <a:pt x="132" y="344"/>
                  </a:lnTo>
                  <a:lnTo>
                    <a:pt x="0" y="159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4" name=""/>
            <p:cNvSpPr/>
            <p:nvPr/>
          </p:nvSpPr>
          <p:spPr>
            <a:xfrm>
              <a:off x="4704120" y="5409360"/>
              <a:ext cx="763560" cy="638280"/>
            </a:xfrm>
            <a:custGeom>
              <a:avLst/>
              <a:gdLst/>
              <a:ahLst/>
              <a:rect l="l" t="t" r="r" b="b"/>
              <a:pathLst>
                <a:path w="526" h="440">
                  <a:moveTo>
                    <a:pt x="236" y="1"/>
                  </a:moveTo>
                  <a:lnTo>
                    <a:pt x="452" y="0"/>
                  </a:lnTo>
                  <a:lnTo>
                    <a:pt x="493" y="86"/>
                  </a:lnTo>
                  <a:lnTo>
                    <a:pt x="493" y="171"/>
                  </a:lnTo>
                  <a:lnTo>
                    <a:pt x="526" y="239"/>
                  </a:lnTo>
                  <a:lnTo>
                    <a:pt x="439" y="314"/>
                  </a:lnTo>
                  <a:lnTo>
                    <a:pt x="370" y="281"/>
                  </a:lnTo>
                  <a:lnTo>
                    <a:pt x="173" y="440"/>
                  </a:lnTo>
                  <a:lnTo>
                    <a:pt x="63" y="387"/>
                  </a:lnTo>
                  <a:lnTo>
                    <a:pt x="0" y="260"/>
                  </a:lnTo>
                  <a:lnTo>
                    <a:pt x="102" y="207"/>
                  </a:lnTo>
                  <a:lnTo>
                    <a:pt x="58" y="132"/>
                  </a:lnTo>
                  <a:lnTo>
                    <a:pt x="286" y="182"/>
                  </a:lnTo>
                  <a:lnTo>
                    <a:pt x="319" y="159"/>
                  </a:lnTo>
                  <a:lnTo>
                    <a:pt x="236" y="92"/>
                  </a:lnTo>
                  <a:lnTo>
                    <a:pt x="236" y="1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5" name=""/>
            <p:cNvSpPr/>
            <p:nvPr/>
          </p:nvSpPr>
          <p:spPr>
            <a:xfrm>
              <a:off x="5354640" y="5404680"/>
              <a:ext cx="288360" cy="458640"/>
            </a:xfrm>
            <a:custGeom>
              <a:avLst/>
              <a:gdLst/>
              <a:ahLst/>
              <a:rect l="l" t="t" r="r" b="b"/>
              <a:pathLst>
                <a:path w="199" h="316">
                  <a:moveTo>
                    <a:pt x="0" y="0"/>
                  </a:moveTo>
                  <a:lnTo>
                    <a:pt x="115" y="41"/>
                  </a:lnTo>
                  <a:lnTo>
                    <a:pt x="158" y="97"/>
                  </a:lnTo>
                  <a:lnTo>
                    <a:pt x="144" y="188"/>
                  </a:lnTo>
                  <a:lnTo>
                    <a:pt x="199" y="274"/>
                  </a:lnTo>
                  <a:lnTo>
                    <a:pt x="139" y="316"/>
                  </a:lnTo>
                  <a:lnTo>
                    <a:pt x="89" y="281"/>
                  </a:lnTo>
                  <a:lnTo>
                    <a:pt x="73" y="236"/>
                  </a:lnTo>
                  <a:lnTo>
                    <a:pt x="42" y="174"/>
                  </a:lnTo>
                  <a:lnTo>
                    <a:pt x="41" y="8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6" name=""/>
            <p:cNvSpPr/>
            <p:nvPr/>
          </p:nvSpPr>
          <p:spPr>
            <a:xfrm>
              <a:off x="4039560" y="5258160"/>
              <a:ext cx="819720" cy="712440"/>
            </a:xfrm>
            <a:custGeom>
              <a:avLst/>
              <a:gdLst/>
              <a:ahLst/>
              <a:rect l="l" t="t" r="r" b="b"/>
              <a:pathLst>
                <a:path w="565" h="491">
                  <a:moveTo>
                    <a:pt x="0" y="38"/>
                  </a:moveTo>
                  <a:lnTo>
                    <a:pt x="182" y="0"/>
                  </a:lnTo>
                  <a:lnTo>
                    <a:pt x="185" y="69"/>
                  </a:lnTo>
                  <a:lnTo>
                    <a:pt x="281" y="73"/>
                  </a:lnTo>
                  <a:lnTo>
                    <a:pt x="339" y="24"/>
                  </a:lnTo>
                  <a:lnTo>
                    <a:pt x="407" y="26"/>
                  </a:lnTo>
                  <a:lnTo>
                    <a:pt x="422" y="216"/>
                  </a:lnTo>
                  <a:lnTo>
                    <a:pt x="520" y="237"/>
                  </a:lnTo>
                  <a:lnTo>
                    <a:pt x="565" y="313"/>
                  </a:lnTo>
                  <a:lnTo>
                    <a:pt x="462" y="363"/>
                  </a:lnTo>
                  <a:lnTo>
                    <a:pt x="524" y="491"/>
                  </a:lnTo>
                  <a:lnTo>
                    <a:pt x="11" y="491"/>
                  </a:lnTo>
                  <a:lnTo>
                    <a:pt x="108" y="304"/>
                  </a:lnTo>
                  <a:lnTo>
                    <a:pt x="49" y="216"/>
                  </a:lnTo>
                  <a:lnTo>
                    <a:pt x="59" y="140"/>
                  </a:lnTo>
                  <a:lnTo>
                    <a:pt x="0" y="38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7" name=""/>
            <p:cNvSpPr/>
            <p:nvPr/>
          </p:nvSpPr>
          <p:spPr>
            <a:xfrm>
              <a:off x="4055400" y="5966640"/>
              <a:ext cx="910080" cy="659880"/>
            </a:xfrm>
            <a:custGeom>
              <a:avLst/>
              <a:gdLst/>
              <a:ahLst/>
              <a:rect l="l" t="t" r="r" b="b"/>
              <a:pathLst>
                <a:path w="627" h="455">
                  <a:moveTo>
                    <a:pt x="0" y="0"/>
                  </a:moveTo>
                  <a:lnTo>
                    <a:pt x="506" y="0"/>
                  </a:lnTo>
                  <a:lnTo>
                    <a:pt x="627" y="56"/>
                  </a:lnTo>
                  <a:lnTo>
                    <a:pt x="462" y="68"/>
                  </a:lnTo>
                  <a:lnTo>
                    <a:pt x="440" y="187"/>
                  </a:lnTo>
                  <a:lnTo>
                    <a:pt x="381" y="187"/>
                  </a:lnTo>
                  <a:lnTo>
                    <a:pt x="380" y="455"/>
                  </a:lnTo>
                  <a:lnTo>
                    <a:pt x="188" y="440"/>
                  </a:lnTo>
                  <a:lnTo>
                    <a:pt x="120" y="25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8" name=""/>
            <p:cNvSpPr/>
            <p:nvPr/>
          </p:nvSpPr>
          <p:spPr>
            <a:xfrm>
              <a:off x="4602600" y="6044760"/>
              <a:ext cx="543960" cy="513720"/>
            </a:xfrm>
            <a:custGeom>
              <a:avLst/>
              <a:gdLst/>
              <a:ahLst/>
              <a:rect l="l" t="t" r="r" b="b"/>
              <a:pathLst>
                <a:path w="375" h="354">
                  <a:moveTo>
                    <a:pt x="85" y="10"/>
                  </a:moveTo>
                  <a:lnTo>
                    <a:pt x="244" y="0"/>
                  </a:lnTo>
                  <a:lnTo>
                    <a:pt x="375" y="184"/>
                  </a:lnTo>
                  <a:lnTo>
                    <a:pt x="192" y="305"/>
                  </a:lnTo>
                  <a:lnTo>
                    <a:pt x="136" y="284"/>
                  </a:lnTo>
                  <a:lnTo>
                    <a:pt x="63" y="354"/>
                  </a:lnTo>
                  <a:lnTo>
                    <a:pt x="0" y="265"/>
                  </a:lnTo>
                  <a:lnTo>
                    <a:pt x="0" y="133"/>
                  </a:lnTo>
                  <a:lnTo>
                    <a:pt x="60" y="131"/>
                  </a:lnTo>
                  <a:lnTo>
                    <a:pt x="85" y="10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9" name=""/>
            <p:cNvSpPr/>
            <p:nvPr/>
          </p:nvSpPr>
          <p:spPr>
            <a:xfrm>
              <a:off x="4328280" y="6251040"/>
              <a:ext cx="1040760" cy="739800"/>
            </a:xfrm>
            <a:custGeom>
              <a:avLst/>
              <a:gdLst/>
              <a:ahLst/>
              <a:rect l="l" t="t" r="r" b="b"/>
              <a:pathLst>
                <a:path w="717" h="510">
                  <a:moveTo>
                    <a:pt x="0" y="243"/>
                  </a:moveTo>
                  <a:lnTo>
                    <a:pt x="190" y="255"/>
                  </a:lnTo>
                  <a:lnTo>
                    <a:pt x="191" y="125"/>
                  </a:lnTo>
                  <a:lnTo>
                    <a:pt x="255" y="209"/>
                  </a:lnTo>
                  <a:lnTo>
                    <a:pt x="325" y="139"/>
                  </a:lnTo>
                  <a:lnTo>
                    <a:pt x="377" y="159"/>
                  </a:lnTo>
                  <a:lnTo>
                    <a:pt x="562" y="40"/>
                  </a:lnTo>
                  <a:lnTo>
                    <a:pt x="686" y="0"/>
                  </a:lnTo>
                  <a:lnTo>
                    <a:pt x="717" y="150"/>
                  </a:lnTo>
                  <a:lnTo>
                    <a:pt x="688" y="251"/>
                  </a:lnTo>
                  <a:lnTo>
                    <a:pt x="576" y="374"/>
                  </a:lnTo>
                  <a:lnTo>
                    <a:pt x="307" y="492"/>
                  </a:lnTo>
                  <a:lnTo>
                    <a:pt x="153" y="510"/>
                  </a:lnTo>
                  <a:lnTo>
                    <a:pt x="0" y="243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0" name=""/>
            <p:cNvSpPr/>
            <p:nvPr/>
          </p:nvSpPr>
          <p:spPr>
            <a:xfrm>
              <a:off x="2309040" y="4158000"/>
              <a:ext cx="146520" cy="29160"/>
            </a:xfrm>
            <a:custGeom>
              <a:avLst/>
              <a:gdLst/>
              <a:ahLst/>
              <a:rect l="l" t="t" r="r" b="b"/>
              <a:pathLst>
                <a:path w="101" h="20">
                  <a:moveTo>
                    <a:pt x="0" y="20"/>
                  </a:moveTo>
                  <a:lnTo>
                    <a:pt x="87" y="20"/>
                  </a:lnTo>
                  <a:lnTo>
                    <a:pt x="101" y="7"/>
                  </a:lnTo>
                  <a:lnTo>
                    <a:pt x="7" y="0"/>
                  </a:lnTo>
                  <a:lnTo>
                    <a:pt x="0" y="20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7640" bIns="-17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1" name=""/>
            <p:cNvSpPr/>
            <p:nvPr/>
          </p:nvSpPr>
          <p:spPr>
            <a:xfrm>
              <a:off x="3365640" y="4354200"/>
              <a:ext cx="142200" cy="308880"/>
            </a:xfrm>
            <a:custGeom>
              <a:avLst/>
              <a:gdLst/>
              <a:ahLst/>
              <a:rect l="l" t="t" r="r" b="b"/>
              <a:pathLst>
                <a:path w="98" h="213">
                  <a:moveTo>
                    <a:pt x="44" y="0"/>
                  </a:moveTo>
                  <a:lnTo>
                    <a:pt x="0" y="10"/>
                  </a:lnTo>
                  <a:lnTo>
                    <a:pt x="28" y="213"/>
                  </a:lnTo>
                  <a:lnTo>
                    <a:pt x="98" y="213"/>
                  </a:lnTo>
                  <a:lnTo>
                    <a:pt x="66" y="50"/>
                  </a:lnTo>
                  <a:lnTo>
                    <a:pt x="44" y="0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2" name=""/>
            <p:cNvSpPr/>
            <p:nvPr/>
          </p:nvSpPr>
          <p:spPr>
            <a:xfrm>
              <a:off x="3429720" y="4253760"/>
              <a:ext cx="164160" cy="409320"/>
            </a:xfrm>
            <a:custGeom>
              <a:avLst/>
              <a:gdLst/>
              <a:ahLst/>
              <a:rect l="l" t="t" r="r" b="b"/>
              <a:pathLst>
                <a:path w="113" h="282">
                  <a:moveTo>
                    <a:pt x="105" y="0"/>
                  </a:moveTo>
                  <a:lnTo>
                    <a:pt x="38" y="48"/>
                  </a:lnTo>
                  <a:lnTo>
                    <a:pt x="0" y="69"/>
                  </a:lnTo>
                  <a:lnTo>
                    <a:pt x="22" y="120"/>
                  </a:lnTo>
                  <a:lnTo>
                    <a:pt x="54" y="282"/>
                  </a:lnTo>
                  <a:lnTo>
                    <a:pt x="113" y="282"/>
                  </a:lnTo>
                  <a:lnTo>
                    <a:pt x="105" y="0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3" name=""/>
            <p:cNvSpPr/>
            <p:nvPr/>
          </p:nvSpPr>
          <p:spPr>
            <a:xfrm>
              <a:off x="3916080" y="4795200"/>
              <a:ext cx="95760" cy="70920"/>
            </a:xfrm>
            <a:custGeom>
              <a:avLst/>
              <a:gdLst/>
              <a:ahLst/>
              <a:rect l="l" t="t" r="r" b="b"/>
              <a:pathLst>
                <a:path w="66" h="49">
                  <a:moveTo>
                    <a:pt x="6" y="7"/>
                  </a:moveTo>
                  <a:lnTo>
                    <a:pt x="66" y="0"/>
                  </a:lnTo>
                  <a:lnTo>
                    <a:pt x="66" y="45"/>
                  </a:lnTo>
                  <a:lnTo>
                    <a:pt x="0" y="49"/>
                  </a:lnTo>
                  <a:lnTo>
                    <a:pt x="6" y="7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4120" bIns="24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4" name=""/>
            <p:cNvSpPr/>
            <p:nvPr/>
          </p:nvSpPr>
          <p:spPr>
            <a:xfrm>
              <a:off x="5203440" y="4747680"/>
              <a:ext cx="367200" cy="281160"/>
            </a:xfrm>
            <a:custGeom>
              <a:avLst/>
              <a:gdLst/>
              <a:ahLst/>
              <a:rect l="l" t="t" r="r" b="b"/>
              <a:pathLst>
                <a:path w="253" h="194">
                  <a:moveTo>
                    <a:pt x="61" y="1"/>
                  </a:moveTo>
                  <a:lnTo>
                    <a:pt x="220" y="0"/>
                  </a:lnTo>
                  <a:lnTo>
                    <a:pt x="253" y="51"/>
                  </a:lnTo>
                  <a:lnTo>
                    <a:pt x="218" y="152"/>
                  </a:lnTo>
                  <a:lnTo>
                    <a:pt x="30" y="194"/>
                  </a:lnTo>
                  <a:lnTo>
                    <a:pt x="0" y="158"/>
                  </a:lnTo>
                  <a:lnTo>
                    <a:pt x="88" y="78"/>
                  </a:lnTo>
                  <a:lnTo>
                    <a:pt x="61" y="1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5" name=""/>
            <p:cNvSpPr/>
            <p:nvPr/>
          </p:nvSpPr>
          <p:spPr>
            <a:xfrm>
              <a:off x="5248440" y="5008680"/>
              <a:ext cx="134640" cy="78120"/>
            </a:xfrm>
            <a:custGeom>
              <a:avLst/>
              <a:gdLst/>
              <a:ahLst/>
              <a:rect l="l" t="t" r="r" b="b"/>
              <a:pathLst>
                <a:path w="93" h="54">
                  <a:moveTo>
                    <a:pt x="0" y="14"/>
                  </a:moveTo>
                  <a:lnTo>
                    <a:pt x="63" y="0"/>
                  </a:lnTo>
                  <a:lnTo>
                    <a:pt x="93" y="50"/>
                  </a:lnTo>
                  <a:lnTo>
                    <a:pt x="57" y="44"/>
                  </a:lnTo>
                  <a:lnTo>
                    <a:pt x="26" y="54"/>
                  </a:lnTo>
                  <a:lnTo>
                    <a:pt x="0" y="14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1320" bIns="31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6" name=""/>
            <p:cNvSpPr/>
            <p:nvPr/>
          </p:nvSpPr>
          <p:spPr>
            <a:xfrm>
              <a:off x="5274720" y="5072760"/>
              <a:ext cx="108720" cy="137880"/>
            </a:xfrm>
            <a:custGeom>
              <a:avLst/>
              <a:gdLst/>
              <a:ahLst/>
              <a:rect l="l" t="t" r="r" b="b"/>
              <a:pathLst>
                <a:path w="75" h="95">
                  <a:moveTo>
                    <a:pt x="75" y="6"/>
                  </a:moveTo>
                  <a:lnTo>
                    <a:pt x="39" y="0"/>
                  </a:lnTo>
                  <a:lnTo>
                    <a:pt x="9" y="10"/>
                  </a:lnTo>
                  <a:lnTo>
                    <a:pt x="6" y="56"/>
                  </a:lnTo>
                  <a:lnTo>
                    <a:pt x="0" y="95"/>
                  </a:lnTo>
                  <a:lnTo>
                    <a:pt x="45" y="70"/>
                  </a:lnTo>
                  <a:lnTo>
                    <a:pt x="66" y="54"/>
                  </a:lnTo>
                  <a:lnTo>
                    <a:pt x="75" y="6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7" name=""/>
            <p:cNvSpPr/>
            <p:nvPr/>
          </p:nvSpPr>
          <p:spPr>
            <a:xfrm>
              <a:off x="4923360" y="6644160"/>
              <a:ext cx="136440" cy="114840"/>
            </a:xfrm>
            <a:custGeom>
              <a:avLst/>
              <a:gdLst/>
              <a:ahLst/>
              <a:rect l="l" t="t" r="r" b="b"/>
              <a:pathLst>
                <a:path w="94" h="79">
                  <a:moveTo>
                    <a:pt x="71" y="0"/>
                  </a:moveTo>
                  <a:lnTo>
                    <a:pt x="19" y="25"/>
                  </a:lnTo>
                  <a:lnTo>
                    <a:pt x="0" y="75"/>
                  </a:lnTo>
                  <a:lnTo>
                    <a:pt x="37" y="79"/>
                  </a:lnTo>
                  <a:lnTo>
                    <a:pt x="83" y="56"/>
                  </a:lnTo>
                  <a:lnTo>
                    <a:pt x="94" y="28"/>
                  </a:lnTo>
                  <a:lnTo>
                    <a:pt x="71" y="0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8" name=""/>
            <p:cNvSpPr/>
            <p:nvPr/>
          </p:nvSpPr>
          <p:spPr>
            <a:xfrm>
              <a:off x="5266080" y="6390360"/>
              <a:ext cx="99720" cy="107280"/>
            </a:xfrm>
            <a:custGeom>
              <a:avLst/>
              <a:gdLst/>
              <a:ahLst/>
              <a:rect l="l" t="t" r="r" b="b"/>
              <a:pathLst>
                <a:path w="69" h="74">
                  <a:moveTo>
                    <a:pt x="59" y="2"/>
                  </a:moveTo>
                  <a:lnTo>
                    <a:pt x="31" y="0"/>
                  </a:lnTo>
                  <a:lnTo>
                    <a:pt x="13" y="10"/>
                  </a:lnTo>
                  <a:lnTo>
                    <a:pt x="0" y="36"/>
                  </a:lnTo>
                  <a:lnTo>
                    <a:pt x="19" y="74"/>
                  </a:lnTo>
                  <a:lnTo>
                    <a:pt x="32" y="74"/>
                  </a:lnTo>
                  <a:lnTo>
                    <a:pt x="69" y="51"/>
                  </a:lnTo>
                  <a:lnTo>
                    <a:pt x="59" y="2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9" name=""/>
            <p:cNvSpPr/>
            <p:nvPr/>
          </p:nvSpPr>
          <p:spPr>
            <a:xfrm>
              <a:off x="5959800" y="4222080"/>
              <a:ext cx="95760" cy="136440"/>
            </a:xfrm>
            <a:custGeom>
              <a:avLst/>
              <a:gdLst/>
              <a:ahLst/>
              <a:rect l="l" t="t" r="r" b="b"/>
              <a:pathLst>
                <a:path w="66" h="94">
                  <a:moveTo>
                    <a:pt x="65" y="0"/>
                  </a:moveTo>
                  <a:lnTo>
                    <a:pt x="0" y="33"/>
                  </a:lnTo>
                  <a:lnTo>
                    <a:pt x="9" y="94"/>
                  </a:lnTo>
                  <a:lnTo>
                    <a:pt x="63" y="94"/>
                  </a:lnTo>
                  <a:lnTo>
                    <a:pt x="66" y="84"/>
                  </a:lnTo>
                  <a:lnTo>
                    <a:pt x="43" y="67"/>
                  </a:lnTo>
                  <a:lnTo>
                    <a:pt x="65" y="0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0" name=""/>
            <p:cNvSpPr/>
            <p:nvPr/>
          </p:nvSpPr>
          <p:spPr>
            <a:xfrm>
              <a:off x="5996160" y="2424240"/>
              <a:ext cx="1207440" cy="986400"/>
            </a:xfrm>
            <a:custGeom>
              <a:avLst/>
              <a:gdLst/>
              <a:ahLst/>
              <a:rect l="l" t="t" r="r" b="b"/>
              <a:pathLst>
                <a:path w="1663" h="1362">
                  <a:moveTo>
                    <a:pt x="67" y="421"/>
                  </a:moveTo>
                  <a:lnTo>
                    <a:pt x="85" y="346"/>
                  </a:lnTo>
                  <a:lnTo>
                    <a:pt x="128" y="322"/>
                  </a:lnTo>
                  <a:lnTo>
                    <a:pt x="132" y="238"/>
                  </a:lnTo>
                  <a:lnTo>
                    <a:pt x="108" y="180"/>
                  </a:lnTo>
                  <a:lnTo>
                    <a:pt x="38" y="139"/>
                  </a:lnTo>
                  <a:lnTo>
                    <a:pt x="0" y="44"/>
                  </a:lnTo>
                  <a:lnTo>
                    <a:pt x="52" y="0"/>
                  </a:lnTo>
                  <a:lnTo>
                    <a:pt x="137" y="48"/>
                  </a:lnTo>
                  <a:lnTo>
                    <a:pt x="166" y="87"/>
                  </a:lnTo>
                  <a:lnTo>
                    <a:pt x="307" y="112"/>
                  </a:lnTo>
                  <a:lnTo>
                    <a:pt x="335" y="48"/>
                  </a:lnTo>
                  <a:lnTo>
                    <a:pt x="411" y="72"/>
                  </a:lnTo>
                  <a:lnTo>
                    <a:pt x="415" y="148"/>
                  </a:lnTo>
                  <a:lnTo>
                    <a:pt x="472" y="171"/>
                  </a:lnTo>
                  <a:lnTo>
                    <a:pt x="478" y="250"/>
                  </a:lnTo>
                  <a:lnTo>
                    <a:pt x="534" y="270"/>
                  </a:lnTo>
                  <a:lnTo>
                    <a:pt x="604" y="278"/>
                  </a:lnTo>
                  <a:lnTo>
                    <a:pt x="628" y="327"/>
                  </a:lnTo>
                  <a:lnTo>
                    <a:pt x="667" y="385"/>
                  </a:lnTo>
                  <a:lnTo>
                    <a:pt x="727" y="406"/>
                  </a:lnTo>
                  <a:lnTo>
                    <a:pt x="817" y="410"/>
                  </a:lnTo>
                  <a:lnTo>
                    <a:pt x="840" y="370"/>
                  </a:lnTo>
                  <a:lnTo>
                    <a:pt x="873" y="322"/>
                  </a:lnTo>
                  <a:lnTo>
                    <a:pt x="954" y="334"/>
                  </a:lnTo>
                  <a:lnTo>
                    <a:pt x="1041" y="346"/>
                  </a:lnTo>
                  <a:lnTo>
                    <a:pt x="1059" y="302"/>
                  </a:lnTo>
                  <a:lnTo>
                    <a:pt x="1140" y="306"/>
                  </a:lnTo>
                  <a:lnTo>
                    <a:pt x="1201" y="298"/>
                  </a:lnTo>
                  <a:lnTo>
                    <a:pt x="1258" y="330"/>
                  </a:lnTo>
                  <a:lnTo>
                    <a:pt x="1353" y="402"/>
                  </a:lnTo>
                  <a:lnTo>
                    <a:pt x="1400" y="481"/>
                  </a:lnTo>
                  <a:lnTo>
                    <a:pt x="1409" y="540"/>
                  </a:lnTo>
                  <a:lnTo>
                    <a:pt x="1389" y="594"/>
                  </a:lnTo>
                  <a:lnTo>
                    <a:pt x="1389" y="622"/>
                  </a:lnTo>
                  <a:lnTo>
                    <a:pt x="1405" y="641"/>
                  </a:lnTo>
                  <a:lnTo>
                    <a:pt x="1405" y="662"/>
                  </a:lnTo>
                  <a:lnTo>
                    <a:pt x="1389" y="702"/>
                  </a:lnTo>
                  <a:lnTo>
                    <a:pt x="1385" y="765"/>
                  </a:lnTo>
                  <a:lnTo>
                    <a:pt x="1405" y="805"/>
                  </a:lnTo>
                  <a:lnTo>
                    <a:pt x="1494" y="836"/>
                  </a:lnTo>
                  <a:lnTo>
                    <a:pt x="1517" y="845"/>
                  </a:lnTo>
                  <a:lnTo>
                    <a:pt x="1532" y="892"/>
                  </a:lnTo>
                  <a:lnTo>
                    <a:pt x="1499" y="952"/>
                  </a:lnTo>
                  <a:lnTo>
                    <a:pt x="1494" y="1024"/>
                  </a:lnTo>
                  <a:lnTo>
                    <a:pt x="1564" y="1067"/>
                  </a:lnTo>
                  <a:lnTo>
                    <a:pt x="1663" y="1066"/>
                  </a:lnTo>
                  <a:lnTo>
                    <a:pt x="1663" y="1354"/>
                  </a:lnTo>
                  <a:lnTo>
                    <a:pt x="1537" y="1354"/>
                  </a:lnTo>
                  <a:lnTo>
                    <a:pt x="1479" y="1345"/>
                  </a:lnTo>
                  <a:lnTo>
                    <a:pt x="1432" y="1362"/>
                  </a:lnTo>
                  <a:lnTo>
                    <a:pt x="1290" y="1345"/>
                  </a:lnTo>
                  <a:lnTo>
                    <a:pt x="1286" y="1302"/>
                  </a:lnTo>
                  <a:lnTo>
                    <a:pt x="1252" y="1298"/>
                  </a:lnTo>
                  <a:lnTo>
                    <a:pt x="1243" y="1266"/>
                  </a:lnTo>
                  <a:lnTo>
                    <a:pt x="1248" y="1238"/>
                  </a:lnTo>
                  <a:lnTo>
                    <a:pt x="1216" y="1211"/>
                  </a:lnTo>
                  <a:lnTo>
                    <a:pt x="1122" y="1222"/>
                  </a:lnTo>
                  <a:lnTo>
                    <a:pt x="1041" y="1254"/>
                  </a:lnTo>
                  <a:lnTo>
                    <a:pt x="994" y="1273"/>
                  </a:lnTo>
                  <a:lnTo>
                    <a:pt x="855" y="1262"/>
                  </a:lnTo>
                  <a:lnTo>
                    <a:pt x="835" y="1238"/>
                  </a:lnTo>
                  <a:lnTo>
                    <a:pt x="799" y="1247"/>
                  </a:lnTo>
                  <a:lnTo>
                    <a:pt x="761" y="1234"/>
                  </a:lnTo>
                  <a:lnTo>
                    <a:pt x="732" y="1194"/>
                  </a:lnTo>
                  <a:lnTo>
                    <a:pt x="685" y="1179"/>
                  </a:lnTo>
                  <a:lnTo>
                    <a:pt x="667" y="1131"/>
                  </a:lnTo>
                  <a:lnTo>
                    <a:pt x="619" y="1122"/>
                  </a:lnTo>
                  <a:lnTo>
                    <a:pt x="595" y="1083"/>
                  </a:lnTo>
                  <a:lnTo>
                    <a:pt x="530" y="988"/>
                  </a:lnTo>
                  <a:lnTo>
                    <a:pt x="496" y="983"/>
                  </a:lnTo>
                  <a:lnTo>
                    <a:pt x="501" y="1015"/>
                  </a:lnTo>
                  <a:lnTo>
                    <a:pt x="467" y="1007"/>
                  </a:lnTo>
                  <a:lnTo>
                    <a:pt x="425" y="968"/>
                  </a:lnTo>
                  <a:lnTo>
                    <a:pt x="406" y="988"/>
                  </a:lnTo>
                  <a:lnTo>
                    <a:pt x="415" y="1011"/>
                  </a:lnTo>
                  <a:lnTo>
                    <a:pt x="397" y="1019"/>
                  </a:lnTo>
                  <a:lnTo>
                    <a:pt x="364" y="988"/>
                  </a:lnTo>
                  <a:lnTo>
                    <a:pt x="312" y="975"/>
                  </a:lnTo>
                  <a:lnTo>
                    <a:pt x="301" y="946"/>
                  </a:lnTo>
                  <a:lnTo>
                    <a:pt x="295" y="905"/>
                  </a:lnTo>
                  <a:lnTo>
                    <a:pt x="304" y="868"/>
                  </a:lnTo>
                  <a:lnTo>
                    <a:pt x="309" y="844"/>
                  </a:lnTo>
                  <a:lnTo>
                    <a:pt x="286" y="804"/>
                  </a:lnTo>
                  <a:lnTo>
                    <a:pt x="228" y="780"/>
                  </a:lnTo>
                  <a:lnTo>
                    <a:pt x="184" y="772"/>
                  </a:lnTo>
                  <a:lnTo>
                    <a:pt x="160" y="749"/>
                  </a:lnTo>
                  <a:lnTo>
                    <a:pt x="129" y="700"/>
                  </a:lnTo>
                  <a:lnTo>
                    <a:pt x="111" y="690"/>
                  </a:lnTo>
                  <a:lnTo>
                    <a:pt x="79" y="684"/>
                  </a:lnTo>
                  <a:lnTo>
                    <a:pt x="53" y="662"/>
                  </a:lnTo>
                  <a:lnTo>
                    <a:pt x="50" y="636"/>
                  </a:lnTo>
                  <a:lnTo>
                    <a:pt x="56" y="607"/>
                  </a:lnTo>
                  <a:lnTo>
                    <a:pt x="102" y="577"/>
                  </a:lnTo>
                  <a:lnTo>
                    <a:pt x="146" y="540"/>
                  </a:lnTo>
                  <a:lnTo>
                    <a:pt x="117" y="513"/>
                  </a:lnTo>
                  <a:lnTo>
                    <a:pt x="132" y="474"/>
                  </a:lnTo>
                  <a:lnTo>
                    <a:pt x="116" y="447"/>
                  </a:lnTo>
                  <a:lnTo>
                    <a:pt x="67" y="421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1" name=""/>
            <p:cNvSpPr/>
            <p:nvPr/>
          </p:nvSpPr>
          <p:spPr>
            <a:xfrm>
              <a:off x="5689800" y="2710080"/>
              <a:ext cx="554400" cy="523440"/>
            </a:xfrm>
            <a:custGeom>
              <a:avLst/>
              <a:gdLst/>
              <a:ahLst/>
              <a:rect l="l" t="t" r="r" b="b"/>
              <a:pathLst>
                <a:path w="763" h="722">
                  <a:moveTo>
                    <a:pt x="135" y="251"/>
                  </a:moveTo>
                  <a:lnTo>
                    <a:pt x="228" y="85"/>
                  </a:lnTo>
                  <a:lnTo>
                    <a:pt x="289" y="31"/>
                  </a:lnTo>
                  <a:lnTo>
                    <a:pt x="345" y="16"/>
                  </a:lnTo>
                  <a:lnTo>
                    <a:pt x="435" y="0"/>
                  </a:lnTo>
                  <a:lnTo>
                    <a:pt x="486" y="26"/>
                  </a:lnTo>
                  <a:lnTo>
                    <a:pt x="540" y="50"/>
                  </a:lnTo>
                  <a:lnTo>
                    <a:pt x="558" y="78"/>
                  </a:lnTo>
                  <a:lnTo>
                    <a:pt x="541" y="117"/>
                  </a:lnTo>
                  <a:lnTo>
                    <a:pt x="572" y="145"/>
                  </a:lnTo>
                  <a:lnTo>
                    <a:pt x="526" y="183"/>
                  </a:lnTo>
                  <a:lnTo>
                    <a:pt x="479" y="214"/>
                  </a:lnTo>
                  <a:lnTo>
                    <a:pt x="473" y="241"/>
                  </a:lnTo>
                  <a:lnTo>
                    <a:pt x="477" y="269"/>
                  </a:lnTo>
                  <a:lnTo>
                    <a:pt x="502" y="288"/>
                  </a:lnTo>
                  <a:lnTo>
                    <a:pt x="537" y="296"/>
                  </a:lnTo>
                  <a:lnTo>
                    <a:pt x="553" y="305"/>
                  </a:lnTo>
                  <a:lnTo>
                    <a:pt x="564" y="324"/>
                  </a:lnTo>
                  <a:lnTo>
                    <a:pt x="582" y="352"/>
                  </a:lnTo>
                  <a:lnTo>
                    <a:pt x="605" y="374"/>
                  </a:lnTo>
                  <a:lnTo>
                    <a:pt x="652" y="384"/>
                  </a:lnTo>
                  <a:lnTo>
                    <a:pt x="710" y="409"/>
                  </a:lnTo>
                  <a:lnTo>
                    <a:pt x="733" y="450"/>
                  </a:lnTo>
                  <a:lnTo>
                    <a:pt x="719" y="511"/>
                  </a:lnTo>
                  <a:lnTo>
                    <a:pt x="721" y="544"/>
                  </a:lnTo>
                  <a:lnTo>
                    <a:pt x="734" y="579"/>
                  </a:lnTo>
                  <a:lnTo>
                    <a:pt x="756" y="593"/>
                  </a:lnTo>
                  <a:lnTo>
                    <a:pt x="763" y="608"/>
                  </a:lnTo>
                  <a:lnTo>
                    <a:pt x="715" y="613"/>
                  </a:lnTo>
                  <a:lnTo>
                    <a:pt x="674" y="630"/>
                  </a:lnTo>
                  <a:lnTo>
                    <a:pt x="642" y="668"/>
                  </a:lnTo>
                  <a:lnTo>
                    <a:pt x="625" y="694"/>
                  </a:lnTo>
                  <a:lnTo>
                    <a:pt x="633" y="714"/>
                  </a:lnTo>
                  <a:lnTo>
                    <a:pt x="628" y="717"/>
                  </a:lnTo>
                  <a:lnTo>
                    <a:pt x="616" y="714"/>
                  </a:lnTo>
                  <a:lnTo>
                    <a:pt x="550" y="700"/>
                  </a:lnTo>
                  <a:lnTo>
                    <a:pt x="479" y="722"/>
                  </a:lnTo>
                  <a:lnTo>
                    <a:pt x="392" y="691"/>
                  </a:lnTo>
                  <a:lnTo>
                    <a:pt x="380" y="613"/>
                  </a:lnTo>
                  <a:lnTo>
                    <a:pt x="336" y="616"/>
                  </a:lnTo>
                  <a:lnTo>
                    <a:pt x="346" y="569"/>
                  </a:lnTo>
                  <a:lnTo>
                    <a:pt x="54" y="414"/>
                  </a:lnTo>
                  <a:lnTo>
                    <a:pt x="0" y="309"/>
                  </a:lnTo>
                  <a:lnTo>
                    <a:pt x="135" y="251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2" name=""/>
            <p:cNvSpPr/>
            <p:nvPr/>
          </p:nvSpPr>
          <p:spPr>
            <a:xfrm>
              <a:off x="5409720" y="3008880"/>
              <a:ext cx="1420920" cy="1053360"/>
            </a:xfrm>
            <a:custGeom>
              <a:avLst/>
              <a:gdLst/>
              <a:ahLst/>
              <a:rect l="l" t="t" r="r" b="b"/>
              <a:pathLst>
                <a:path w="1958" h="1453">
                  <a:moveTo>
                    <a:pt x="216" y="23"/>
                  </a:moveTo>
                  <a:lnTo>
                    <a:pt x="441" y="0"/>
                  </a:lnTo>
                  <a:lnTo>
                    <a:pt x="737" y="155"/>
                  </a:lnTo>
                  <a:lnTo>
                    <a:pt x="724" y="201"/>
                  </a:lnTo>
                  <a:lnTo>
                    <a:pt x="768" y="200"/>
                  </a:lnTo>
                  <a:lnTo>
                    <a:pt x="784" y="277"/>
                  </a:lnTo>
                  <a:lnTo>
                    <a:pt x="930" y="331"/>
                  </a:lnTo>
                  <a:lnTo>
                    <a:pt x="1027" y="300"/>
                  </a:lnTo>
                  <a:lnTo>
                    <a:pt x="1118" y="311"/>
                  </a:lnTo>
                  <a:lnTo>
                    <a:pt x="1138" y="331"/>
                  </a:lnTo>
                  <a:lnTo>
                    <a:pt x="1187" y="331"/>
                  </a:lnTo>
                  <a:lnTo>
                    <a:pt x="1210" y="365"/>
                  </a:lnTo>
                  <a:lnTo>
                    <a:pt x="1307" y="447"/>
                  </a:lnTo>
                  <a:lnTo>
                    <a:pt x="1348" y="494"/>
                  </a:lnTo>
                  <a:lnTo>
                    <a:pt x="1370" y="535"/>
                  </a:lnTo>
                  <a:lnTo>
                    <a:pt x="1383" y="583"/>
                  </a:lnTo>
                  <a:lnTo>
                    <a:pt x="1426" y="618"/>
                  </a:lnTo>
                  <a:lnTo>
                    <a:pt x="1440" y="671"/>
                  </a:lnTo>
                  <a:lnTo>
                    <a:pt x="1488" y="687"/>
                  </a:lnTo>
                  <a:lnTo>
                    <a:pt x="1481" y="746"/>
                  </a:lnTo>
                  <a:lnTo>
                    <a:pt x="1488" y="794"/>
                  </a:lnTo>
                  <a:lnTo>
                    <a:pt x="1616" y="791"/>
                  </a:lnTo>
                  <a:lnTo>
                    <a:pt x="1744" y="749"/>
                  </a:lnTo>
                  <a:lnTo>
                    <a:pt x="1888" y="705"/>
                  </a:lnTo>
                  <a:lnTo>
                    <a:pt x="1922" y="744"/>
                  </a:lnTo>
                  <a:lnTo>
                    <a:pt x="1954" y="791"/>
                  </a:lnTo>
                  <a:lnTo>
                    <a:pt x="1958" y="840"/>
                  </a:lnTo>
                  <a:lnTo>
                    <a:pt x="1937" y="891"/>
                  </a:lnTo>
                  <a:lnTo>
                    <a:pt x="1907" y="943"/>
                  </a:lnTo>
                  <a:lnTo>
                    <a:pt x="1864" y="1009"/>
                  </a:lnTo>
                  <a:lnTo>
                    <a:pt x="1809" y="1052"/>
                  </a:lnTo>
                  <a:lnTo>
                    <a:pt x="1729" y="1101"/>
                  </a:lnTo>
                  <a:lnTo>
                    <a:pt x="1656" y="1128"/>
                  </a:lnTo>
                  <a:lnTo>
                    <a:pt x="1589" y="1147"/>
                  </a:lnTo>
                  <a:lnTo>
                    <a:pt x="1356" y="1222"/>
                  </a:lnTo>
                  <a:lnTo>
                    <a:pt x="1090" y="1453"/>
                  </a:lnTo>
                  <a:lnTo>
                    <a:pt x="980" y="1312"/>
                  </a:lnTo>
                  <a:lnTo>
                    <a:pt x="924" y="1321"/>
                  </a:lnTo>
                  <a:lnTo>
                    <a:pt x="892" y="1299"/>
                  </a:lnTo>
                  <a:lnTo>
                    <a:pt x="866" y="1305"/>
                  </a:lnTo>
                  <a:lnTo>
                    <a:pt x="873" y="1339"/>
                  </a:lnTo>
                  <a:lnTo>
                    <a:pt x="864" y="1371"/>
                  </a:lnTo>
                  <a:lnTo>
                    <a:pt x="840" y="1389"/>
                  </a:lnTo>
                  <a:lnTo>
                    <a:pt x="797" y="1395"/>
                  </a:lnTo>
                  <a:lnTo>
                    <a:pt x="749" y="1271"/>
                  </a:lnTo>
                  <a:lnTo>
                    <a:pt x="645" y="1128"/>
                  </a:lnTo>
                  <a:lnTo>
                    <a:pt x="519" y="1016"/>
                  </a:lnTo>
                  <a:lnTo>
                    <a:pt x="476" y="1023"/>
                  </a:lnTo>
                  <a:lnTo>
                    <a:pt x="441" y="993"/>
                  </a:lnTo>
                  <a:lnTo>
                    <a:pt x="405" y="952"/>
                  </a:lnTo>
                  <a:lnTo>
                    <a:pt x="405" y="882"/>
                  </a:lnTo>
                  <a:lnTo>
                    <a:pt x="362" y="864"/>
                  </a:lnTo>
                  <a:lnTo>
                    <a:pt x="385" y="828"/>
                  </a:lnTo>
                  <a:lnTo>
                    <a:pt x="371" y="806"/>
                  </a:lnTo>
                  <a:lnTo>
                    <a:pt x="313" y="687"/>
                  </a:lnTo>
                  <a:lnTo>
                    <a:pt x="251" y="664"/>
                  </a:lnTo>
                  <a:lnTo>
                    <a:pt x="231" y="618"/>
                  </a:lnTo>
                  <a:lnTo>
                    <a:pt x="216" y="570"/>
                  </a:lnTo>
                  <a:lnTo>
                    <a:pt x="131" y="435"/>
                  </a:lnTo>
                  <a:lnTo>
                    <a:pt x="91" y="401"/>
                  </a:lnTo>
                  <a:lnTo>
                    <a:pt x="73" y="357"/>
                  </a:lnTo>
                  <a:lnTo>
                    <a:pt x="44" y="328"/>
                  </a:lnTo>
                  <a:lnTo>
                    <a:pt x="0" y="323"/>
                  </a:lnTo>
                  <a:lnTo>
                    <a:pt x="5" y="296"/>
                  </a:lnTo>
                  <a:lnTo>
                    <a:pt x="14" y="282"/>
                  </a:lnTo>
                  <a:lnTo>
                    <a:pt x="8" y="268"/>
                  </a:lnTo>
                  <a:lnTo>
                    <a:pt x="8" y="244"/>
                  </a:lnTo>
                  <a:lnTo>
                    <a:pt x="15" y="224"/>
                  </a:lnTo>
                  <a:lnTo>
                    <a:pt x="61" y="228"/>
                  </a:lnTo>
                  <a:lnTo>
                    <a:pt x="84" y="224"/>
                  </a:lnTo>
                  <a:lnTo>
                    <a:pt x="132" y="206"/>
                  </a:lnTo>
                  <a:lnTo>
                    <a:pt x="202" y="212"/>
                  </a:lnTo>
                  <a:lnTo>
                    <a:pt x="239" y="189"/>
                  </a:lnTo>
                  <a:lnTo>
                    <a:pt x="283" y="181"/>
                  </a:lnTo>
                  <a:lnTo>
                    <a:pt x="307" y="164"/>
                  </a:lnTo>
                  <a:lnTo>
                    <a:pt x="216" y="23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3" name=""/>
            <p:cNvSpPr/>
            <p:nvPr/>
          </p:nvSpPr>
          <p:spPr>
            <a:xfrm>
              <a:off x="6142680" y="3149640"/>
              <a:ext cx="130320" cy="98640"/>
            </a:xfrm>
            <a:custGeom>
              <a:avLst/>
              <a:gdLst/>
              <a:ahLst/>
              <a:rect l="l" t="t" r="r" b="b"/>
              <a:pathLst>
                <a:path w="180" h="137">
                  <a:moveTo>
                    <a:pt x="8" y="109"/>
                  </a:moveTo>
                  <a:lnTo>
                    <a:pt x="0" y="87"/>
                  </a:lnTo>
                  <a:lnTo>
                    <a:pt x="17" y="59"/>
                  </a:lnTo>
                  <a:lnTo>
                    <a:pt x="49" y="23"/>
                  </a:lnTo>
                  <a:lnTo>
                    <a:pt x="95" y="5"/>
                  </a:lnTo>
                  <a:lnTo>
                    <a:pt x="143" y="0"/>
                  </a:lnTo>
                  <a:lnTo>
                    <a:pt x="148" y="36"/>
                  </a:lnTo>
                  <a:lnTo>
                    <a:pt x="160" y="52"/>
                  </a:lnTo>
                  <a:lnTo>
                    <a:pt x="142" y="64"/>
                  </a:lnTo>
                  <a:lnTo>
                    <a:pt x="130" y="75"/>
                  </a:lnTo>
                  <a:lnTo>
                    <a:pt x="142" y="82"/>
                  </a:lnTo>
                  <a:lnTo>
                    <a:pt x="157" y="82"/>
                  </a:lnTo>
                  <a:lnTo>
                    <a:pt x="168" y="119"/>
                  </a:lnTo>
                  <a:lnTo>
                    <a:pt x="180" y="136"/>
                  </a:lnTo>
                  <a:lnTo>
                    <a:pt x="125" y="137"/>
                  </a:lnTo>
                  <a:lnTo>
                    <a:pt x="107" y="118"/>
                  </a:lnTo>
                  <a:lnTo>
                    <a:pt x="25" y="106"/>
                  </a:lnTo>
                  <a:lnTo>
                    <a:pt x="8" y="109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4" name=""/>
            <p:cNvSpPr/>
            <p:nvPr/>
          </p:nvSpPr>
          <p:spPr>
            <a:xfrm>
              <a:off x="6482160" y="3406320"/>
              <a:ext cx="383040" cy="180000"/>
            </a:xfrm>
            <a:custGeom>
              <a:avLst/>
              <a:gdLst/>
              <a:ahLst/>
              <a:rect l="l" t="t" r="r" b="b"/>
              <a:pathLst>
                <a:path w="528" h="250">
                  <a:moveTo>
                    <a:pt x="6" y="138"/>
                  </a:moveTo>
                  <a:lnTo>
                    <a:pt x="57" y="138"/>
                  </a:lnTo>
                  <a:lnTo>
                    <a:pt x="114" y="164"/>
                  </a:lnTo>
                  <a:lnTo>
                    <a:pt x="133" y="151"/>
                  </a:lnTo>
                  <a:lnTo>
                    <a:pt x="150" y="133"/>
                  </a:lnTo>
                  <a:lnTo>
                    <a:pt x="178" y="131"/>
                  </a:lnTo>
                  <a:lnTo>
                    <a:pt x="234" y="146"/>
                  </a:lnTo>
                  <a:lnTo>
                    <a:pt x="275" y="131"/>
                  </a:lnTo>
                  <a:lnTo>
                    <a:pt x="319" y="133"/>
                  </a:lnTo>
                  <a:lnTo>
                    <a:pt x="310" y="111"/>
                  </a:lnTo>
                  <a:lnTo>
                    <a:pt x="325" y="99"/>
                  </a:lnTo>
                  <a:lnTo>
                    <a:pt x="372" y="51"/>
                  </a:lnTo>
                  <a:lnTo>
                    <a:pt x="413" y="27"/>
                  </a:lnTo>
                  <a:lnTo>
                    <a:pt x="452" y="0"/>
                  </a:lnTo>
                  <a:lnTo>
                    <a:pt x="465" y="17"/>
                  </a:lnTo>
                  <a:lnTo>
                    <a:pt x="508" y="5"/>
                  </a:lnTo>
                  <a:lnTo>
                    <a:pt x="528" y="70"/>
                  </a:lnTo>
                  <a:lnTo>
                    <a:pt x="493" y="82"/>
                  </a:lnTo>
                  <a:lnTo>
                    <a:pt x="479" y="58"/>
                  </a:lnTo>
                  <a:lnTo>
                    <a:pt x="462" y="67"/>
                  </a:lnTo>
                  <a:lnTo>
                    <a:pt x="464" y="86"/>
                  </a:lnTo>
                  <a:lnTo>
                    <a:pt x="450" y="96"/>
                  </a:lnTo>
                  <a:lnTo>
                    <a:pt x="438" y="131"/>
                  </a:lnTo>
                  <a:lnTo>
                    <a:pt x="407" y="160"/>
                  </a:lnTo>
                  <a:lnTo>
                    <a:pt x="280" y="198"/>
                  </a:lnTo>
                  <a:lnTo>
                    <a:pt x="199" y="225"/>
                  </a:lnTo>
                  <a:lnTo>
                    <a:pt x="132" y="246"/>
                  </a:lnTo>
                  <a:lnTo>
                    <a:pt x="56" y="250"/>
                  </a:lnTo>
                  <a:lnTo>
                    <a:pt x="4" y="247"/>
                  </a:lnTo>
                  <a:lnTo>
                    <a:pt x="0" y="201"/>
                  </a:lnTo>
                  <a:lnTo>
                    <a:pt x="6" y="138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5" name=""/>
            <p:cNvSpPr/>
            <p:nvPr/>
          </p:nvSpPr>
          <p:spPr>
            <a:xfrm>
              <a:off x="6801480" y="3361680"/>
              <a:ext cx="49320" cy="56160"/>
            </a:xfrm>
            <a:custGeom>
              <a:avLst/>
              <a:gdLst/>
              <a:ahLst/>
              <a:rect l="l" t="t" r="r" b="b"/>
              <a:pathLst>
                <a:path w="69" h="77">
                  <a:moveTo>
                    <a:pt x="14" y="60"/>
                  </a:moveTo>
                  <a:lnTo>
                    <a:pt x="25" y="77"/>
                  </a:lnTo>
                  <a:lnTo>
                    <a:pt x="69" y="66"/>
                  </a:lnTo>
                  <a:lnTo>
                    <a:pt x="63" y="17"/>
                  </a:lnTo>
                  <a:lnTo>
                    <a:pt x="44" y="0"/>
                  </a:lnTo>
                  <a:lnTo>
                    <a:pt x="19" y="0"/>
                  </a:lnTo>
                  <a:lnTo>
                    <a:pt x="11" y="8"/>
                  </a:lnTo>
                  <a:lnTo>
                    <a:pt x="0" y="34"/>
                  </a:lnTo>
                  <a:lnTo>
                    <a:pt x="14" y="60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9360" bIns="9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6" name=""/>
            <p:cNvSpPr/>
            <p:nvPr/>
          </p:nvSpPr>
          <p:spPr>
            <a:xfrm>
              <a:off x="6612840" y="3445560"/>
              <a:ext cx="488880" cy="513720"/>
            </a:xfrm>
            <a:custGeom>
              <a:avLst/>
              <a:gdLst/>
              <a:ahLst/>
              <a:rect l="l" t="t" r="r" b="b"/>
              <a:pathLst>
                <a:path w="674" h="709">
                  <a:moveTo>
                    <a:pt x="347" y="15"/>
                  </a:moveTo>
                  <a:lnTo>
                    <a:pt x="395" y="41"/>
                  </a:lnTo>
                  <a:lnTo>
                    <a:pt x="436" y="91"/>
                  </a:lnTo>
                  <a:lnTo>
                    <a:pt x="514" y="84"/>
                  </a:lnTo>
                  <a:lnTo>
                    <a:pt x="563" y="102"/>
                  </a:lnTo>
                  <a:lnTo>
                    <a:pt x="634" y="168"/>
                  </a:lnTo>
                  <a:lnTo>
                    <a:pt x="652" y="150"/>
                  </a:lnTo>
                  <a:lnTo>
                    <a:pt x="674" y="150"/>
                  </a:lnTo>
                  <a:lnTo>
                    <a:pt x="668" y="238"/>
                  </a:lnTo>
                  <a:lnTo>
                    <a:pt x="634" y="285"/>
                  </a:lnTo>
                  <a:lnTo>
                    <a:pt x="611" y="356"/>
                  </a:lnTo>
                  <a:lnTo>
                    <a:pt x="570" y="356"/>
                  </a:lnTo>
                  <a:lnTo>
                    <a:pt x="549" y="397"/>
                  </a:lnTo>
                  <a:lnTo>
                    <a:pt x="563" y="456"/>
                  </a:lnTo>
                  <a:lnTo>
                    <a:pt x="479" y="503"/>
                  </a:lnTo>
                  <a:lnTo>
                    <a:pt x="473" y="549"/>
                  </a:lnTo>
                  <a:lnTo>
                    <a:pt x="388" y="578"/>
                  </a:lnTo>
                  <a:lnTo>
                    <a:pt x="382" y="638"/>
                  </a:lnTo>
                  <a:lnTo>
                    <a:pt x="319" y="662"/>
                  </a:lnTo>
                  <a:lnTo>
                    <a:pt x="278" y="662"/>
                  </a:lnTo>
                  <a:lnTo>
                    <a:pt x="193" y="686"/>
                  </a:lnTo>
                  <a:lnTo>
                    <a:pt x="144" y="709"/>
                  </a:lnTo>
                  <a:lnTo>
                    <a:pt x="0" y="522"/>
                  </a:lnTo>
                  <a:lnTo>
                    <a:pt x="65" y="498"/>
                  </a:lnTo>
                  <a:lnTo>
                    <a:pt x="112" y="468"/>
                  </a:lnTo>
                  <a:lnTo>
                    <a:pt x="153" y="444"/>
                  </a:lnTo>
                  <a:lnTo>
                    <a:pt x="202" y="402"/>
                  </a:lnTo>
                  <a:lnTo>
                    <a:pt x="239" y="352"/>
                  </a:lnTo>
                  <a:lnTo>
                    <a:pt x="271" y="298"/>
                  </a:lnTo>
                  <a:lnTo>
                    <a:pt x="298" y="237"/>
                  </a:lnTo>
                  <a:lnTo>
                    <a:pt x="292" y="191"/>
                  </a:lnTo>
                  <a:lnTo>
                    <a:pt x="263" y="141"/>
                  </a:lnTo>
                  <a:lnTo>
                    <a:pt x="226" y="102"/>
                  </a:lnTo>
                  <a:lnTo>
                    <a:pt x="254" y="73"/>
                  </a:lnTo>
                  <a:lnTo>
                    <a:pt x="266" y="40"/>
                  </a:lnTo>
                  <a:lnTo>
                    <a:pt x="281" y="31"/>
                  </a:lnTo>
                  <a:lnTo>
                    <a:pt x="278" y="9"/>
                  </a:lnTo>
                  <a:lnTo>
                    <a:pt x="299" y="0"/>
                  </a:lnTo>
                  <a:lnTo>
                    <a:pt x="312" y="24"/>
                  </a:lnTo>
                  <a:lnTo>
                    <a:pt x="347" y="15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7" name=""/>
            <p:cNvSpPr/>
            <p:nvPr/>
          </p:nvSpPr>
          <p:spPr>
            <a:xfrm>
              <a:off x="6070320" y="3824280"/>
              <a:ext cx="648720" cy="391680"/>
            </a:xfrm>
            <a:custGeom>
              <a:avLst/>
              <a:gdLst/>
              <a:ahLst/>
              <a:rect l="l" t="t" r="r" b="b"/>
              <a:pathLst>
                <a:path w="893" h="540">
                  <a:moveTo>
                    <a:pt x="749" y="0"/>
                  </a:moveTo>
                  <a:lnTo>
                    <a:pt x="650" y="28"/>
                  </a:lnTo>
                  <a:lnTo>
                    <a:pt x="444" y="96"/>
                  </a:lnTo>
                  <a:lnTo>
                    <a:pt x="184" y="325"/>
                  </a:lnTo>
                  <a:lnTo>
                    <a:pt x="152" y="344"/>
                  </a:lnTo>
                  <a:lnTo>
                    <a:pt x="170" y="375"/>
                  </a:lnTo>
                  <a:lnTo>
                    <a:pt x="208" y="357"/>
                  </a:lnTo>
                  <a:lnTo>
                    <a:pt x="208" y="404"/>
                  </a:lnTo>
                  <a:lnTo>
                    <a:pt x="125" y="422"/>
                  </a:lnTo>
                  <a:lnTo>
                    <a:pt x="90" y="475"/>
                  </a:lnTo>
                  <a:lnTo>
                    <a:pt x="0" y="496"/>
                  </a:lnTo>
                  <a:lnTo>
                    <a:pt x="12" y="521"/>
                  </a:lnTo>
                  <a:lnTo>
                    <a:pt x="41" y="528"/>
                  </a:lnTo>
                  <a:lnTo>
                    <a:pt x="90" y="540"/>
                  </a:lnTo>
                  <a:lnTo>
                    <a:pt x="180" y="509"/>
                  </a:lnTo>
                  <a:lnTo>
                    <a:pt x="227" y="477"/>
                  </a:lnTo>
                  <a:lnTo>
                    <a:pt x="263" y="439"/>
                  </a:lnTo>
                  <a:lnTo>
                    <a:pt x="304" y="439"/>
                  </a:lnTo>
                  <a:lnTo>
                    <a:pt x="348" y="447"/>
                  </a:lnTo>
                  <a:lnTo>
                    <a:pt x="405" y="431"/>
                  </a:lnTo>
                  <a:lnTo>
                    <a:pt x="452" y="404"/>
                  </a:lnTo>
                  <a:lnTo>
                    <a:pt x="508" y="411"/>
                  </a:lnTo>
                  <a:lnTo>
                    <a:pt x="571" y="352"/>
                  </a:lnTo>
                  <a:lnTo>
                    <a:pt x="653" y="330"/>
                  </a:lnTo>
                  <a:lnTo>
                    <a:pt x="711" y="316"/>
                  </a:lnTo>
                  <a:lnTo>
                    <a:pt x="775" y="292"/>
                  </a:lnTo>
                  <a:lnTo>
                    <a:pt x="817" y="292"/>
                  </a:lnTo>
                  <a:lnTo>
                    <a:pt x="851" y="282"/>
                  </a:lnTo>
                  <a:lnTo>
                    <a:pt x="849" y="246"/>
                  </a:lnTo>
                  <a:lnTo>
                    <a:pt x="857" y="212"/>
                  </a:lnTo>
                  <a:lnTo>
                    <a:pt x="893" y="187"/>
                  </a:lnTo>
                  <a:lnTo>
                    <a:pt x="749" y="0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8" name=""/>
            <p:cNvSpPr/>
            <p:nvPr/>
          </p:nvSpPr>
          <p:spPr>
            <a:xfrm>
              <a:off x="5982840" y="3949200"/>
              <a:ext cx="239400" cy="236520"/>
            </a:xfrm>
            <a:custGeom>
              <a:avLst/>
              <a:gdLst/>
              <a:ahLst/>
              <a:rect l="l" t="t" r="r" b="b"/>
              <a:pathLst>
                <a:path w="330" h="325">
                  <a:moveTo>
                    <a:pt x="7" y="96"/>
                  </a:moveTo>
                  <a:lnTo>
                    <a:pt x="48" y="91"/>
                  </a:lnTo>
                  <a:lnTo>
                    <a:pt x="73" y="71"/>
                  </a:lnTo>
                  <a:lnTo>
                    <a:pt x="80" y="37"/>
                  </a:lnTo>
                  <a:lnTo>
                    <a:pt x="73" y="7"/>
                  </a:lnTo>
                  <a:lnTo>
                    <a:pt x="103" y="0"/>
                  </a:lnTo>
                  <a:lnTo>
                    <a:pt x="135" y="23"/>
                  </a:lnTo>
                  <a:lnTo>
                    <a:pt x="192" y="13"/>
                  </a:lnTo>
                  <a:lnTo>
                    <a:pt x="301" y="155"/>
                  </a:lnTo>
                  <a:lnTo>
                    <a:pt x="272" y="172"/>
                  </a:lnTo>
                  <a:lnTo>
                    <a:pt x="290" y="199"/>
                  </a:lnTo>
                  <a:lnTo>
                    <a:pt x="330" y="184"/>
                  </a:lnTo>
                  <a:lnTo>
                    <a:pt x="330" y="231"/>
                  </a:lnTo>
                  <a:lnTo>
                    <a:pt x="246" y="251"/>
                  </a:lnTo>
                  <a:lnTo>
                    <a:pt x="210" y="303"/>
                  </a:lnTo>
                  <a:lnTo>
                    <a:pt x="120" y="325"/>
                  </a:lnTo>
                  <a:lnTo>
                    <a:pt x="87" y="311"/>
                  </a:lnTo>
                  <a:lnTo>
                    <a:pt x="64" y="281"/>
                  </a:lnTo>
                  <a:lnTo>
                    <a:pt x="73" y="248"/>
                  </a:lnTo>
                  <a:lnTo>
                    <a:pt x="38" y="224"/>
                  </a:lnTo>
                  <a:lnTo>
                    <a:pt x="20" y="197"/>
                  </a:lnTo>
                  <a:lnTo>
                    <a:pt x="23" y="166"/>
                  </a:lnTo>
                  <a:lnTo>
                    <a:pt x="6" y="146"/>
                  </a:lnTo>
                  <a:lnTo>
                    <a:pt x="0" y="119"/>
                  </a:lnTo>
                  <a:lnTo>
                    <a:pt x="7" y="96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9" name=""/>
            <p:cNvSpPr/>
            <p:nvPr/>
          </p:nvSpPr>
          <p:spPr>
            <a:xfrm>
              <a:off x="6454800" y="3374640"/>
              <a:ext cx="75600" cy="133560"/>
            </a:xfrm>
            <a:custGeom>
              <a:avLst/>
              <a:gdLst/>
              <a:ahLst/>
              <a:rect l="l" t="t" r="r" b="b"/>
              <a:pathLst>
                <a:path w="103" h="183">
                  <a:moveTo>
                    <a:pt x="92" y="183"/>
                  </a:moveTo>
                  <a:lnTo>
                    <a:pt x="91" y="153"/>
                  </a:lnTo>
                  <a:lnTo>
                    <a:pt x="103" y="124"/>
                  </a:lnTo>
                  <a:lnTo>
                    <a:pt x="79" y="77"/>
                  </a:lnTo>
                  <a:lnTo>
                    <a:pt x="68" y="42"/>
                  </a:lnTo>
                  <a:lnTo>
                    <a:pt x="47" y="0"/>
                  </a:lnTo>
                  <a:lnTo>
                    <a:pt x="28" y="0"/>
                  </a:lnTo>
                  <a:lnTo>
                    <a:pt x="6" y="33"/>
                  </a:lnTo>
                  <a:lnTo>
                    <a:pt x="0" y="83"/>
                  </a:lnTo>
                  <a:lnTo>
                    <a:pt x="18" y="129"/>
                  </a:lnTo>
                  <a:lnTo>
                    <a:pt x="1" y="165"/>
                  </a:lnTo>
                  <a:lnTo>
                    <a:pt x="50" y="181"/>
                  </a:lnTo>
                  <a:lnTo>
                    <a:pt x="92" y="183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0" name=""/>
            <p:cNvSpPr/>
            <p:nvPr/>
          </p:nvSpPr>
          <p:spPr>
            <a:xfrm>
              <a:off x="6422760" y="3351600"/>
              <a:ext cx="26280" cy="25920"/>
            </a:xfrm>
            <a:custGeom>
              <a:avLst/>
              <a:gdLst/>
              <a:ahLst/>
              <a:rect l="l" t="t" r="r" b="b"/>
              <a:pathLst>
                <a:path w="35" h="36">
                  <a:moveTo>
                    <a:pt x="17" y="0"/>
                  </a:moveTo>
                  <a:lnTo>
                    <a:pt x="1" y="2"/>
                  </a:lnTo>
                  <a:lnTo>
                    <a:pt x="0" y="15"/>
                  </a:lnTo>
                  <a:lnTo>
                    <a:pt x="3" y="27"/>
                  </a:lnTo>
                  <a:lnTo>
                    <a:pt x="14" y="36"/>
                  </a:lnTo>
                  <a:lnTo>
                    <a:pt x="30" y="34"/>
                  </a:lnTo>
                  <a:lnTo>
                    <a:pt x="35" y="24"/>
                  </a:lnTo>
                  <a:lnTo>
                    <a:pt x="17" y="0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0880" bIns="-20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1" name=""/>
            <p:cNvSpPr/>
            <p:nvPr/>
          </p:nvSpPr>
          <p:spPr>
            <a:xfrm>
              <a:off x="6035400" y="3214800"/>
              <a:ext cx="110160" cy="33480"/>
            </a:xfrm>
            <a:custGeom>
              <a:avLst/>
              <a:gdLst/>
              <a:ahLst/>
              <a:rect l="l" t="t" r="r" b="b"/>
              <a:pathLst>
                <a:path w="152" h="45">
                  <a:moveTo>
                    <a:pt x="152" y="18"/>
                  </a:moveTo>
                  <a:lnTo>
                    <a:pt x="67" y="45"/>
                  </a:lnTo>
                  <a:lnTo>
                    <a:pt x="0" y="23"/>
                  </a:lnTo>
                  <a:lnTo>
                    <a:pt x="74" y="0"/>
                  </a:lnTo>
                  <a:lnTo>
                    <a:pt x="152" y="18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3320" bIns="-13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2" name=""/>
            <p:cNvSpPr/>
            <p:nvPr/>
          </p:nvSpPr>
          <p:spPr>
            <a:xfrm>
              <a:off x="5403960" y="2933640"/>
              <a:ext cx="326520" cy="240840"/>
            </a:xfrm>
            <a:custGeom>
              <a:avLst/>
              <a:gdLst/>
              <a:ahLst/>
              <a:rect l="l" t="t" r="r" b="b"/>
              <a:pathLst>
                <a:path w="449" h="332">
                  <a:moveTo>
                    <a:pt x="0" y="327"/>
                  </a:moveTo>
                  <a:lnTo>
                    <a:pt x="25" y="327"/>
                  </a:lnTo>
                  <a:lnTo>
                    <a:pt x="61" y="332"/>
                  </a:lnTo>
                  <a:lnTo>
                    <a:pt x="90" y="330"/>
                  </a:lnTo>
                  <a:lnTo>
                    <a:pt x="139" y="312"/>
                  </a:lnTo>
                  <a:lnTo>
                    <a:pt x="210" y="318"/>
                  </a:lnTo>
                  <a:lnTo>
                    <a:pt x="250" y="293"/>
                  </a:lnTo>
                  <a:lnTo>
                    <a:pt x="293" y="284"/>
                  </a:lnTo>
                  <a:lnTo>
                    <a:pt x="318" y="268"/>
                  </a:lnTo>
                  <a:lnTo>
                    <a:pt x="226" y="126"/>
                  </a:lnTo>
                  <a:lnTo>
                    <a:pt x="449" y="103"/>
                  </a:lnTo>
                  <a:lnTo>
                    <a:pt x="396" y="0"/>
                  </a:lnTo>
                  <a:lnTo>
                    <a:pt x="273" y="71"/>
                  </a:lnTo>
                  <a:lnTo>
                    <a:pt x="148" y="13"/>
                  </a:lnTo>
                  <a:lnTo>
                    <a:pt x="150" y="32"/>
                  </a:lnTo>
                  <a:lnTo>
                    <a:pt x="96" y="32"/>
                  </a:lnTo>
                  <a:lnTo>
                    <a:pt x="72" y="48"/>
                  </a:lnTo>
                  <a:lnTo>
                    <a:pt x="60" y="74"/>
                  </a:lnTo>
                  <a:lnTo>
                    <a:pt x="73" y="92"/>
                  </a:lnTo>
                  <a:lnTo>
                    <a:pt x="41" y="101"/>
                  </a:lnTo>
                  <a:lnTo>
                    <a:pt x="35" y="119"/>
                  </a:lnTo>
                  <a:lnTo>
                    <a:pt x="29" y="144"/>
                  </a:lnTo>
                  <a:lnTo>
                    <a:pt x="58" y="151"/>
                  </a:lnTo>
                  <a:lnTo>
                    <a:pt x="75" y="151"/>
                  </a:lnTo>
                  <a:lnTo>
                    <a:pt x="80" y="169"/>
                  </a:lnTo>
                  <a:lnTo>
                    <a:pt x="63" y="187"/>
                  </a:lnTo>
                  <a:lnTo>
                    <a:pt x="51" y="233"/>
                  </a:lnTo>
                  <a:lnTo>
                    <a:pt x="60" y="271"/>
                  </a:lnTo>
                  <a:lnTo>
                    <a:pt x="41" y="302"/>
                  </a:lnTo>
                  <a:lnTo>
                    <a:pt x="0" y="327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3" name=""/>
            <p:cNvSpPr/>
            <p:nvPr/>
          </p:nvSpPr>
          <p:spPr>
            <a:xfrm>
              <a:off x="5370480" y="2905920"/>
              <a:ext cx="117360" cy="265320"/>
            </a:xfrm>
            <a:custGeom>
              <a:avLst/>
              <a:gdLst/>
              <a:ahLst/>
              <a:rect l="l" t="t" r="r" b="b"/>
              <a:pathLst>
                <a:path w="161" h="364">
                  <a:moveTo>
                    <a:pt x="117" y="0"/>
                  </a:moveTo>
                  <a:lnTo>
                    <a:pt x="94" y="27"/>
                  </a:lnTo>
                  <a:lnTo>
                    <a:pt x="77" y="50"/>
                  </a:lnTo>
                  <a:lnTo>
                    <a:pt x="67" y="102"/>
                  </a:lnTo>
                  <a:lnTo>
                    <a:pt x="42" y="133"/>
                  </a:lnTo>
                  <a:lnTo>
                    <a:pt x="20" y="149"/>
                  </a:lnTo>
                  <a:lnTo>
                    <a:pt x="0" y="175"/>
                  </a:lnTo>
                  <a:lnTo>
                    <a:pt x="6" y="207"/>
                  </a:lnTo>
                  <a:lnTo>
                    <a:pt x="12" y="242"/>
                  </a:lnTo>
                  <a:lnTo>
                    <a:pt x="26" y="294"/>
                  </a:lnTo>
                  <a:lnTo>
                    <a:pt x="39" y="321"/>
                  </a:lnTo>
                  <a:lnTo>
                    <a:pt x="41" y="364"/>
                  </a:lnTo>
                  <a:lnTo>
                    <a:pt x="51" y="363"/>
                  </a:lnTo>
                  <a:lnTo>
                    <a:pt x="88" y="340"/>
                  </a:lnTo>
                  <a:lnTo>
                    <a:pt x="106" y="308"/>
                  </a:lnTo>
                  <a:lnTo>
                    <a:pt x="99" y="270"/>
                  </a:lnTo>
                  <a:lnTo>
                    <a:pt x="109" y="226"/>
                  </a:lnTo>
                  <a:lnTo>
                    <a:pt x="126" y="204"/>
                  </a:lnTo>
                  <a:lnTo>
                    <a:pt x="123" y="188"/>
                  </a:lnTo>
                  <a:lnTo>
                    <a:pt x="97" y="185"/>
                  </a:lnTo>
                  <a:lnTo>
                    <a:pt x="77" y="180"/>
                  </a:lnTo>
                  <a:lnTo>
                    <a:pt x="80" y="154"/>
                  </a:lnTo>
                  <a:lnTo>
                    <a:pt x="90" y="138"/>
                  </a:lnTo>
                  <a:lnTo>
                    <a:pt x="121" y="131"/>
                  </a:lnTo>
                  <a:lnTo>
                    <a:pt x="108" y="110"/>
                  </a:lnTo>
                  <a:lnTo>
                    <a:pt x="118" y="85"/>
                  </a:lnTo>
                  <a:lnTo>
                    <a:pt x="147" y="66"/>
                  </a:lnTo>
                  <a:lnTo>
                    <a:pt x="143" y="38"/>
                  </a:lnTo>
                  <a:lnTo>
                    <a:pt x="161" y="9"/>
                  </a:lnTo>
                  <a:lnTo>
                    <a:pt x="117" y="0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4" name=""/>
            <p:cNvSpPr/>
            <p:nvPr/>
          </p:nvSpPr>
          <p:spPr>
            <a:xfrm>
              <a:off x="5453280" y="2833200"/>
              <a:ext cx="95760" cy="79920"/>
            </a:xfrm>
            <a:custGeom>
              <a:avLst/>
              <a:gdLst/>
              <a:ahLst/>
              <a:rect l="l" t="t" r="r" b="b"/>
              <a:pathLst>
                <a:path w="131" h="110">
                  <a:moveTo>
                    <a:pt x="52" y="0"/>
                  </a:moveTo>
                  <a:lnTo>
                    <a:pt x="119" y="7"/>
                  </a:lnTo>
                  <a:lnTo>
                    <a:pt x="131" y="16"/>
                  </a:lnTo>
                  <a:lnTo>
                    <a:pt x="116" y="38"/>
                  </a:lnTo>
                  <a:lnTo>
                    <a:pt x="79" y="61"/>
                  </a:lnTo>
                  <a:lnTo>
                    <a:pt x="58" y="88"/>
                  </a:lnTo>
                  <a:lnTo>
                    <a:pt x="44" y="110"/>
                  </a:lnTo>
                  <a:lnTo>
                    <a:pt x="0" y="103"/>
                  </a:lnTo>
                  <a:lnTo>
                    <a:pt x="7" y="65"/>
                  </a:lnTo>
                  <a:lnTo>
                    <a:pt x="39" y="30"/>
                  </a:lnTo>
                  <a:lnTo>
                    <a:pt x="52" y="0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3120" bIns="33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5" name=""/>
            <p:cNvSpPr/>
            <p:nvPr/>
          </p:nvSpPr>
          <p:spPr>
            <a:xfrm>
              <a:off x="6824880" y="4187520"/>
              <a:ext cx="79560" cy="22680"/>
            </a:xfrm>
            <a:custGeom>
              <a:avLst/>
              <a:gdLst/>
              <a:ahLst/>
              <a:rect l="l" t="t" r="r" b="b"/>
              <a:pathLst>
                <a:path w="111" h="32">
                  <a:moveTo>
                    <a:pt x="16" y="0"/>
                  </a:moveTo>
                  <a:lnTo>
                    <a:pt x="22" y="1"/>
                  </a:lnTo>
                  <a:lnTo>
                    <a:pt x="31" y="1"/>
                  </a:lnTo>
                  <a:lnTo>
                    <a:pt x="43" y="3"/>
                  </a:lnTo>
                  <a:lnTo>
                    <a:pt x="47" y="6"/>
                  </a:lnTo>
                  <a:lnTo>
                    <a:pt x="63" y="8"/>
                  </a:lnTo>
                  <a:lnTo>
                    <a:pt x="76" y="4"/>
                  </a:lnTo>
                  <a:lnTo>
                    <a:pt x="84" y="0"/>
                  </a:lnTo>
                  <a:lnTo>
                    <a:pt x="96" y="1"/>
                  </a:lnTo>
                  <a:lnTo>
                    <a:pt x="102" y="3"/>
                  </a:lnTo>
                  <a:lnTo>
                    <a:pt x="111" y="14"/>
                  </a:lnTo>
                  <a:lnTo>
                    <a:pt x="111" y="22"/>
                  </a:lnTo>
                  <a:lnTo>
                    <a:pt x="102" y="27"/>
                  </a:lnTo>
                  <a:lnTo>
                    <a:pt x="76" y="32"/>
                  </a:lnTo>
                  <a:lnTo>
                    <a:pt x="38" y="29"/>
                  </a:lnTo>
                  <a:lnTo>
                    <a:pt x="8" y="24"/>
                  </a:lnTo>
                  <a:lnTo>
                    <a:pt x="0" y="12"/>
                  </a:lnTo>
                  <a:lnTo>
                    <a:pt x="11" y="3"/>
                  </a:lnTo>
                  <a:lnTo>
                    <a:pt x="16" y="0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120" bIns="-24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6" name=""/>
            <p:cNvSpPr/>
            <p:nvPr/>
          </p:nvSpPr>
          <p:spPr>
            <a:xfrm>
              <a:off x="5800320" y="3991320"/>
              <a:ext cx="46080" cy="20160"/>
            </a:xfrm>
            <a:custGeom>
              <a:avLst/>
              <a:gdLst/>
              <a:ahLst/>
              <a:rect l="l" t="t" r="r" b="b"/>
              <a:pathLst>
                <a:path w="66" h="28">
                  <a:moveTo>
                    <a:pt x="26" y="8"/>
                  </a:moveTo>
                  <a:lnTo>
                    <a:pt x="12" y="0"/>
                  </a:lnTo>
                  <a:lnTo>
                    <a:pt x="0" y="4"/>
                  </a:lnTo>
                  <a:lnTo>
                    <a:pt x="3" y="12"/>
                  </a:lnTo>
                  <a:lnTo>
                    <a:pt x="17" y="18"/>
                  </a:lnTo>
                  <a:lnTo>
                    <a:pt x="32" y="25"/>
                  </a:lnTo>
                  <a:lnTo>
                    <a:pt x="53" y="28"/>
                  </a:lnTo>
                  <a:lnTo>
                    <a:pt x="66" y="25"/>
                  </a:lnTo>
                  <a:lnTo>
                    <a:pt x="60" y="16"/>
                  </a:lnTo>
                  <a:lnTo>
                    <a:pt x="40" y="12"/>
                  </a:lnTo>
                  <a:lnTo>
                    <a:pt x="26" y="8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6640" bIns="-26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7" name=""/>
            <p:cNvSpPr/>
            <p:nvPr/>
          </p:nvSpPr>
          <p:spPr>
            <a:xfrm>
              <a:off x="5472000" y="2679480"/>
              <a:ext cx="480240" cy="306000"/>
            </a:xfrm>
            <a:custGeom>
              <a:avLst/>
              <a:gdLst/>
              <a:ahLst/>
              <a:rect l="l" t="t" r="r" b="b"/>
              <a:pathLst>
                <a:path w="662" h="422">
                  <a:moveTo>
                    <a:pt x="662" y="55"/>
                  </a:moveTo>
                  <a:lnTo>
                    <a:pt x="631" y="1"/>
                  </a:lnTo>
                  <a:lnTo>
                    <a:pt x="514" y="33"/>
                  </a:lnTo>
                  <a:lnTo>
                    <a:pt x="423" y="8"/>
                  </a:lnTo>
                  <a:lnTo>
                    <a:pt x="321" y="31"/>
                  </a:lnTo>
                  <a:lnTo>
                    <a:pt x="242" y="20"/>
                  </a:lnTo>
                  <a:lnTo>
                    <a:pt x="179" y="0"/>
                  </a:lnTo>
                  <a:lnTo>
                    <a:pt x="146" y="33"/>
                  </a:lnTo>
                  <a:lnTo>
                    <a:pt x="71" y="28"/>
                  </a:lnTo>
                  <a:lnTo>
                    <a:pt x="38" y="120"/>
                  </a:lnTo>
                  <a:lnTo>
                    <a:pt x="24" y="182"/>
                  </a:lnTo>
                  <a:lnTo>
                    <a:pt x="26" y="212"/>
                  </a:lnTo>
                  <a:lnTo>
                    <a:pt x="90" y="218"/>
                  </a:lnTo>
                  <a:lnTo>
                    <a:pt x="103" y="229"/>
                  </a:lnTo>
                  <a:lnTo>
                    <a:pt x="53" y="272"/>
                  </a:lnTo>
                  <a:lnTo>
                    <a:pt x="0" y="344"/>
                  </a:lnTo>
                  <a:lnTo>
                    <a:pt x="0" y="383"/>
                  </a:lnTo>
                  <a:lnTo>
                    <a:pt x="58" y="383"/>
                  </a:lnTo>
                  <a:lnTo>
                    <a:pt x="55" y="365"/>
                  </a:lnTo>
                  <a:lnTo>
                    <a:pt x="181" y="422"/>
                  </a:lnTo>
                  <a:lnTo>
                    <a:pt x="303" y="349"/>
                  </a:lnTo>
                  <a:lnTo>
                    <a:pt x="436" y="295"/>
                  </a:lnTo>
                  <a:lnTo>
                    <a:pt x="506" y="167"/>
                  </a:lnTo>
                  <a:lnTo>
                    <a:pt x="529" y="127"/>
                  </a:lnTo>
                  <a:lnTo>
                    <a:pt x="587" y="75"/>
                  </a:lnTo>
                  <a:lnTo>
                    <a:pt x="642" y="60"/>
                  </a:lnTo>
                  <a:lnTo>
                    <a:pt x="662" y="55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388" name=""/>
          <p:cNvSpPr/>
          <p:nvPr/>
        </p:nvSpPr>
        <p:spPr>
          <a:xfrm>
            <a:off x="7137360" y="6031080"/>
            <a:ext cx="2679840" cy="64116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91440" bIns="9144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Saudi Arabia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SEC created as joint stock company, 2000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IPPs progress stalled; need framework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9" name=""/>
          <p:cNvSpPr/>
          <p:nvPr/>
        </p:nvSpPr>
        <p:spPr>
          <a:xfrm>
            <a:off x="3576600" y="1479600"/>
            <a:ext cx="2781360" cy="109908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91440" bIns="9144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Egypt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114480" indent="-11304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Electric Authority turned into holding company, 2000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114480" indent="-11304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Allowing IPPs via B-O-O-T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114480" indent="-11304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Disco sales postponed but planned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114480" indent="-11304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Hub of 6-country transmission link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0" name=""/>
          <p:cNvSpPr/>
          <p:nvPr/>
        </p:nvSpPr>
        <p:spPr>
          <a:xfrm>
            <a:off x="7365960" y="4965840"/>
            <a:ext cx="2451240" cy="7938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91440" bIns="9144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Oman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114480" indent="-11304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seeking private sector help for private power and unified national grid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114480" indent="-11304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 privatization timetable, but mooted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1" name=""/>
          <p:cNvSpPr/>
          <p:nvPr/>
        </p:nvSpPr>
        <p:spPr>
          <a:xfrm>
            <a:off x="7102440" y="2004840"/>
            <a:ext cx="2714760" cy="64116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91440" bIns="9144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Israel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1st IPP ‘98; goal is 10% of power from IPPs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Restructuring of IEC long discussed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2" name=""/>
          <p:cNvSpPr/>
          <p:nvPr/>
        </p:nvSpPr>
        <p:spPr>
          <a:xfrm>
            <a:off x="6621480" y="887400"/>
            <a:ext cx="2817720" cy="85716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45720" rIns="4572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Middle East and Africa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114480" indent="-11304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Most allowing IPPs to fill power needs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114480" indent="-11304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Unbundling preceding privatization in Mid East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114480" indent="-11304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Several regional power grids underway to enable sharing surplus power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3" name=""/>
          <p:cNvSpPr/>
          <p:nvPr/>
        </p:nvSpPr>
        <p:spPr>
          <a:xfrm flipH="1">
            <a:off x="5360760" y="2530440"/>
            <a:ext cx="1827000" cy="50976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4" name=""/>
          <p:cNvSpPr/>
          <p:nvPr/>
        </p:nvSpPr>
        <p:spPr>
          <a:xfrm>
            <a:off x="7391520" y="2952720"/>
            <a:ext cx="2425680" cy="7938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91440" bIns="9144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Jordan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114480" indent="-11304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G-T-D unbundled, corporatized (‘98) prior to eventual disco privatization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114480" indent="-11304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1st (450 MW) IPP awarded, 2000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5" name=""/>
          <p:cNvSpPr/>
          <p:nvPr/>
        </p:nvSpPr>
        <p:spPr>
          <a:xfrm>
            <a:off x="5180040" y="2482920"/>
            <a:ext cx="0" cy="85068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6" name=""/>
          <p:cNvSpPr/>
          <p:nvPr/>
        </p:nvSpPr>
        <p:spPr>
          <a:xfrm>
            <a:off x="6880320" y="3973680"/>
            <a:ext cx="2936880" cy="7938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91440" bIns="9144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United Arab Emirates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Abu Dhabi privatizing water and power (40%)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IPPs built on BOO and BOOT basis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Discussing Gulf States regional power grid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7" name="McK Footnote"/>
          <p:cNvSpPr/>
          <p:nvPr/>
        </p:nvSpPr>
        <p:spPr>
          <a:xfrm>
            <a:off x="669960" y="7278840"/>
            <a:ext cx="662940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b">
            <a:spAutoFit/>
          </a:bodyPr>
          <a:p>
            <a:pPr marL="457200" indent="-457200">
              <a:lnSpc>
                <a:spcPct val="100000"/>
              </a:lnSpc>
              <a:spcAft>
                <a:spcPts val="224"/>
              </a:spcAft>
              <a:tabLst>
                <a:tab algn="l" pos="0"/>
                <a:tab algn="r" pos="3999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Source:</a:t>
            </a: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Energy Information Administration;  Financial Times;  McGraw-Hill; various trade journals; McKinsey analysis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8" name=""/>
          <p:cNvSpPr/>
          <p:nvPr/>
        </p:nvSpPr>
        <p:spPr>
          <a:xfrm>
            <a:off x="351000" y="1517760"/>
            <a:ext cx="2755800" cy="109908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91440" bIns="9144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Morocco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114480" indent="-11304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Large BOT IPPs underway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114480" indent="-11304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Transfer of large plant to private sector; more may follow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114480" indent="-11304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Concessions for city power/water distribution systems awarded and pending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9" name=""/>
          <p:cNvSpPr/>
          <p:nvPr/>
        </p:nvSpPr>
        <p:spPr>
          <a:xfrm flipH="1" flipV="1">
            <a:off x="6553080" y="3543480"/>
            <a:ext cx="571680" cy="44424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0" name=""/>
          <p:cNvSpPr/>
          <p:nvPr/>
        </p:nvSpPr>
        <p:spPr>
          <a:xfrm flipH="1" flipV="1">
            <a:off x="5511600" y="3098880"/>
            <a:ext cx="1942920" cy="2160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1" name=""/>
          <p:cNvSpPr/>
          <p:nvPr/>
        </p:nvSpPr>
        <p:spPr>
          <a:xfrm>
            <a:off x="2197080" y="2629080"/>
            <a:ext cx="1231920" cy="54576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2" name=""/>
          <p:cNvSpPr/>
          <p:nvPr/>
        </p:nvSpPr>
        <p:spPr>
          <a:xfrm>
            <a:off x="351000" y="5878440"/>
            <a:ext cx="2666880" cy="109908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91440" bIns="9144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South Africa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114480" indent="-11304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ESKOM, state utility, 36.5 GW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114480" indent="-11304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1st IPP license to be offered in 2001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114480" indent="-11304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White paper now discussing  restructuring, possible privatization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114480" indent="-11304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Lynchpin in southern Africa regional grids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3" name=""/>
          <p:cNvSpPr/>
          <p:nvPr/>
        </p:nvSpPr>
        <p:spPr>
          <a:xfrm>
            <a:off x="351000" y="4816440"/>
            <a:ext cx="2806560" cy="94644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91440" bIns="9144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Nigeria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IPPs, including emergency barge-mounted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IMF loans to encourage power reform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Likely G-T-D disaggregation, followed by privatization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4" name=""/>
          <p:cNvSpPr/>
          <p:nvPr/>
        </p:nvSpPr>
        <p:spPr>
          <a:xfrm>
            <a:off x="351000" y="2844720"/>
            <a:ext cx="1733400" cy="94644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91440" bIns="9144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Ghana, Kenya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114480" indent="-11304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Allowing IPPs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114480" indent="-11304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Possible privatization of Ghanaian distribution, Kenyan generation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5" name=""/>
          <p:cNvSpPr/>
          <p:nvPr/>
        </p:nvSpPr>
        <p:spPr>
          <a:xfrm flipV="1">
            <a:off x="3149640" y="4609800"/>
            <a:ext cx="641160" cy="51444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6" name=""/>
          <p:cNvSpPr/>
          <p:nvPr/>
        </p:nvSpPr>
        <p:spPr>
          <a:xfrm>
            <a:off x="3048120" y="6781680"/>
            <a:ext cx="140976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7" name=""/>
          <p:cNvSpPr/>
          <p:nvPr/>
        </p:nvSpPr>
        <p:spPr>
          <a:xfrm>
            <a:off x="351000" y="3897360"/>
            <a:ext cx="1704960" cy="7938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91440" bIns="9144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Côte d’Ivoire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114480" indent="-11304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IPPS allowed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114480" indent="-11304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Concession to run CIE since 1990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8" name=""/>
          <p:cNvSpPr/>
          <p:nvPr/>
        </p:nvSpPr>
        <p:spPr>
          <a:xfrm>
            <a:off x="2048040" y="4390920"/>
            <a:ext cx="990360" cy="2095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9" name=""/>
          <p:cNvSpPr/>
          <p:nvPr/>
        </p:nvSpPr>
        <p:spPr>
          <a:xfrm flipH="1" flipV="1">
            <a:off x="6222600" y="3898440"/>
            <a:ext cx="1251000" cy="21337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0" name=""/>
          <p:cNvSpPr/>
          <p:nvPr/>
        </p:nvSpPr>
        <p:spPr>
          <a:xfrm>
            <a:off x="2082960" y="3162240"/>
            <a:ext cx="1218960" cy="140976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1" name=""/>
          <p:cNvSpPr/>
          <p:nvPr/>
        </p:nvSpPr>
        <p:spPr>
          <a:xfrm>
            <a:off x="2095560" y="3479760"/>
            <a:ext cx="3670200" cy="148608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1B7EC22E-FE13-4058-A15A-91497EF7CB0E}" type="slidenum">
              <a:t>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2" name="PlaceHolder 1"/>
          <p:cNvSpPr>
            <a:spLocks noGrp="1"/>
          </p:cNvSpPr>
          <p:nvPr>
            <p:ph type="title"/>
          </p:nvPr>
        </p:nvSpPr>
        <p:spPr>
          <a:xfrm>
            <a:off x="687240" y="732960"/>
            <a:ext cx="7313760" cy="182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buNone/>
              <a:tabLst>
                <a:tab algn="l" pos="0"/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EUROPE</a:t>
            </a:r>
            <a:endParaRPr b="1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pSp>
        <p:nvGrpSpPr>
          <p:cNvPr id="413" name=""/>
          <p:cNvGrpSpPr/>
          <p:nvPr/>
        </p:nvGrpSpPr>
        <p:grpSpPr>
          <a:xfrm>
            <a:off x="1803240" y="915840"/>
            <a:ext cx="1603440" cy="345960"/>
            <a:chOff x="1803240" y="915840"/>
            <a:chExt cx="1603440" cy="345960"/>
          </a:xfrm>
        </p:grpSpPr>
        <p:sp>
          <p:nvSpPr>
            <p:cNvPr id="414" name=""/>
            <p:cNvSpPr/>
            <p:nvPr/>
          </p:nvSpPr>
          <p:spPr>
            <a:xfrm>
              <a:off x="1803240" y="915840"/>
              <a:ext cx="1603440" cy="345960"/>
            </a:xfrm>
            <a:custGeom>
              <a:avLst/>
              <a:gdLst/>
              <a:ahLst/>
              <a:rect l="l" t="t" r="r" b="b"/>
              <a:pathLst>
                <a:path w="1010" h="218">
                  <a:moveTo>
                    <a:pt x="0" y="0"/>
                  </a:moveTo>
                  <a:lnTo>
                    <a:pt x="971" y="0"/>
                  </a:lnTo>
                  <a:lnTo>
                    <a:pt x="1010" y="109"/>
                  </a:lnTo>
                  <a:lnTo>
                    <a:pt x="971" y="218"/>
                  </a:lnTo>
                  <a:lnTo>
                    <a:pt x="0" y="218"/>
                  </a:lnTo>
                  <a:lnTo>
                    <a:pt x="0" y="10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ctr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5" name=""/>
            <p:cNvSpPr/>
            <p:nvPr/>
          </p:nvSpPr>
          <p:spPr>
            <a:xfrm>
              <a:off x="1854360" y="934920"/>
              <a:ext cx="1490400" cy="298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3960" rIns="3960" tIns="0" bIns="0" anchor="ctr">
              <a:norm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1019160"/>
                  <a:tab algn="l" pos="2038320"/>
                  <a:tab algn="l" pos="3057480"/>
                  <a:tab algn="l" pos="4076640"/>
                  <a:tab algn="l" pos="5095800"/>
                  <a:tab algn="l" pos="6114960"/>
                  <a:tab algn="l" pos="7134120"/>
                  <a:tab algn="l" pos="8153280"/>
                  <a:tab algn="l" pos="9172440"/>
                  <a:tab algn="l" pos="10191600"/>
                </a:tabLst>
              </a:pPr>
              <a:r>
                <a:rPr b="1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1997-1998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416" name=""/>
          <p:cNvGrpSpPr/>
          <p:nvPr/>
        </p:nvGrpSpPr>
        <p:grpSpPr>
          <a:xfrm>
            <a:off x="3287880" y="915840"/>
            <a:ext cx="1608120" cy="345960"/>
            <a:chOff x="3287880" y="915840"/>
            <a:chExt cx="1608120" cy="345960"/>
          </a:xfrm>
        </p:grpSpPr>
        <p:sp>
          <p:nvSpPr>
            <p:cNvPr id="417" name=""/>
            <p:cNvSpPr/>
            <p:nvPr/>
          </p:nvSpPr>
          <p:spPr>
            <a:xfrm>
              <a:off x="3287880" y="915840"/>
              <a:ext cx="1608120" cy="345960"/>
            </a:xfrm>
            <a:custGeom>
              <a:avLst/>
              <a:gdLst/>
              <a:ahLst/>
              <a:rect l="l" t="t" r="r" b="b"/>
              <a:pathLst>
                <a:path w="1013" h="218">
                  <a:moveTo>
                    <a:pt x="0" y="0"/>
                  </a:moveTo>
                  <a:lnTo>
                    <a:pt x="974" y="0"/>
                  </a:lnTo>
                  <a:lnTo>
                    <a:pt x="1013" y="109"/>
                  </a:lnTo>
                  <a:lnTo>
                    <a:pt x="974" y="218"/>
                  </a:lnTo>
                  <a:lnTo>
                    <a:pt x="0" y="218"/>
                  </a:lnTo>
                  <a:lnTo>
                    <a:pt x="39" y="10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ctr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8" name=""/>
            <p:cNvSpPr/>
            <p:nvPr/>
          </p:nvSpPr>
          <p:spPr>
            <a:xfrm>
              <a:off x="3400560" y="934920"/>
              <a:ext cx="1433520" cy="298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3960" rIns="3960" tIns="0" bIns="0" anchor="ctr">
              <a:norm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1019160"/>
                  <a:tab algn="l" pos="2038320"/>
                  <a:tab algn="l" pos="3057480"/>
                  <a:tab algn="l" pos="4076640"/>
                  <a:tab algn="l" pos="5095800"/>
                  <a:tab algn="l" pos="6114960"/>
                  <a:tab algn="l" pos="7134120"/>
                  <a:tab algn="l" pos="8153280"/>
                  <a:tab algn="l" pos="9172440"/>
                  <a:tab algn="l" pos="10191600"/>
                </a:tabLst>
              </a:pPr>
              <a:r>
                <a:rPr b="1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1999-2000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419" name=""/>
          <p:cNvGrpSpPr/>
          <p:nvPr/>
        </p:nvGrpSpPr>
        <p:grpSpPr>
          <a:xfrm>
            <a:off x="4780080" y="915840"/>
            <a:ext cx="1609560" cy="345960"/>
            <a:chOff x="4780080" y="915840"/>
            <a:chExt cx="1609560" cy="345960"/>
          </a:xfrm>
        </p:grpSpPr>
        <p:sp>
          <p:nvSpPr>
            <p:cNvPr id="420" name=""/>
            <p:cNvSpPr/>
            <p:nvPr/>
          </p:nvSpPr>
          <p:spPr>
            <a:xfrm>
              <a:off x="4780080" y="915840"/>
              <a:ext cx="1609560" cy="345960"/>
            </a:xfrm>
            <a:custGeom>
              <a:avLst/>
              <a:gdLst/>
              <a:ahLst/>
              <a:rect l="l" t="t" r="r" b="b"/>
              <a:pathLst>
                <a:path w="1014" h="218">
                  <a:moveTo>
                    <a:pt x="0" y="0"/>
                  </a:moveTo>
                  <a:lnTo>
                    <a:pt x="975" y="0"/>
                  </a:lnTo>
                  <a:lnTo>
                    <a:pt x="1014" y="109"/>
                  </a:lnTo>
                  <a:lnTo>
                    <a:pt x="975" y="218"/>
                  </a:lnTo>
                  <a:lnTo>
                    <a:pt x="0" y="218"/>
                  </a:lnTo>
                  <a:lnTo>
                    <a:pt x="39" y="10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ctr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1" name=""/>
            <p:cNvSpPr/>
            <p:nvPr/>
          </p:nvSpPr>
          <p:spPr>
            <a:xfrm>
              <a:off x="4892760" y="934920"/>
              <a:ext cx="1434960" cy="298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3960" rIns="3960" tIns="0" bIns="0" anchor="ctr">
              <a:norm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1019160"/>
                  <a:tab algn="l" pos="2038320"/>
                  <a:tab algn="l" pos="3057480"/>
                  <a:tab algn="l" pos="4076640"/>
                  <a:tab algn="l" pos="5095800"/>
                  <a:tab algn="l" pos="6114960"/>
                  <a:tab algn="l" pos="7134120"/>
                  <a:tab algn="l" pos="8153280"/>
                  <a:tab algn="l" pos="9172440"/>
                  <a:tab algn="l" pos="10191600"/>
                </a:tabLst>
              </a:pPr>
              <a:r>
                <a:rPr b="1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2001-2002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422" name=""/>
          <p:cNvGrpSpPr/>
          <p:nvPr/>
        </p:nvGrpSpPr>
        <p:grpSpPr>
          <a:xfrm>
            <a:off x="6278400" y="915840"/>
            <a:ext cx="1609920" cy="345960"/>
            <a:chOff x="6278400" y="915840"/>
            <a:chExt cx="1609920" cy="345960"/>
          </a:xfrm>
        </p:grpSpPr>
        <p:sp>
          <p:nvSpPr>
            <p:cNvPr id="423" name=""/>
            <p:cNvSpPr/>
            <p:nvPr/>
          </p:nvSpPr>
          <p:spPr>
            <a:xfrm>
              <a:off x="6278400" y="915840"/>
              <a:ext cx="1609920" cy="345960"/>
            </a:xfrm>
            <a:custGeom>
              <a:avLst/>
              <a:gdLst/>
              <a:ahLst/>
              <a:rect l="l" t="t" r="r" b="b"/>
              <a:pathLst>
                <a:path w="1014" h="218">
                  <a:moveTo>
                    <a:pt x="0" y="0"/>
                  </a:moveTo>
                  <a:lnTo>
                    <a:pt x="975" y="0"/>
                  </a:lnTo>
                  <a:lnTo>
                    <a:pt x="1014" y="109"/>
                  </a:lnTo>
                  <a:lnTo>
                    <a:pt x="975" y="218"/>
                  </a:lnTo>
                  <a:lnTo>
                    <a:pt x="0" y="218"/>
                  </a:lnTo>
                  <a:lnTo>
                    <a:pt x="39" y="10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ctr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4" name=""/>
            <p:cNvSpPr/>
            <p:nvPr/>
          </p:nvSpPr>
          <p:spPr>
            <a:xfrm>
              <a:off x="6391440" y="934920"/>
              <a:ext cx="1434960" cy="298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3960" rIns="3960" tIns="0" bIns="0" anchor="ctr">
              <a:norm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1019160"/>
                  <a:tab algn="l" pos="2038320"/>
                  <a:tab algn="l" pos="3057480"/>
                  <a:tab algn="l" pos="4076640"/>
                  <a:tab algn="l" pos="5095800"/>
                  <a:tab algn="l" pos="6114960"/>
                  <a:tab algn="l" pos="7134120"/>
                  <a:tab algn="l" pos="8153280"/>
                  <a:tab algn="l" pos="9172440"/>
                  <a:tab algn="l" pos="10191600"/>
                </a:tabLst>
              </a:pPr>
              <a:r>
                <a:rPr b="1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2003-2005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425" name=""/>
          <p:cNvGrpSpPr/>
          <p:nvPr/>
        </p:nvGrpSpPr>
        <p:grpSpPr>
          <a:xfrm>
            <a:off x="7764480" y="915840"/>
            <a:ext cx="1609560" cy="345960"/>
            <a:chOff x="7764480" y="915840"/>
            <a:chExt cx="1609560" cy="345960"/>
          </a:xfrm>
        </p:grpSpPr>
        <p:sp>
          <p:nvSpPr>
            <p:cNvPr id="426" name=""/>
            <p:cNvSpPr/>
            <p:nvPr/>
          </p:nvSpPr>
          <p:spPr>
            <a:xfrm>
              <a:off x="7764480" y="915840"/>
              <a:ext cx="1609560" cy="345960"/>
            </a:xfrm>
            <a:custGeom>
              <a:avLst/>
              <a:gdLst/>
              <a:ahLst/>
              <a:rect l="l" t="t" r="r" b="b"/>
              <a:pathLst>
                <a:path w="1014" h="218">
                  <a:moveTo>
                    <a:pt x="0" y="0"/>
                  </a:moveTo>
                  <a:lnTo>
                    <a:pt x="975" y="0"/>
                  </a:lnTo>
                  <a:lnTo>
                    <a:pt x="1014" y="109"/>
                  </a:lnTo>
                  <a:lnTo>
                    <a:pt x="975" y="218"/>
                  </a:lnTo>
                  <a:lnTo>
                    <a:pt x="0" y="218"/>
                  </a:lnTo>
                  <a:lnTo>
                    <a:pt x="39" y="10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ctr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7" name=""/>
            <p:cNvSpPr/>
            <p:nvPr/>
          </p:nvSpPr>
          <p:spPr>
            <a:xfrm>
              <a:off x="7877160" y="934920"/>
              <a:ext cx="1434960" cy="298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3960" rIns="3960" tIns="0" bIns="0" anchor="ctr">
              <a:norm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1019160"/>
                  <a:tab algn="l" pos="2038320"/>
                  <a:tab algn="l" pos="3057480"/>
                  <a:tab algn="l" pos="4076640"/>
                  <a:tab algn="l" pos="5095800"/>
                  <a:tab algn="l" pos="6114960"/>
                  <a:tab algn="l" pos="7134120"/>
                  <a:tab algn="l" pos="8153280"/>
                  <a:tab algn="l" pos="9172440"/>
                  <a:tab algn="l" pos="10191600"/>
                </a:tabLst>
              </a:pPr>
              <a:r>
                <a:rPr b="1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2005-2007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aphicFrame>
        <p:nvGraphicFramePr>
          <p:cNvPr id="428" name=""/>
          <p:cNvGraphicFramePr/>
          <p:nvPr/>
        </p:nvGraphicFramePr>
        <p:xfrm>
          <a:off x="762120" y="1549440"/>
          <a:ext cx="8762760" cy="6162480"/>
        </p:xfrm>
        <a:graphic>
          <a:graphicData uri="http://schemas.openxmlformats.org/presentationml/2006/ole">
            <p:oleObj progId="Word.Document.12" r:id="rId1" spid="">
              <p:embed/>
              <p:pic>
                <p:nvPicPr>
                  <p:cNvPr id="429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762120" y="1549440"/>
                    <a:ext cx="8762760" cy="61624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DCD22AC1-4053-44D0-8D5D-F6C7ADD51186}" type="slidenum">
              <a:t>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" name="PlaceHolder 1"/>
          <p:cNvSpPr>
            <a:spLocks noGrp="1"/>
          </p:cNvSpPr>
          <p:nvPr>
            <p:ph type="title"/>
          </p:nvPr>
        </p:nvSpPr>
        <p:spPr>
          <a:xfrm>
            <a:off x="687240" y="732960"/>
            <a:ext cx="7313760" cy="182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buNone/>
              <a:tabLst>
                <a:tab algn="l" pos="0"/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ASIA</a:t>
            </a:r>
            <a:endParaRPr b="1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pSp>
        <p:nvGrpSpPr>
          <p:cNvPr id="431" name=""/>
          <p:cNvGrpSpPr/>
          <p:nvPr/>
        </p:nvGrpSpPr>
        <p:grpSpPr>
          <a:xfrm>
            <a:off x="1803240" y="915840"/>
            <a:ext cx="1603440" cy="345960"/>
            <a:chOff x="1803240" y="915840"/>
            <a:chExt cx="1603440" cy="345960"/>
          </a:xfrm>
        </p:grpSpPr>
        <p:sp>
          <p:nvSpPr>
            <p:cNvPr id="432" name=""/>
            <p:cNvSpPr/>
            <p:nvPr/>
          </p:nvSpPr>
          <p:spPr>
            <a:xfrm>
              <a:off x="1803240" y="915840"/>
              <a:ext cx="1603440" cy="345960"/>
            </a:xfrm>
            <a:custGeom>
              <a:avLst/>
              <a:gdLst/>
              <a:ahLst/>
              <a:rect l="l" t="t" r="r" b="b"/>
              <a:pathLst>
                <a:path w="1010" h="218">
                  <a:moveTo>
                    <a:pt x="0" y="0"/>
                  </a:moveTo>
                  <a:lnTo>
                    <a:pt x="971" y="0"/>
                  </a:lnTo>
                  <a:lnTo>
                    <a:pt x="1010" y="109"/>
                  </a:lnTo>
                  <a:lnTo>
                    <a:pt x="971" y="218"/>
                  </a:lnTo>
                  <a:lnTo>
                    <a:pt x="0" y="218"/>
                  </a:lnTo>
                  <a:lnTo>
                    <a:pt x="0" y="10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ctr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3" name=""/>
            <p:cNvSpPr/>
            <p:nvPr/>
          </p:nvSpPr>
          <p:spPr>
            <a:xfrm>
              <a:off x="1854360" y="934920"/>
              <a:ext cx="1490400" cy="298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3960" rIns="3960" tIns="0" bIns="0" anchor="ctr">
              <a:norm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1019160"/>
                  <a:tab algn="l" pos="2038320"/>
                  <a:tab algn="l" pos="3057480"/>
                  <a:tab algn="l" pos="4076640"/>
                  <a:tab algn="l" pos="5095800"/>
                  <a:tab algn="l" pos="6114960"/>
                  <a:tab algn="l" pos="7134120"/>
                  <a:tab algn="l" pos="8153280"/>
                  <a:tab algn="l" pos="9172440"/>
                  <a:tab algn="l" pos="10191600"/>
                </a:tabLst>
              </a:pPr>
              <a:r>
                <a:rPr b="1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1997-1998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434" name=""/>
          <p:cNvGrpSpPr/>
          <p:nvPr/>
        </p:nvGrpSpPr>
        <p:grpSpPr>
          <a:xfrm>
            <a:off x="3287880" y="915840"/>
            <a:ext cx="1608120" cy="345960"/>
            <a:chOff x="3287880" y="915840"/>
            <a:chExt cx="1608120" cy="345960"/>
          </a:xfrm>
        </p:grpSpPr>
        <p:sp>
          <p:nvSpPr>
            <p:cNvPr id="435" name=""/>
            <p:cNvSpPr/>
            <p:nvPr/>
          </p:nvSpPr>
          <p:spPr>
            <a:xfrm>
              <a:off x="3287880" y="915840"/>
              <a:ext cx="1608120" cy="345960"/>
            </a:xfrm>
            <a:custGeom>
              <a:avLst/>
              <a:gdLst/>
              <a:ahLst/>
              <a:rect l="l" t="t" r="r" b="b"/>
              <a:pathLst>
                <a:path w="1013" h="218">
                  <a:moveTo>
                    <a:pt x="0" y="0"/>
                  </a:moveTo>
                  <a:lnTo>
                    <a:pt x="974" y="0"/>
                  </a:lnTo>
                  <a:lnTo>
                    <a:pt x="1013" y="109"/>
                  </a:lnTo>
                  <a:lnTo>
                    <a:pt x="974" y="218"/>
                  </a:lnTo>
                  <a:lnTo>
                    <a:pt x="0" y="218"/>
                  </a:lnTo>
                  <a:lnTo>
                    <a:pt x="39" y="10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ctr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6" name=""/>
            <p:cNvSpPr/>
            <p:nvPr/>
          </p:nvSpPr>
          <p:spPr>
            <a:xfrm>
              <a:off x="3400560" y="934920"/>
              <a:ext cx="1433520" cy="298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3960" rIns="3960" tIns="0" bIns="0" anchor="ctr">
              <a:norm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1019160"/>
                  <a:tab algn="l" pos="2038320"/>
                  <a:tab algn="l" pos="3057480"/>
                  <a:tab algn="l" pos="4076640"/>
                  <a:tab algn="l" pos="5095800"/>
                  <a:tab algn="l" pos="6114960"/>
                  <a:tab algn="l" pos="7134120"/>
                  <a:tab algn="l" pos="8153280"/>
                  <a:tab algn="l" pos="9172440"/>
                  <a:tab algn="l" pos="10191600"/>
                </a:tabLst>
              </a:pPr>
              <a:r>
                <a:rPr b="1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1999-2000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437" name=""/>
          <p:cNvGrpSpPr/>
          <p:nvPr/>
        </p:nvGrpSpPr>
        <p:grpSpPr>
          <a:xfrm>
            <a:off x="4780080" y="915840"/>
            <a:ext cx="1609560" cy="345960"/>
            <a:chOff x="4780080" y="915840"/>
            <a:chExt cx="1609560" cy="345960"/>
          </a:xfrm>
        </p:grpSpPr>
        <p:sp>
          <p:nvSpPr>
            <p:cNvPr id="438" name=""/>
            <p:cNvSpPr/>
            <p:nvPr/>
          </p:nvSpPr>
          <p:spPr>
            <a:xfrm>
              <a:off x="4780080" y="915840"/>
              <a:ext cx="1609560" cy="345960"/>
            </a:xfrm>
            <a:custGeom>
              <a:avLst/>
              <a:gdLst/>
              <a:ahLst/>
              <a:rect l="l" t="t" r="r" b="b"/>
              <a:pathLst>
                <a:path w="1014" h="218">
                  <a:moveTo>
                    <a:pt x="0" y="0"/>
                  </a:moveTo>
                  <a:lnTo>
                    <a:pt x="975" y="0"/>
                  </a:lnTo>
                  <a:lnTo>
                    <a:pt x="1014" y="109"/>
                  </a:lnTo>
                  <a:lnTo>
                    <a:pt x="975" y="218"/>
                  </a:lnTo>
                  <a:lnTo>
                    <a:pt x="0" y="218"/>
                  </a:lnTo>
                  <a:lnTo>
                    <a:pt x="39" y="10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ctr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9" name=""/>
            <p:cNvSpPr/>
            <p:nvPr/>
          </p:nvSpPr>
          <p:spPr>
            <a:xfrm>
              <a:off x="4892760" y="934920"/>
              <a:ext cx="1434960" cy="298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3960" rIns="3960" tIns="0" bIns="0" anchor="ctr">
              <a:norm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1019160"/>
                  <a:tab algn="l" pos="2038320"/>
                  <a:tab algn="l" pos="3057480"/>
                  <a:tab algn="l" pos="4076640"/>
                  <a:tab algn="l" pos="5095800"/>
                  <a:tab algn="l" pos="6114960"/>
                  <a:tab algn="l" pos="7134120"/>
                  <a:tab algn="l" pos="8153280"/>
                  <a:tab algn="l" pos="9172440"/>
                  <a:tab algn="l" pos="10191600"/>
                </a:tabLst>
              </a:pPr>
              <a:r>
                <a:rPr b="1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2001-2002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440" name=""/>
          <p:cNvGrpSpPr/>
          <p:nvPr/>
        </p:nvGrpSpPr>
        <p:grpSpPr>
          <a:xfrm>
            <a:off x="6278400" y="915840"/>
            <a:ext cx="1609920" cy="345960"/>
            <a:chOff x="6278400" y="915840"/>
            <a:chExt cx="1609920" cy="345960"/>
          </a:xfrm>
        </p:grpSpPr>
        <p:sp>
          <p:nvSpPr>
            <p:cNvPr id="441" name=""/>
            <p:cNvSpPr/>
            <p:nvPr/>
          </p:nvSpPr>
          <p:spPr>
            <a:xfrm>
              <a:off x="6278400" y="915840"/>
              <a:ext cx="1609920" cy="345960"/>
            </a:xfrm>
            <a:custGeom>
              <a:avLst/>
              <a:gdLst/>
              <a:ahLst/>
              <a:rect l="l" t="t" r="r" b="b"/>
              <a:pathLst>
                <a:path w="1014" h="218">
                  <a:moveTo>
                    <a:pt x="0" y="0"/>
                  </a:moveTo>
                  <a:lnTo>
                    <a:pt x="975" y="0"/>
                  </a:lnTo>
                  <a:lnTo>
                    <a:pt x="1014" y="109"/>
                  </a:lnTo>
                  <a:lnTo>
                    <a:pt x="975" y="218"/>
                  </a:lnTo>
                  <a:lnTo>
                    <a:pt x="0" y="218"/>
                  </a:lnTo>
                  <a:lnTo>
                    <a:pt x="39" y="10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ctr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2" name=""/>
            <p:cNvSpPr/>
            <p:nvPr/>
          </p:nvSpPr>
          <p:spPr>
            <a:xfrm>
              <a:off x="6391440" y="934920"/>
              <a:ext cx="1434960" cy="298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3960" rIns="3960" tIns="0" bIns="0" anchor="ctr">
              <a:norm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1019160"/>
                  <a:tab algn="l" pos="2038320"/>
                  <a:tab algn="l" pos="3057480"/>
                  <a:tab algn="l" pos="4076640"/>
                  <a:tab algn="l" pos="5095800"/>
                  <a:tab algn="l" pos="6114960"/>
                  <a:tab algn="l" pos="7134120"/>
                  <a:tab algn="l" pos="8153280"/>
                  <a:tab algn="l" pos="9172440"/>
                  <a:tab algn="l" pos="10191600"/>
                </a:tabLst>
              </a:pPr>
              <a:r>
                <a:rPr b="1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2003-2005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443" name=""/>
          <p:cNvGrpSpPr/>
          <p:nvPr/>
        </p:nvGrpSpPr>
        <p:grpSpPr>
          <a:xfrm>
            <a:off x="7764480" y="915840"/>
            <a:ext cx="1609560" cy="345960"/>
            <a:chOff x="7764480" y="915840"/>
            <a:chExt cx="1609560" cy="345960"/>
          </a:xfrm>
        </p:grpSpPr>
        <p:sp>
          <p:nvSpPr>
            <p:cNvPr id="444" name=""/>
            <p:cNvSpPr/>
            <p:nvPr/>
          </p:nvSpPr>
          <p:spPr>
            <a:xfrm>
              <a:off x="7764480" y="915840"/>
              <a:ext cx="1609560" cy="345960"/>
            </a:xfrm>
            <a:custGeom>
              <a:avLst/>
              <a:gdLst/>
              <a:ahLst/>
              <a:rect l="l" t="t" r="r" b="b"/>
              <a:pathLst>
                <a:path w="1014" h="218">
                  <a:moveTo>
                    <a:pt x="0" y="0"/>
                  </a:moveTo>
                  <a:lnTo>
                    <a:pt x="975" y="0"/>
                  </a:lnTo>
                  <a:lnTo>
                    <a:pt x="1014" y="109"/>
                  </a:lnTo>
                  <a:lnTo>
                    <a:pt x="975" y="218"/>
                  </a:lnTo>
                  <a:lnTo>
                    <a:pt x="0" y="218"/>
                  </a:lnTo>
                  <a:lnTo>
                    <a:pt x="39" y="10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ctr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5" name=""/>
            <p:cNvSpPr/>
            <p:nvPr/>
          </p:nvSpPr>
          <p:spPr>
            <a:xfrm>
              <a:off x="7877160" y="934920"/>
              <a:ext cx="1434960" cy="298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3960" rIns="3960" tIns="0" bIns="0" anchor="ctr">
              <a:norm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1019160"/>
                  <a:tab algn="l" pos="2038320"/>
                  <a:tab algn="l" pos="3057480"/>
                  <a:tab algn="l" pos="4076640"/>
                  <a:tab algn="l" pos="5095800"/>
                  <a:tab algn="l" pos="6114960"/>
                  <a:tab algn="l" pos="7134120"/>
                  <a:tab algn="l" pos="8153280"/>
                  <a:tab algn="l" pos="9172440"/>
                  <a:tab algn="l" pos="10191600"/>
                </a:tabLst>
              </a:pPr>
              <a:r>
                <a:rPr b="1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2005-2007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aphicFrame>
        <p:nvGraphicFramePr>
          <p:cNvPr id="446" name=""/>
          <p:cNvGraphicFramePr/>
          <p:nvPr/>
        </p:nvGraphicFramePr>
        <p:xfrm>
          <a:off x="687240" y="1415880"/>
          <a:ext cx="8763120" cy="6170760"/>
        </p:xfrm>
        <a:graphic>
          <a:graphicData uri="http://schemas.openxmlformats.org/presentationml/2006/ole">
            <p:oleObj progId="Word.Document.12" r:id="rId1" spid="">
              <p:embed/>
              <p:pic>
                <p:nvPicPr>
                  <p:cNvPr id="447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687240" y="1415880"/>
                    <a:ext cx="8763120" cy="61707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95D8C3D0-328D-4E70-842E-51A5431A7923}" type="slidenum">
              <a:t>6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8" name="PlaceHolder 1"/>
          <p:cNvSpPr>
            <a:spLocks noGrp="1"/>
          </p:cNvSpPr>
          <p:nvPr>
            <p:ph type="title"/>
          </p:nvPr>
        </p:nvSpPr>
        <p:spPr>
          <a:xfrm>
            <a:off x="687240" y="732960"/>
            <a:ext cx="1020960" cy="182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buNone/>
              <a:tabLst>
                <a:tab algn="l" pos="0"/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AMERICAS</a:t>
            </a:r>
            <a:endParaRPr b="1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pSp>
        <p:nvGrpSpPr>
          <p:cNvPr id="449" name=""/>
          <p:cNvGrpSpPr/>
          <p:nvPr/>
        </p:nvGrpSpPr>
        <p:grpSpPr>
          <a:xfrm>
            <a:off x="1803240" y="915840"/>
            <a:ext cx="1603440" cy="345960"/>
            <a:chOff x="1803240" y="915840"/>
            <a:chExt cx="1603440" cy="345960"/>
          </a:xfrm>
        </p:grpSpPr>
        <p:sp>
          <p:nvSpPr>
            <p:cNvPr id="450" name=""/>
            <p:cNvSpPr/>
            <p:nvPr/>
          </p:nvSpPr>
          <p:spPr>
            <a:xfrm>
              <a:off x="1803240" y="915840"/>
              <a:ext cx="1603440" cy="345960"/>
            </a:xfrm>
            <a:custGeom>
              <a:avLst/>
              <a:gdLst/>
              <a:ahLst/>
              <a:rect l="l" t="t" r="r" b="b"/>
              <a:pathLst>
                <a:path w="1010" h="218">
                  <a:moveTo>
                    <a:pt x="0" y="0"/>
                  </a:moveTo>
                  <a:lnTo>
                    <a:pt x="971" y="0"/>
                  </a:lnTo>
                  <a:lnTo>
                    <a:pt x="1010" y="109"/>
                  </a:lnTo>
                  <a:lnTo>
                    <a:pt x="971" y="218"/>
                  </a:lnTo>
                  <a:lnTo>
                    <a:pt x="0" y="218"/>
                  </a:lnTo>
                  <a:lnTo>
                    <a:pt x="0" y="10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ctr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1" name=""/>
            <p:cNvSpPr/>
            <p:nvPr/>
          </p:nvSpPr>
          <p:spPr>
            <a:xfrm>
              <a:off x="1854360" y="934920"/>
              <a:ext cx="1490400" cy="298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3960" rIns="3960" tIns="0" bIns="0" anchor="ctr">
              <a:norm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1019160"/>
                  <a:tab algn="l" pos="2038320"/>
                  <a:tab algn="l" pos="3057480"/>
                  <a:tab algn="l" pos="4076640"/>
                  <a:tab algn="l" pos="5095800"/>
                  <a:tab algn="l" pos="6114960"/>
                  <a:tab algn="l" pos="7134120"/>
                  <a:tab algn="l" pos="8153280"/>
                  <a:tab algn="l" pos="9172440"/>
                  <a:tab algn="l" pos="10191600"/>
                </a:tabLst>
              </a:pPr>
              <a:r>
                <a:rPr b="1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1997-1998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452" name=""/>
          <p:cNvGrpSpPr/>
          <p:nvPr/>
        </p:nvGrpSpPr>
        <p:grpSpPr>
          <a:xfrm>
            <a:off x="3287880" y="915840"/>
            <a:ext cx="1608120" cy="345960"/>
            <a:chOff x="3287880" y="915840"/>
            <a:chExt cx="1608120" cy="345960"/>
          </a:xfrm>
        </p:grpSpPr>
        <p:sp>
          <p:nvSpPr>
            <p:cNvPr id="453" name=""/>
            <p:cNvSpPr/>
            <p:nvPr/>
          </p:nvSpPr>
          <p:spPr>
            <a:xfrm>
              <a:off x="3287880" y="915840"/>
              <a:ext cx="1608120" cy="345960"/>
            </a:xfrm>
            <a:custGeom>
              <a:avLst/>
              <a:gdLst/>
              <a:ahLst/>
              <a:rect l="l" t="t" r="r" b="b"/>
              <a:pathLst>
                <a:path w="1013" h="218">
                  <a:moveTo>
                    <a:pt x="0" y="0"/>
                  </a:moveTo>
                  <a:lnTo>
                    <a:pt x="974" y="0"/>
                  </a:lnTo>
                  <a:lnTo>
                    <a:pt x="1013" y="109"/>
                  </a:lnTo>
                  <a:lnTo>
                    <a:pt x="974" y="218"/>
                  </a:lnTo>
                  <a:lnTo>
                    <a:pt x="0" y="218"/>
                  </a:lnTo>
                  <a:lnTo>
                    <a:pt x="39" y="10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ctr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4" name=""/>
            <p:cNvSpPr/>
            <p:nvPr/>
          </p:nvSpPr>
          <p:spPr>
            <a:xfrm>
              <a:off x="3400560" y="934920"/>
              <a:ext cx="1433520" cy="298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3960" rIns="3960" tIns="0" bIns="0" anchor="ctr">
              <a:norm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1019160"/>
                  <a:tab algn="l" pos="2038320"/>
                  <a:tab algn="l" pos="3057480"/>
                  <a:tab algn="l" pos="4076640"/>
                  <a:tab algn="l" pos="5095800"/>
                  <a:tab algn="l" pos="6114960"/>
                  <a:tab algn="l" pos="7134120"/>
                  <a:tab algn="l" pos="8153280"/>
                  <a:tab algn="l" pos="9172440"/>
                  <a:tab algn="l" pos="10191600"/>
                </a:tabLst>
              </a:pPr>
              <a:r>
                <a:rPr b="1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1999-2000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455" name=""/>
          <p:cNvGrpSpPr/>
          <p:nvPr/>
        </p:nvGrpSpPr>
        <p:grpSpPr>
          <a:xfrm>
            <a:off x="4780080" y="915840"/>
            <a:ext cx="1609560" cy="345960"/>
            <a:chOff x="4780080" y="915840"/>
            <a:chExt cx="1609560" cy="345960"/>
          </a:xfrm>
        </p:grpSpPr>
        <p:sp>
          <p:nvSpPr>
            <p:cNvPr id="456" name=""/>
            <p:cNvSpPr/>
            <p:nvPr/>
          </p:nvSpPr>
          <p:spPr>
            <a:xfrm>
              <a:off x="4780080" y="915840"/>
              <a:ext cx="1609560" cy="345960"/>
            </a:xfrm>
            <a:custGeom>
              <a:avLst/>
              <a:gdLst/>
              <a:ahLst/>
              <a:rect l="l" t="t" r="r" b="b"/>
              <a:pathLst>
                <a:path w="1014" h="218">
                  <a:moveTo>
                    <a:pt x="0" y="0"/>
                  </a:moveTo>
                  <a:lnTo>
                    <a:pt x="975" y="0"/>
                  </a:lnTo>
                  <a:lnTo>
                    <a:pt x="1014" y="109"/>
                  </a:lnTo>
                  <a:lnTo>
                    <a:pt x="975" y="218"/>
                  </a:lnTo>
                  <a:lnTo>
                    <a:pt x="0" y="218"/>
                  </a:lnTo>
                  <a:lnTo>
                    <a:pt x="39" y="10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ctr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7" name=""/>
            <p:cNvSpPr/>
            <p:nvPr/>
          </p:nvSpPr>
          <p:spPr>
            <a:xfrm>
              <a:off x="4892760" y="934920"/>
              <a:ext cx="1434960" cy="298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3960" rIns="3960" tIns="0" bIns="0" anchor="ctr">
              <a:norm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1019160"/>
                  <a:tab algn="l" pos="2038320"/>
                  <a:tab algn="l" pos="3057480"/>
                  <a:tab algn="l" pos="4076640"/>
                  <a:tab algn="l" pos="5095800"/>
                  <a:tab algn="l" pos="6114960"/>
                  <a:tab algn="l" pos="7134120"/>
                  <a:tab algn="l" pos="8153280"/>
                  <a:tab algn="l" pos="9172440"/>
                  <a:tab algn="l" pos="10191600"/>
                </a:tabLst>
              </a:pPr>
              <a:r>
                <a:rPr b="1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2001-2002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458" name=""/>
          <p:cNvGrpSpPr/>
          <p:nvPr/>
        </p:nvGrpSpPr>
        <p:grpSpPr>
          <a:xfrm>
            <a:off x="6278400" y="915840"/>
            <a:ext cx="1609920" cy="345960"/>
            <a:chOff x="6278400" y="915840"/>
            <a:chExt cx="1609920" cy="345960"/>
          </a:xfrm>
        </p:grpSpPr>
        <p:sp>
          <p:nvSpPr>
            <p:cNvPr id="459" name=""/>
            <p:cNvSpPr/>
            <p:nvPr/>
          </p:nvSpPr>
          <p:spPr>
            <a:xfrm>
              <a:off x="6278400" y="915840"/>
              <a:ext cx="1609920" cy="345960"/>
            </a:xfrm>
            <a:custGeom>
              <a:avLst/>
              <a:gdLst/>
              <a:ahLst/>
              <a:rect l="l" t="t" r="r" b="b"/>
              <a:pathLst>
                <a:path w="1014" h="218">
                  <a:moveTo>
                    <a:pt x="0" y="0"/>
                  </a:moveTo>
                  <a:lnTo>
                    <a:pt x="975" y="0"/>
                  </a:lnTo>
                  <a:lnTo>
                    <a:pt x="1014" y="109"/>
                  </a:lnTo>
                  <a:lnTo>
                    <a:pt x="975" y="218"/>
                  </a:lnTo>
                  <a:lnTo>
                    <a:pt x="0" y="218"/>
                  </a:lnTo>
                  <a:lnTo>
                    <a:pt x="39" y="10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ctr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60" name=""/>
            <p:cNvSpPr/>
            <p:nvPr/>
          </p:nvSpPr>
          <p:spPr>
            <a:xfrm>
              <a:off x="6391440" y="934920"/>
              <a:ext cx="1434960" cy="298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3960" rIns="3960" tIns="0" bIns="0" anchor="ctr">
              <a:norm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1019160"/>
                  <a:tab algn="l" pos="2038320"/>
                  <a:tab algn="l" pos="3057480"/>
                  <a:tab algn="l" pos="4076640"/>
                  <a:tab algn="l" pos="5095800"/>
                  <a:tab algn="l" pos="6114960"/>
                  <a:tab algn="l" pos="7134120"/>
                  <a:tab algn="l" pos="8153280"/>
                  <a:tab algn="l" pos="9172440"/>
                  <a:tab algn="l" pos="10191600"/>
                </a:tabLst>
              </a:pPr>
              <a:r>
                <a:rPr b="1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2003-2005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461" name=""/>
          <p:cNvGrpSpPr/>
          <p:nvPr/>
        </p:nvGrpSpPr>
        <p:grpSpPr>
          <a:xfrm>
            <a:off x="7764480" y="915840"/>
            <a:ext cx="1609560" cy="345960"/>
            <a:chOff x="7764480" y="915840"/>
            <a:chExt cx="1609560" cy="345960"/>
          </a:xfrm>
        </p:grpSpPr>
        <p:sp>
          <p:nvSpPr>
            <p:cNvPr id="462" name=""/>
            <p:cNvSpPr/>
            <p:nvPr/>
          </p:nvSpPr>
          <p:spPr>
            <a:xfrm>
              <a:off x="7764480" y="915840"/>
              <a:ext cx="1609560" cy="345960"/>
            </a:xfrm>
            <a:custGeom>
              <a:avLst/>
              <a:gdLst/>
              <a:ahLst/>
              <a:rect l="l" t="t" r="r" b="b"/>
              <a:pathLst>
                <a:path w="1014" h="218">
                  <a:moveTo>
                    <a:pt x="0" y="0"/>
                  </a:moveTo>
                  <a:lnTo>
                    <a:pt x="975" y="0"/>
                  </a:lnTo>
                  <a:lnTo>
                    <a:pt x="1014" y="109"/>
                  </a:lnTo>
                  <a:lnTo>
                    <a:pt x="975" y="218"/>
                  </a:lnTo>
                  <a:lnTo>
                    <a:pt x="0" y="218"/>
                  </a:lnTo>
                  <a:lnTo>
                    <a:pt x="39" y="10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ctr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63" name=""/>
            <p:cNvSpPr/>
            <p:nvPr/>
          </p:nvSpPr>
          <p:spPr>
            <a:xfrm>
              <a:off x="7877160" y="934920"/>
              <a:ext cx="1434960" cy="298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3960" rIns="3960" tIns="0" bIns="0" anchor="ctr">
              <a:norm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1019160"/>
                  <a:tab algn="l" pos="2038320"/>
                  <a:tab algn="l" pos="3057480"/>
                  <a:tab algn="l" pos="4076640"/>
                  <a:tab algn="l" pos="5095800"/>
                  <a:tab algn="l" pos="6114960"/>
                  <a:tab algn="l" pos="7134120"/>
                  <a:tab algn="l" pos="8153280"/>
                  <a:tab algn="l" pos="9172440"/>
                  <a:tab algn="l" pos="10191600"/>
                </a:tabLst>
              </a:pPr>
              <a:r>
                <a:rPr b="1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2005-2007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aphicFrame>
        <p:nvGraphicFramePr>
          <p:cNvPr id="464" name=""/>
          <p:cNvGraphicFramePr/>
          <p:nvPr/>
        </p:nvGraphicFramePr>
        <p:xfrm>
          <a:off x="687240" y="1490760"/>
          <a:ext cx="8783640" cy="6724440"/>
        </p:xfrm>
        <a:graphic>
          <a:graphicData uri="http://schemas.openxmlformats.org/presentationml/2006/ole">
            <p:oleObj progId="Word.Document.12" r:id="rId1" spid="">
              <p:embed/>
              <p:pic>
                <p:nvPicPr>
                  <p:cNvPr id="465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687240" y="1490760"/>
                    <a:ext cx="8783640" cy="67244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466" name=""/>
          <p:cNvSpPr/>
          <p:nvPr/>
        </p:nvSpPr>
        <p:spPr>
          <a:xfrm>
            <a:off x="687240" y="4784760"/>
            <a:ext cx="1719360" cy="220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OTHER COUNTRIES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685D3FDA-843A-4320-93E3-28482EDF0751}" type="slidenum">
              <a:t>7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67" name=""/>
          <p:cNvGraphicFramePr/>
          <p:nvPr/>
        </p:nvGraphicFramePr>
        <p:xfrm>
          <a:off x="0" y="797040"/>
          <a:ext cx="10055160" cy="663084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468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0" y="797040"/>
                    <a:ext cx="10055160" cy="66308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pSp>
        <p:nvGrpSpPr>
          <p:cNvPr id="469" name=""/>
          <p:cNvGrpSpPr/>
          <p:nvPr/>
        </p:nvGrpSpPr>
        <p:grpSpPr>
          <a:xfrm>
            <a:off x="4302000" y="2247840"/>
            <a:ext cx="2972880" cy="2939400"/>
            <a:chOff x="4302000" y="2247840"/>
            <a:chExt cx="2972880" cy="2939400"/>
          </a:xfrm>
        </p:grpSpPr>
        <p:sp>
          <p:nvSpPr>
            <p:cNvPr id="470" name=""/>
            <p:cNvSpPr/>
            <p:nvPr/>
          </p:nvSpPr>
          <p:spPr>
            <a:xfrm>
              <a:off x="4302000" y="2247840"/>
              <a:ext cx="1264680" cy="640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1158840"/>
                  <a:tab algn="l" pos="2317680"/>
                  <a:tab algn="l" pos="3476520"/>
                  <a:tab algn="l" pos="4635360"/>
                  <a:tab algn="l" pos="5794200"/>
                  <a:tab algn="l" pos="6953400"/>
                  <a:tab algn="l" pos="8112240"/>
                  <a:tab algn="l" pos="9271080"/>
                  <a:tab algn="l" pos="10429920"/>
                </a:tabLst>
              </a:pP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Singapore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lnSpc>
                  <a:spcPct val="100000"/>
                </a:lnSpc>
                <a:tabLst>
                  <a:tab algn="l" pos="0"/>
                  <a:tab algn="l" pos="1158840"/>
                  <a:tab algn="l" pos="2317680"/>
                  <a:tab algn="l" pos="3476520"/>
                  <a:tab algn="l" pos="4635360"/>
                  <a:tab algn="l" pos="5794200"/>
                  <a:tab algn="l" pos="6953400"/>
                  <a:tab algn="l" pos="8112240"/>
                  <a:tab algn="l" pos="9271080"/>
                  <a:tab algn="l" pos="10429920"/>
                </a:tabLst>
              </a:pP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Taiwan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lnSpc>
                  <a:spcPct val="100000"/>
                </a:lnSpc>
                <a:tabLst>
                  <a:tab algn="l" pos="0"/>
                  <a:tab algn="l" pos="1158840"/>
                  <a:tab algn="l" pos="2317680"/>
                  <a:tab algn="l" pos="3476520"/>
                  <a:tab algn="l" pos="4635360"/>
                  <a:tab algn="l" pos="5794200"/>
                  <a:tab algn="l" pos="6953400"/>
                  <a:tab algn="l" pos="8112240"/>
                  <a:tab algn="l" pos="9271080"/>
                  <a:tab algn="l" pos="10429920"/>
                </a:tabLst>
              </a:pP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Hong Kong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71" name=""/>
            <p:cNvSpPr/>
            <p:nvPr/>
          </p:nvSpPr>
          <p:spPr>
            <a:xfrm>
              <a:off x="4732200" y="3025440"/>
              <a:ext cx="1258920" cy="213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1158840"/>
                  <a:tab algn="l" pos="2317680"/>
                  <a:tab algn="l" pos="3476520"/>
                  <a:tab algn="l" pos="4635360"/>
                  <a:tab algn="l" pos="5794200"/>
                  <a:tab algn="l" pos="6953400"/>
                  <a:tab algn="l" pos="8112240"/>
                  <a:tab algn="l" pos="9271080"/>
                  <a:tab algn="l" pos="10429920"/>
                </a:tabLst>
              </a:pP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Japan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72" name=""/>
            <p:cNvSpPr/>
            <p:nvPr/>
          </p:nvSpPr>
          <p:spPr>
            <a:xfrm>
              <a:off x="5604120" y="4205520"/>
              <a:ext cx="1262520" cy="213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1158840"/>
                  <a:tab algn="l" pos="2317680"/>
                  <a:tab algn="l" pos="3476520"/>
                  <a:tab algn="l" pos="4635360"/>
                  <a:tab algn="l" pos="5794200"/>
                  <a:tab algn="l" pos="6953400"/>
                  <a:tab algn="l" pos="8112240"/>
                  <a:tab algn="l" pos="9271080"/>
                  <a:tab algn="l" pos="10429920"/>
                </a:tabLst>
              </a:pP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Australia (3/5)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73" name=""/>
            <p:cNvSpPr/>
            <p:nvPr/>
          </p:nvSpPr>
          <p:spPr>
            <a:xfrm>
              <a:off x="6008760" y="4759920"/>
              <a:ext cx="1266120" cy="4273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1158840"/>
                  <a:tab algn="l" pos="2317680"/>
                  <a:tab algn="l" pos="3476520"/>
                  <a:tab algn="l" pos="4635360"/>
                  <a:tab algn="l" pos="5794200"/>
                  <a:tab algn="l" pos="6953400"/>
                  <a:tab algn="l" pos="8112240"/>
                  <a:tab algn="l" pos="9271080"/>
                  <a:tab algn="l" pos="10429920"/>
                </a:tabLst>
              </a:pP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New Zealand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lnSpc>
                  <a:spcPct val="100000"/>
                </a:lnSpc>
                <a:tabLst>
                  <a:tab algn="l" pos="0"/>
                  <a:tab algn="l" pos="1158840"/>
                  <a:tab algn="l" pos="2317680"/>
                  <a:tab algn="l" pos="3476520"/>
                  <a:tab algn="l" pos="4635360"/>
                  <a:tab algn="l" pos="5794200"/>
                  <a:tab algn="l" pos="6953400"/>
                  <a:tab algn="l" pos="8112240"/>
                  <a:tab algn="l" pos="9271080"/>
                  <a:tab algn="l" pos="10429920"/>
                </a:tabLst>
              </a:pP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474" name=""/>
          <p:cNvGrpSpPr/>
          <p:nvPr/>
        </p:nvGrpSpPr>
        <p:grpSpPr>
          <a:xfrm>
            <a:off x="1111320" y="2558880"/>
            <a:ext cx="4381200" cy="3675960"/>
            <a:chOff x="1111320" y="2558880"/>
            <a:chExt cx="4381200" cy="3675960"/>
          </a:xfrm>
        </p:grpSpPr>
        <p:sp>
          <p:nvSpPr>
            <p:cNvPr id="475" name=""/>
            <p:cNvSpPr/>
            <p:nvPr/>
          </p:nvSpPr>
          <p:spPr>
            <a:xfrm>
              <a:off x="1111320" y="2558880"/>
              <a:ext cx="1603440" cy="4273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1158840"/>
                  <a:tab algn="l" pos="2317680"/>
                  <a:tab algn="l" pos="3476520"/>
                  <a:tab algn="l" pos="4635360"/>
                  <a:tab algn="l" pos="5794200"/>
                  <a:tab algn="l" pos="6953400"/>
                  <a:tab algn="l" pos="8112240"/>
                  <a:tab algn="l" pos="9271080"/>
                  <a:tab algn="l" pos="10429920"/>
                </a:tabLst>
              </a:pP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Paraguay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lnSpc>
                  <a:spcPct val="100000"/>
                </a:lnSpc>
                <a:tabLst>
                  <a:tab algn="l" pos="0"/>
                  <a:tab algn="l" pos="1158840"/>
                  <a:tab algn="l" pos="2317680"/>
                  <a:tab algn="l" pos="3476520"/>
                  <a:tab algn="l" pos="4635360"/>
                  <a:tab algn="l" pos="5794200"/>
                  <a:tab algn="l" pos="6953400"/>
                  <a:tab algn="l" pos="8112240"/>
                  <a:tab algn="l" pos="9271080"/>
                  <a:tab algn="l" pos="10429920"/>
                </a:tabLst>
              </a:pP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Canada (2/3)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76" name=""/>
            <p:cNvSpPr/>
            <p:nvPr/>
          </p:nvSpPr>
          <p:spPr>
            <a:xfrm>
              <a:off x="1764720" y="3451320"/>
              <a:ext cx="1262520" cy="4273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1158840"/>
                  <a:tab algn="l" pos="2317680"/>
                  <a:tab algn="l" pos="3476520"/>
                  <a:tab algn="l" pos="4635360"/>
                  <a:tab algn="l" pos="5794200"/>
                  <a:tab algn="l" pos="6953400"/>
                  <a:tab algn="l" pos="8112240"/>
                  <a:tab algn="l" pos="9271080"/>
                  <a:tab algn="l" pos="10429920"/>
                </a:tabLst>
              </a:pP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Mexico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lnSpc>
                  <a:spcPct val="100000"/>
                </a:lnSpc>
                <a:tabLst>
                  <a:tab algn="l" pos="0"/>
                  <a:tab algn="l" pos="1158840"/>
                  <a:tab algn="l" pos="2317680"/>
                  <a:tab algn="l" pos="3476520"/>
                  <a:tab algn="l" pos="4635360"/>
                  <a:tab algn="l" pos="5794200"/>
                  <a:tab algn="l" pos="6953400"/>
                  <a:tab algn="l" pos="8112240"/>
                  <a:tab algn="l" pos="9271080"/>
                  <a:tab algn="l" pos="10429920"/>
                </a:tabLst>
              </a:pP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Venezuela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77" name=""/>
            <p:cNvSpPr/>
            <p:nvPr/>
          </p:nvSpPr>
          <p:spPr>
            <a:xfrm>
              <a:off x="3398760" y="5007960"/>
              <a:ext cx="1633680" cy="640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1158840"/>
                  <a:tab algn="l" pos="2317680"/>
                  <a:tab algn="l" pos="3476520"/>
                  <a:tab algn="l" pos="4635360"/>
                  <a:tab algn="l" pos="5794200"/>
                  <a:tab algn="l" pos="6953400"/>
                  <a:tab algn="l" pos="8112240"/>
                  <a:tab algn="l" pos="9271080"/>
                  <a:tab algn="l" pos="10429920"/>
                </a:tabLst>
              </a:pP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Brazil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lnSpc>
                  <a:spcPct val="100000"/>
                </a:lnSpc>
                <a:tabLst>
                  <a:tab algn="l" pos="0"/>
                  <a:tab algn="l" pos="1158840"/>
                  <a:tab algn="l" pos="2317680"/>
                  <a:tab algn="l" pos="3476520"/>
                  <a:tab algn="l" pos="4635360"/>
                  <a:tab algn="l" pos="5794200"/>
                  <a:tab algn="l" pos="6953400"/>
                  <a:tab algn="l" pos="8112240"/>
                  <a:tab algn="l" pos="9271080"/>
                  <a:tab algn="l" pos="10429920"/>
                </a:tabLst>
              </a:pP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Argentina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lnSpc>
                  <a:spcPct val="100000"/>
                </a:lnSpc>
                <a:tabLst>
                  <a:tab algn="l" pos="0"/>
                  <a:tab algn="l" pos="1158840"/>
                  <a:tab algn="l" pos="2317680"/>
                  <a:tab algn="l" pos="3476520"/>
                  <a:tab algn="l" pos="4635360"/>
                  <a:tab algn="l" pos="5794200"/>
                  <a:tab algn="l" pos="6953400"/>
                  <a:tab algn="l" pos="8112240"/>
                  <a:tab algn="l" pos="9271080"/>
                  <a:tab algn="l" pos="10429920"/>
                </a:tabLst>
              </a:pP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Chile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78" name=""/>
            <p:cNvSpPr/>
            <p:nvPr/>
          </p:nvSpPr>
          <p:spPr>
            <a:xfrm>
              <a:off x="3690000" y="5807520"/>
              <a:ext cx="1802520" cy="4273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1158840"/>
                  <a:tab algn="l" pos="2317680"/>
                  <a:tab algn="l" pos="3476520"/>
                  <a:tab algn="l" pos="4635360"/>
                  <a:tab algn="l" pos="5794200"/>
                  <a:tab algn="l" pos="6953400"/>
                  <a:tab algn="l" pos="8112240"/>
                  <a:tab algn="l" pos="9271080"/>
                  <a:tab algn="l" pos="10429920"/>
                </a:tabLst>
              </a:pP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Canada  (1/3)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lnSpc>
                  <a:spcPct val="100000"/>
                </a:lnSpc>
                <a:tabLst>
                  <a:tab algn="l" pos="0"/>
                  <a:tab algn="l" pos="1158840"/>
                  <a:tab algn="l" pos="2317680"/>
                  <a:tab algn="l" pos="3476520"/>
                  <a:tab algn="l" pos="4635360"/>
                  <a:tab algn="l" pos="5794200"/>
                  <a:tab algn="l" pos="6953400"/>
                  <a:tab algn="l" pos="8112240"/>
                  <a:tab algn="l" pos="9271080"/>
                  <a:tab algn="l" pos="10429920"/>
                </a:tabLst>
              </a:pP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US (1/3)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79" name=""/>
            <p:cNvSpPr/>
            <p:nvPr/>
          </p:nvSpPr>
          <p:spPr>
            <a:xfrm>
              <a:off x="2785680" y="4576320"/>
              <a:ext cx="1262880" cy="213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1158840"/>
                  <a:tab algn="l" pos="2317680"/>
                  <a:tab algn="l" pos="3476520"/>
                  <a:tab algn="l" pos="4635360"/>
                  <a:tab algn="l" pos="5794200"/>
                  <a:tab algn="l" pos="6953400"/>
                  <a:tab algn="l" pos="8112240"/>
                  <a:tab algn="l" pos="9271080"/>
                  <a:tab algn="l" pos="10429920"/>
                </a:tabLst>
              </a:pP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US (2/3)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480" name=""/>
          <p:cNvGrpSpPr/>
          <p:nvPr/>
        </p:nvGrpSpPr>
        <p:grpSpPr>
          <a:xfrm>
            <a:off x="4929120" y="1535040"/>
            <a:ext cx="3520800" cy="2387520"/>
            <a:chOff x="4929120" y="1535040"/>
            <a:chExt cx="3520800" cy="2387520"/>
          </a:xfrm>
        </p:grpSpPr>
        <p:sp>
          <p:nvSpPr>
            <p:cNvPr id="481" name=""/>
            <p:cNvSpPr/>
            <p:nvPr/>
          </p:nvSpPr>
          <p:spPr>
            <a:xfrm>
              <a:off x="5299920" y="1763640"/>
              <a:ext cx="2054520" cy="4273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1158840"/>
                  <a:tab algn="l" pos="2317680"/>
                  <a:tab algn="l" pos="3476520"/>
                  <a:tab algn="l" pos="4635360"/>
                  <a:tab algn="l" pos="5794200"/>
                  <a:tab algn="l" pos="6953400"/>
                  <a:tab algn="l" pos="8112240"/>
                  <a:tab algn="l" pos="9271080"/>
                  <a:tab algn="l" pos="10429920"/>
                </a:tabLst>
              </a:pP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India (3/4)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lnSpc>
                  <a:spcPct val="100000"/>
                </a:lnSpc>
                <a:tabLst>
                  <a:tab algn="l" pos="0"/>
                  <a:tab algn="l" pos="1158840"/>
                  <a:tab algn="l" pos="2317680"/>
                  <a:tab algn="l" pos="3476520"/>
                  <a:tab algn="l" pos="4635360"/>
                  <a:tab algn="l" pos="5794200"/>
                  <a:tab algn="l" pos="6953400"/>
                  <a:tab algn="l" pos="8112240"/>
                  <a:tab algn="l" pos="9271080"/>
                  <a:tab algn="l" pos="10429920"/>
                </a:tabLst>
              </a:pP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China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82" name=""/>
            <p:cNvSpPr/>
            <p:nvPr/>
          </p:nvSpPr>
          <p:spPr>
            <a:xfrm>
              <a:off x="5868000" y="2515680"/>
              <a:ext cx="2099160" cy="213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1158840"/>
                  <a:tab algn="l" pos="2317680"/>
                  <a:tab algn="l" pos="3476520"/>
                  <a:tab algn="l" pos="4635360"/>
                  <a:tab algn="l" pos="5794200"/>
                  <a:tab algn="l" pos="6953400"/>
                  <a:tab algn="l" pos="8112240"/>
                  <a:tab algn="l" pos="9271080"/>
                  <a:tab algn="l" pos="10429920"/>
                </a:tabLst>
              </a:pP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Indonesia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83" name=""/>
            <p:cNvSpPr/>
            <p:nvPr/>
          </p:nvSpPr>
          <p:spPr>
            <a:xfrm>
              <a:off x="6221520" y="2925360"/>
              <a:ext cx="2228400" cy="640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1158840"/>
                  <a:tab algn="l" pos="2317680"/>
                  <a:tab algn="l" pos="3476520"/>
                  <a:tab algn="l" pos="4635360"/>
                  <a:tab algn="l" pos="5794200"/>
                  <a:tab algn="l" pos="6953400"/>
                  <a:tab algn="l" pos="8112240"/>
                  <a:tab algn="l" pos="9271080"/>
                  <a:tab algn="l" pos="10429920"/>
                </a:tabLst>
              </a:pP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Malaysia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lnSpc>
                  <a:spcPct val="100000"/>
                </a:lnSpc>
                <a:tabLst>
                  <a:tab algn="l" pos="0"/>
                  <a:tab algn="l" pos="1158840"/>
                  <a:tab algn="l" pos="2317680"/>
                  <a:tab algn="l" pos="3476520"/>
                  <a:tab algn="l" pos="4635360"/>
                  <a:tab algn="l" pos="5794200"/>
                  <a:tab algn="l" pos="6953400"/>
                  <a:tab algn="l" pos="8112240"/>
                  <a:tab algn="l" pos="9271080"/>
                  <a:tab algn="l" pos="10429920"/>
                </a:tabLst>
              </a:pP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Thailand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lnSpc>
                  <a:spcPct val="100000"/>
                </a:lnSpc>
                <a:tabLst>
                  <a:tab algn="l" pos="0"/>
                  <a:tab algn="l" pos="1158840"/>
                  <a:tab algn="l" pos="2317680"/>
                  <a:tab algn="l" pos="3476520"/>
                  <a:tab algn="l" pos="4635360"/>
                  <a:tab algn="l" pos="5794200"/>
                  <a:tab algn="l" pos="6953400"/>
                  <a:tab algn="l" pos="8112240"/>
                  <a:tab algn="l" pos="9271080"/>
                  <a:tab algn="l" pos="10429920"/>
                </a:tabLst>
              </a:pP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Philippines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84" name=""/>
            <p:cNvSpPr/>
            <p:nvPr/>
          </p:nvSpPr>
          <p:spPr>
            <a:xfrm>
              <a:off x="5397840" y="2281320"/>
              <a:ext cx="2098800" cy="213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1158840"/>
                  <a:tab algn="l" pos="2317680"/>
                  <a:tab algn="l" pos="3476520"/>
                  <a:tab algn="l" pos="4635360"/>
                  <a:tab algn="l" pos="5794200"/>
                  <a:tab algn="l" pos="6953400"/>
                  <a:tab algn="l" pos="8112240"/>
                  <a:tab algn="l" pos="9271080"/>
                  <a:tab algn="l" pos="10429920"/>
                </a:tabLst>
              </a:pP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 South Korea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85" name=""/>
            <p:cNvSpPr/>
            <p:nvPr/>
          </p:nvSpPr>
          <p:spPr>
            <a:xfrm>
              <a:off x="6461280" y="3708720"/>
              <a:ext cx="1518120" cy="213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1158840"/>
                  <a:tab algn="l" pos="2317680"/>
                  <a:tab algn="l" pos="3476520"/>
                  <a:tab algn="l" pos="4635360"/>
                  <a:tab algn="l" pos="5794200"/>
                  <a:tab algn="l" pos="6953400"/>
                  <a:tab algn="l" pos="8112240"/>
                  <a:tab algn="l" pos="9271080"/>
                  <a:tab algn="l" pos="10429920"/>
                </a:tabLst>
              </a:pP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India (1/4)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86" name=""/>
            <p:cNvSpPr/>
            <p:nvPr/>
          </p:nvSpPr>
          <p:spPr>
            <a:xfrm>
              <a:off x="4929120" y="1535040"/>
              <a:ext cx="2100240" cy="213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1158840"/>
                  <a:tab algn="l" pos="2317680"/>
                  <a:tab algn="l" pos="3476520"/>
                  <a:tab algn="l" pos="4635360"/>
                  <a:tab algn="l" pos="5794200"/>
                  <a:tab algn="l" pos="6953400"/>
                  <a:tab algn="l" pos="8112240"/>
                  <a:tab algn="l" pos="9271080"/>
                  <a:tab algn="l" pos="10429920"/>
                </a:tabLst>
              </a:pP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 South Africa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487" name=""/>
          <p:cNvGrpSpPr/>
          <p:nvPr/>
        </p:nvGrpSpPr>
        <p:grpSpPr>
          <a:xfrm>
            <a:off x="2538360" y="2368440"/>
            <a:ext cx="3692160" cy="3274920"/>
            <a:chOff x="2538360" y="2368440"/>
            <a:chExt cx="3692160" cy="3274920"/>
          </a:xfrm>
        </p:grpSpPr>
        <p:sp>
          <p:nvSpPr>
            <p:cNvPr id="488" name=""/>
            <p:cNvSpPr/>
            <p:nvPr/>
          </p:nvSpPr>
          <p:spPr>
            <a:xfrm>
              <a:off x="2735640" y="2604600"/>
              <a:ext cx="1264320" cy="213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1158840"/>
                  <a:tab algn="l" pos="2317680"/>
                  <a:tab algn="l" pos="3476520"/>
                  <a:tab algn="l" pos="4635360"/>
                  <a:tab algn="l" pos="5794200"/>
                  <a:tab algn="l" pos="6953400"/>
                  <a:tab algn="l" pos="8112240"/>
                  <a:tab algn="l" pos="9271080"/>
                  <a:tab algn="l" pos="10429920"/>
                </a:tabLst>
              </a:pP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Greece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89" name=""/>
            <p:cNvSpPr/>
            <p:nvPr/>
          </p:nvSpPr>
          <p:spPr>
            <a:xfrm>
              <a:off x="3623760" y="3810960"/>
              <a:ext cx="1262520" cy="213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1158840"/>
                  <a:tab algn="l" pos="2317680"/>
                  <a:tab algn="l" pos="3476520"/>
                  <a:tab algn="l" pos="4635360"/>
                  <a:tab algn="l" pos="5794200"/>
                  <a:tab algn="l" pos="6953400"/>
                  <a:tab algn="l" pos="8112240"/>
                  <a:tab algn="l" pos="9271080"/>
                  <a:tab algn="l" pos="10429920"/>
                </a:tabLst>
              </a:pP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Poland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90" name=""/>
            <p:cNvSpPr/>
            <p:nvPr/>
          </p:nvSpPr>
          <p:spPr>
            <a:xfrm>
              <a:off x="4387320" y="4724640"/>
              <a:ext cx="1262520" cy="213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1158840"/>
                  <a:tab algn="l" pos="2317680"/>
                  <a:tab algn="l" pos="3476520"/>
                  <a:tab algn="l" pos="4635360"/>
                  <a:tab algn="l" pos="5794200"/>
                  <a:tab algn="l" pos="6953400"/>
                  <a:tab algn="l" pos="8112240"/>
                  <a:tab algn="l" pos="9271080"/>
                  <a:tab algn="l" pos="10429920"/>
                </a:tabLst>
              </a:pP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Spain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91" name=""/>
            <p:cNvSpPr/>
            <p:nvPr/>
          </p:nvSpPr>
          <p:spPr>
            <a:xfrm>
              <a:off x="4968000" y="5002560"/>
              <a:ext cx="1262520" cy="640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1158840"/>
                  <a:tab algn="l" pos="2317680"/>
                  <a:tab algn="l" pos="3476520"/>
                  <a:tab algn="l" pos="4635360"/>
                  <a:tab algn="l" pos="5794200"/>
                  <a:tab algn="l" pos="6953400"/>
                  <a:tab algn="l" pos="8112240"/>
                  <a:tab algn="l" pos="9271080"/>
                  <a:tab algn="l" pos="10429920"/>
                </a:tabLst>
              </a:pP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Germany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lnSpc>
                  <a:spcPct val="100000"/>
                </a:lnSpc>
                <a:tabLst>
                  <a:tab algn="l" pos="0"/>
                  <a:tab algn="l" pos="1158840"/>
                  <a:tab algn="l" pos="2317680"/>
                  <a:tab algn="l" pos="3476520"/>
                  <a:tab algn="l" pos="4635360"/>
                  <a:tab algn="l" pos="5794200"/>
                  <a:tab algn="l" pos="6953400"/>
                  <a:tab algn="l" pos="8112240"/>
                  <a:tab algn="l" pos="9271080"/>
                  <a:tab algn="l" pos="10429920"/>
                </a:tabLst>
              </a:pP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Nordic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lnSpc>
                  <a:spcPct val="100000"/>
                </a:lnSpc>
                <a:tabLst>
                  <a:tab algn="l" pos="0"/>
                  <a:tab algn="l" pos="1158840"/>
                  <a:tab algn="l" pos="2317680"/>
                  <a:tab algn="l" pos="3476520"/>
                  <a:tab algn="l" pos="4635360"/>
                  <a:tab algn="l" pos="5794200"/>
                  <a:tab algn="l" pos="6953400"/>
                  <a:tab algn="l" pos="8112240"/>
                  <a:tab algn="l" pos="9271080"/>
                  <a:tab algn="l" pos="10429920"/>
                </a:tabLst>
              </a:pP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UK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92" name=""/>
            <p:cNvSpPr/>
            <p:nvPr/>
          </p:nvSpPr>
          <p:spPr>
            <a:xfrm>
              <a:off x="2538360" y="2368440"/>
              <a:ext cx="1260720" cy="213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1158840"/>
                  <a:tab algn="l" pos="2317680"/>
                  <a:tab algn="l" pos="3476520"/>
                  <a:tab algn="l" pos="4635360"/>
                  <a:tab algn="l" pos="5794200"/>
                  <a:tab algn="l" pos="6953400"/>
                  <a:tab algn="l" pos="8112240"/>
                  <a:tab algn="l" pos="9271080"/>
                  <a:tab algn="l" pos="10429920"/>
                </a:tabLst>
              </a:pP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Russia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93" name=""/>
            <p:cNvSpPr/>
            <p:nvPr/>
          </p:nvSpPr>
          <p:spPr>
            <a:xfrm>
              <a:off x="3243240" y="3170160"/>
              <a:ext cx="1264320" cy="213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1158840"/>
                  <a:tab algn="l" pos="2317680"/>
                  <a:tab algn="l" pos="3476520"/>
                  <a:tab algn="l" pos="4635360"/>
                  <a:tab algn="l" pos="5794200"/>
                  <a:tab algn="l" pos="6953400"/>
                  <a:tab algn="l" pos="8112240"/>
                  <a:tab algn="l" pos="9271080"/>
                  <a:tab algn="l" pos="10429920"/>
                </a:tabLst>
              </a:pP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France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94" name=""/>
            <p:cNvSpPr/>
            <p:nvPr/>
          </p:nvSpPr>
          <p:spPr>
            <a:xfrm>
              <a:off x="3415680" y="3346200"/>
              <a:ext cx="1262520" cy="213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1158840"/>
                  <a:tab algn="l" pos="2317680"/>
                  <a:tab algn="l" pos="3476520"/>
                  <a:tab algn="l" pos="4635360"/>
                  <a:tab algn="l" pos="5794200"/>
                  <a:tab algn="l" pos="6953400"/>
                  <a:tab algn="l" pos="8112240"/>
                  <a:tab algn="l" pos="9271080"/>
                  <a:tab algn="l" pos="10429920"/>
                </a:tabLst>
              </a:pP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Italy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495" name="PlaceHolder 1"/>
          <p:cNvSpPr>
            <a:spLocks noGrp="1"/>
          </p:cNvSpPr>
          <p:nvPr>
            <p:ph type="title"/>
          </p:nvPr>
        </p:nvSpPr>
        <p:spPr>
          <a:xfrm>
            <a:off x="676440" y="912960"/>
            <a:ext cx="8686800" cy="180720"/>
          </a:xfrm>
          <a:prstGeom prst="rect">
            <a:avLst/>
          </a:prstGeom>
          <a:noFill/>
          <a:ln w="0">
            <a:noFill/>
          </a:ln>
        </p:spPr>
        <p:txBody>
          <a:bodyPr lIns="104040" rIns="104040" tIns="51840" bIns="51840" anchor="t">
            <a:noAutofit/>
          </a:bodyPr>
          <a:p>
            <a:pPr indent="0">
              <a:buNone/>
              <a:tabLst>
                <a:tab algn="l" pos="0"/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1" lang="en-GB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SLIPPERY SLOPE TO FULL COMPETITION – 2000</a:t>
            </a:r>
            <a:endParaRPr b="1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9FEEC918-625E-45C1-BB87-BFC62C29E336}" type="slidenum">
              <a:t>8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Office Them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377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2000-11-30T16:57:12Z</dcterms:created>
  <dc:creator>Carol Brotman White</dc:creator>
  <dc:description/>
  <dc:language>en-US</dc:language>
  <cp:lastModifiedBy>Carol Brotman White</cp:lastModifiedBy>
  <cp:lastPrinted>2000-12-06T16:31:37Z</cp:lastPrinted>
  <dcterms:modified xsi:type="dcterms:W3CDTF">2000-12-06T16:57:23Z</dcterms:modified>
  <cp:revision>19</cp:revision>
  <dc:subject/>
  <dc:title>POWER SECTOR RESTRUCTURING IN LATIN AMERICA: 2000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lyPaperSize">
    <vt:bool>1</vt:bool>
  </property>
  <property fmtid="{D5CDD505-2E9C-101B-9397-08002B2CF9AE}" pid="3" name="McKinsey Margins">
    <vt:bool>1</vt:bool>
  </property>
  <property fmtid="{D5CDD505-2E9C-101B-9397-08002B2CF9AE}" pid="4" name="Traditional Objects">
    <vt:bool>1</vt:bool>
  </property>
  <property fmtid="{D5CDD505-2E9C-101B-9397-08002B2CF9AE}" pid="5" name="Use 12-pt Templates">
    <vt:bool>1</vt:bool>
  </property>
</Properties>
</file>