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601200" cy="7315200"/>
  <p:notesSz cx="9902825" cy="6642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824480" y="0"/>
            <a:ext cx="6021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Department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Structure Chart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4721400" y="493560"/>
            <a:ext cx="1807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370560" y="12193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09480" y="1676520"/>
            <a:ext cx="1020960" cy="26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981080" y="259092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5486400" y="2209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705720" y="-5335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800600" y="12952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00600" y="14479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800600" y="15238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80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2388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2096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5053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06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0199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1980720" y="2133720"/>
            <a:ext cx="3049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4582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22800" y="2133720"/>
            <a:ext cx="176292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Finance and Continental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Gas and Power Trading and 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Marcus Von Bock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838080" y="2133720"/>
            <a:ext cx="12193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86000" y="2133720"/>
            <a:ext cx="61722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2895480"/>
            <a:ext cx="76201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27664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Technology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Markets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Justin Boyd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485160" y="2133720"/>
            <a:ext cx="13500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UK Energy, Credit and Metals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Simons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79196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Origination and 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 Chapman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13800" y="2133720"/>
            <a:ext cx="119808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Regulatory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Jonathan Marsh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Officer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229520" y="2133720"/>
            <a:ext cx="1227240" cy="8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Broadband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Nell Browning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066680" y="289548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0666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218240" y="30481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Elliott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6680" y="3581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18240" y="342900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Martin Rosell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066680" y="4038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66680" y="3962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233000" y="380988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Sophie Martin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438280" y="2895480"/>
            <a:ext cx="0" cy="1295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4382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589840" y="304812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Robert Quick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438280" y="3581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04600" y="342900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Janet Wood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438280" y="3962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632680" y="3809880"/>
            <a:ext cx="57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Ian Brungs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438280" y="41911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438280" y="4343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733920" y="289548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7339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899880" y="3048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Johnson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33920" y="39625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899880" y="380988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Denis O’Connell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733920" y="4343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899880" y="4191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Rahul Saxena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733920" y="47242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09960" y="4495680"/>
            <a:ext cx="773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Edmund Cooper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029200" y="2895480"/>
            <a:ext cx="0" cy="2514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02920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562720" y="3124080"/>
            <a:ext cx="18396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195160" y="3048120"/>
            <a:ext cx="909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Tim Underdown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and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029200" y="3581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180760" y="3429000"/>
            <a:ext cx="1082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Gregory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029200" y="3962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029200" y="4343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195160" y="380988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Stephen Hands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029200" y="4724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195160" y="4191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Sinclair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029200" y="5105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195160" y="457200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Chris Wood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029200" y="5410080"/>
            <a:ext cx="0" cy="152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029200" y="556272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029200" y="54864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257800" y="54864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224320" y="4952880"/>
            <a:ext cx="570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Alan Black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029200" y="5638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029200" y="5867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219280" y="5334120"/>
            <a:ext cx="62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Alison Moss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24852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2485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415200" y="3048120"/>
            <a:ext cx="905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Julie Russell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Manager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871760" y="838080"/>
            <a:ext cx="80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Cindy Buckley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Sec.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362320" y="1447920"/>
            <a:ext cx="114300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Japan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Jane McBride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066680" y="4114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066680" y="4343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233000" y="419112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Schuh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-232920" y="7118280"/>
            <a:ext cx="2074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Legal/tfoy/Organisation Charts/Internal Chart – 04.06.01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505320" y="114300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505320" y="16765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438280" y="533520"/>
            <a:ext cx="6876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362320" y="609480"/>
            <a:ext cx="114300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Australia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Minns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019920" y="1066680"/>
            <a:ext cx="114300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Sue Kelly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Company Secretary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066680" y="4495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066680" y="4724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733920" y="4495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733920" y="51055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248520" y="3200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248520" y="35812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46748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467480" y="3200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532120" y="533520"/>
            <a:ext cx="54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Tracy Foy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252440" y="4952880"/>
            <a:ext cx="6847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Michael Slade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066680" y="48769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066680" y="5105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1247400" y="5334120"/>
            <a:ext cx="7311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Edwards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963960" y="472428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918960" y="4952880"/>
            <a:ext cx="67608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Adam Duguid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029200" y="6019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029200" y="6248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208840" y="571500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Annette Patrick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428880" y="3429000"/>
            <a:ext cx="739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Schmidt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Temp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633800" y="3048120"/>
            <a:ext cx="9093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Peter Traung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733920" y="4876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733920" y="5486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922200" y="5334120"/>
            <a:ext cx="650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 Dawson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467480" y="3200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467480" y="3581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467480" y="3581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467480" y="39625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640280" y="3809880"/>
            <a:ext cx="8247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James Vickerman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467480" y="3962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467480" y="4343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7649280" y="4191120"/>
            <a:ext cx="7225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Pauline Wilson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H="1">
            <a:off x="7695720" y="9907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606880" y="7042320"/>
            <a:ext cx="820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Version 8/18.04.01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410080" y="6858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4800600" y="10663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696080" y="1295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763120" y="182880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8839080" y="175248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842240" y="1143000"/>
            <a:ext cx="11379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[Co. Sec. Assistant - vacant]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029200" y="6400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029200" y="6629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610240" y="662940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198760" y="6477120"/>
            <a:ext cx="86256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Pauline Michailidis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029200" y="6781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029200" y="70102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257800" y="6858000"/>
            <a:ext cx="838080" cy="55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Nolda Halderman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162920" y="144792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696080" y="16002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00320" y="3429000"/>
            <a:ext cx="129024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 Hammerson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[Secondee from Vinson &amp; Elkins]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019920" y="6858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172200" y="533520"/>
            <a:ext cx="76212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Simon Pook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Admin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7696080" y="990360"/>
            <a:ext cx="0" cy="75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875720" y="1447920"/>
            <a:ext cx="73980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Heather Garratt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229280" y="380880"/>
            <a:ext cx="1143000" cy="62676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Evans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733920" y="5257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733920" y="58672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915720" y="5715000"/>
            <a:ext cx="71424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Nina Edmonds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624040" y="4191120"/>
            <a:ext cx="67644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Nicola Beales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581280" y="28954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581280" y="358128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889440" y="3429000"/>
            <a:ext cx="1014840" cy="50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Limor Nissan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(Enron Metal, New York)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3733920" y="5638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696080" y="1066680"/>
            <a:ext cx="0" cy="5335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733920" y="5867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733920" y="62485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962520" y="6095880"/>
            <a:ext cx="69516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Nicola Sanders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Temp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85800" y="1143000"/>
            <a:ext cx="93024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914400" y="1143000"/>
            <a:ext cx="1131840" cy="63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Dubai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Matthew Kidwell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(secondee from V&amp;E)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914400" y="1066680"/>
            <a:ext cx="1143000" cy="68580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066680" y="51055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066680" y="5486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245240" y="4572000"/>
            <a:ext cx="760680" cy="41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Markus Zwinger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Counsel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223600" y="6095880"/>
            <a:ext cx="58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Una Feeley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696080" y="1600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7880760" y="1752480"/>
            <a:ext cx="705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Tracey Belbin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Temp Assistant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696080" y="190512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467480" y="4724280"/>
            <a:ext cx="1447920" cy="23680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53 Heads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Admin Assistant                  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37"/>
              </a:spcBef>
              <a:spcAft>
                <a:spcPts val="8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Assistants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10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                          (not including assistants of lawyers outside London)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Manager          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Co. Secs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Paralegals                           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05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Lawyers                               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33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                              (including 10 outside London)    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TOTAL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         </a:t>
            </a: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53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057400" y="1371600"/>
            <a:ext cx="274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336840" y="3841920"/>
            <a:ext cx="18432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686800" y="6172200"/>
            <a:ext cx="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8686800" y="6172200"/>
            <a:ext cx="152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3621240" y="838080"/>
            <a:ext cx="2386800" cy="39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CORE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370560" y="12193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609480" y="1676520"/>
            <a:ext cx="1020960" cy="26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981080" y="259092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5486400" y="22096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705720" y="-533520"/>
            <a:ext cx="152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800600" y="129528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800600" y="1523880"/>
            <a:ext cx="0" cy="60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8380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2388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20968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5053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8006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01992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>
            <a:off x="1980720" y="2133720"/>
            <a:ext cx="3049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8458200" y="2133720"/>
            <a:ext cx="0" cy="76176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22800" y="2133720"/>
            <a:ext cx="176292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Finance and Continental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Gas and Power Trading and 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Marcus Von Bock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838080" y="2133720"/>
            <a:ext cx="12193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286000" y="2133720"/>
            <a:ext cx="617220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838080" y="2895480"/>
            <a:ext cx="7620120" cy="0"/>
          </a:xfrm>
          <a:prstGeom prst="line">
            <a:avLst/>
          </a:prstGeom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27664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Technology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Markets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Justin Boyd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485160" y="2133720"/>
            <a:ext cx="13500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UK Energy, Credit and Metals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 Simons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791960" y="2133720"/>
            <a:ext cx="122724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Asset Origination and 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 Chapman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013800" y="2133720"/>
            <a:ext cx="1198080" cy="7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Regulatory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Jonathan Marsh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Senior Legal Counsel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Compliance Officer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7229520" y="2133720"/>
            <a:ext cx="1227240" cy="8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Broadband Services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Nell Browning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Vice President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Assistant General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562720" y="3124080"/>
            <a:ext cx="18396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-28080" y="7118280"/>
            <a:ext cx="2074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Legal/tfoy/Organisation Charts/Internal Chart – 15/02/01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2438280" y="533520"/>
            <a:ext cx="687600" cy="62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297080" y="472428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297080" y="510552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3963960" y="472428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129160" y="7042320"/>
            <a:ext cx="820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Version 4/15.02.01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8763120" y="1828800"/>
            <a:ext cx="183960" cy="19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8839080" y="175248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610240" y="6629400"/>
            <a:ext cx="180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651040" y="793800"/>
            <a:ext cx="184320" cy="1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1371600" y="358128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817920" y="3505320"/>
            <a:ext cx="1307520" cy="8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Global Finance Transactions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all M&amp;A and divestment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transactions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Project financing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Commodity prepays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Equity purchases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828720" y="4419720"/>
            <a:ext cx="11545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Continental gas and power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 trading and origination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821160" y="4800600"/>
            <a:ext cx="12438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Intragroup loans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Non-UK property arrangements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281952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11480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541008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55308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84872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270880" y="3505320"/>
            <a:ext cx="12481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Technology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EOL, Click-paper.com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260800" y="3886200"/>
            <a:ext cx="1353960" cy="6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Global Markets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currency, interest rate,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Weather and FX derivatives, crude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products, coal, emissions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317320" y="4648320"/>
            <a:ext cx="70596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IT Contracts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Data Protection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572280" y="3505320"/>
            <a:ext cx="114588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UK gas and power trading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and origination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3605040" y="3886200"/>
            <a:ext cx="78624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Credit.com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Metals and Softs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560040" y="4267080"/>
            <a:ext cx="132048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Maintenance of legal database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negative covenants database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873680" y="3505320"/>
            <a:ext cx="10998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Asset Origination and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TPL, Wind, Arcos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887000" y="3962520"/>
            <a:ext cx="95148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EES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Including Enron Direct,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ETOL and outsourcing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847400" y="4724280"/>
            <a:ext cx="140040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Admin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UK property arrangements including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House admin contracts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4893840" y="4495680"/>
            <a:ext cx="8499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Human Resources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186600" y="3505320"/>
            <a:ext cx="896760" cy="8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SFA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European Regulation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FCPA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OFAC/Sanctions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Anti-trust compliance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IPE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317720" y="3505320"/>
            <a:ext cx="1044720" cy="32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Telecoms and broadband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447920" y="2895480"/>
            <a:ext cx="0" cy="533520"/>
          </a:xfrm>
          <a:prstGeom prst="line">
            <a:avLst/>
          </a:prstGeom>
          <a:ln w="12600">
            <a:solidFill>
              <a:srgbClr val="00cc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267280" y="5181480"/>
            <a:ext cx="127764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Industrial Markets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Forestry products (paper &amp; pulp)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2000-10-20T13:39:19Z</dcterms:created>
  <dc:creator>sstrong</dc:creator>
  <dc:description/>
  <dc:language>en-US</dc:language>
  <cp:lastModifiedBy>tfoy</cp:lastModifiedBy>
  <cp:lastPrinted>2000-11-14T12:28:31Z</cp:lastPrinted>
  <dcterms:modified xsi:type="dcterms:W3CDTF">2001-06-04T12:54:11Z</dcterms:modified>
  <cp:revision>95</cp:revision>
  <dc:subject/>
  <dc:title>No Slide Title</dc:title>
</cp:coreProperties>
</file>