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601200" cy="7315200"/>
  <p:notesSz cx="9902825" cy="6642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00600" y="990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114800" y="457200"/>
            <a:ext cx="1447920" cy="6094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824480" y="0"/>
            <a:ext cx="602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Department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Structure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7640" y="469800"/>
            <a:ext cx="113004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800600" y="1295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800600" y="14479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22800" y="2133720"/>
            <a:ext cx="176292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7664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79196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229520" y="2133720"/>
            <a:ext cx="1227240" cy="8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066680" y="28954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82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Rosell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18240" y="35053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Elliott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066680" y="4038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6668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3300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Sophie Martin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43828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5898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Quick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04600" y="35053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Saxena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3828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0460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Janet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438280" y="4191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43828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617560" y="4343400"/>
            <a:ext cx="76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Ian Brungs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[Temp Paralegal]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3920" y="289548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7339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99880" y="3048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Johnson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33920" y="36576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899880" y="35053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Denis O’Connell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33920" y="4114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09960" y="3962520"/>
            <a:ext cx="773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Edmund Cooper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33920" y="44956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18960" y="4267080"/>
            <a:ext cx="676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Adam Duguid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029200" y="289548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2920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195160" y="3048120"/>
            <a:ext cx="90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 Underdown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and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029200" y="36576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80760" y="35053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Gregory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029200" y="4114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195160" y="3962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Stephan Dewald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2920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5160" y="43434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Stephen Hands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29200" y="4876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95160" y="47242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Sinclair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5257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195160" y="51055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029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29200" y="5562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29200" y="56386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81480" y="56386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224320" y="548640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Black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02920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029200" y="6019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219280" y="5867280"/>
            <a:ext cx="62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Alison Moss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24852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485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415200" y="3048120"/>
            <a:ext cx="90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Julie Russell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871760" y="838080"/>
            <a:ext cx="80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Cindy Buckley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Sec.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09680" y="1371600"/>
            <a:ext cx="129564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Japan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 McBride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06668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6668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233000" y="43434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Schuh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-232920" y="7118280"/>
            <a:ext cx="2074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Charts/Internal Chart – 01.03.01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505320" y="129528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05320" y="16765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209680" y="685800"/>
            <a:ext cx="129564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Australia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Minns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019920" y="1143000"/>
            <a:ext cx="129528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Sue Kelly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Company Secretary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6668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066680" y="4876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43828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438280" y="48769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3392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33920" y="4876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48520" y="320040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248520" y="3581280"/>
            <a:ext cx="30456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467480" y="2895480"/>
            <a:ext cx="0" cy="304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467480" y="320040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836680" y="609480"/>
            <a:ext cx="54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Foy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52440" y="4724280"/>
            <a:ext cx="6847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Slade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06668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066680" y="5257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247400" y="5105520"/>
            <a:ext cx="7311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Edwards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625480" y="4724280"/>
            <a:ext cx="6548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Lorna Turner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396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922200" y="4724280"/>
            <a:ext cx="6505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Dawson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029200" y="601992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029200" y="640080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208840" y="624852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Annette Patrick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423840" y="3429000"/>
            <a:ext cx="7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[James Schmidt]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633800" y="3048120"/>
            <a:ext cx="9093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Traung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73392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733920" y="5257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915720" y="5105520"/>
            <a:ext cx="71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Nina Edmonds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467480" y="320040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67480" y="358128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467480" y="3581280"/>
            <a:ext cx="0" cy="381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467480" y="396252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40280" y="3809880"/>
            <a:ext cx="8247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Vickerman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467480" y="3962520"/>
            <a:ext cx="0" cy="380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467480" y="434340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649280" y="4191120"/>
            <a:ext cx="7225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Wilson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43828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438280" y="52578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624040" y="5105520"/>
            <a:ext cx="67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Nicola Beales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7695720" y="990720"/>
            <a:ext cx="304920" cy="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871760" y="1143000"/>
            <a:ext cx="8031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Louise Hazard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Sec.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606880" y="7042320"/>
            <a:ext cx="820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5/01.03.01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562720" y="762120"/>
            <a:ext cx="30456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4800600" y="1066320"/>
            <a:ext cx="0" cy="30492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696080" y="129528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763120" y="182880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839080" y="17524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875720" y="144792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Garratt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029200" y="6400800"/>
            <a:ext cx="0" cy="38088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029200" y="678168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610240" y="662940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98760" y="6629400"/>
            <a:ext cx="8625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Michailidis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029200" y="6781680"/>
            <a:ext cx="0" cy="38124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029200" y="716292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257800" y="7039080"/>
            <a:ext cx="838080" cy="64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[Michelle Sutcliffe]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315200" y="1447920"/>
            <a:ext cx="38088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696080" y="1066680"/>
            <a:ext cx="0" cy="76212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696080" y="160020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600320" y="3429000"/>
            <a:ext cx="12902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 Hammerson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[Secondee from Vinson &amp; Elkins]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324480" y="762120"/>
            <a:ext cx="15264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431040" y="609480"/>
            <a:ext cx="72720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Simon Pook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Admin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V="1">
            <a:off x="7696080" y="990360"/>
            <a:ext cx="0" cy="7596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696080" y="1828800"/>
            <a:ext cx="0" cy="7632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696080" y="1905120"/>
            <a:ext cx="30492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869960" y="1752480"/>
            <a:ext cx="8031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[Anita Sebastian]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Co. Sec.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3621240" y="838080"/>
            <a:ext cx="2386800" cy="39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800600" y="129528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22800" y="2133720"/>
            <a:ext cx="176292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227664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79196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229520" y="2133720"/>
            <a:ext cx="1227240" cy="8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-28080" y="7118280"/>
            <a:ext cx="2074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Charts/Internal Chart – 15/02/01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29708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297080" y="510552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96396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129160" y="7042320"/>
            <a:ext cx="820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4/15.02.01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8763120" y="182880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839080" y="17524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610240" y="662940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651040" y="793800"/>
            <a:ext cx="18432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371600" y="35812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817920" y="3505320"/>
            <a:ext cx="130752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Global Finance Transactions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all M&amp;A and divestment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transactions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 financing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 prepays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Equity purchases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828720" y="4419720"/>
            <a:ext cx="11545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Continental gas and power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 trading and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821160" y="4800600"/>
            <a:ext cx="12438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Intragroup loans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Non-UK property arrangements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8195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11480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41008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55308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8487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270880" y="3505320"/>
            <a:ext cx="12481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Technology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EOL, Click-paper.com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257560" y="3886200"/>
            <a:ext cx="1404720" cy="74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currency, interest rate,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Weather and FX derivatives, crude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products, coal, emissions, LNG,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paper and pulp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317320" y="4648320"/>
            <a:ext cx="70596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IT Contracts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Data Protection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572280" y="3505320"/>
            <a:ext cx="114588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UK gas and power trading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and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605040" y="3886200"/>
            <a:ext cx="78624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Credit.com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Metals and Softs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560040" y="4267080"/>
            <a:ext cx="132048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Maintenance of legal database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negative covenents database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73680" y="3505320"/>
            <a:ext cx="10998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TPL, Wind, Arcos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887000" y="3962520"/>
            <a:ext cx="95148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EES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Enron Direct,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ETOL and outsourcing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47400" y="4724280"/>
            <a:ext cx="1400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property arrangements including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House admin contracts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3840" y="4495680"/>
            <a:ext cx="8499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Human Resources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186600" y="3505320"/>
            <a:ext cx="896760" cy="6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SFA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European Regulation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FCPA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OFAC/Sanctions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317720" y="3505320"/>
            <a:ext cx="1044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Telecoms and broadband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4479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tfoy</cp:lastModifiedBy>
  <cp:lastPrinted>2000-11-14T12:28:31Z</cp:lastPrinted>
  <dcterms:modified xsi:type="dcterms:W3CDTF">2001-03-01T14:00:07Z</dcterms:modified>
  <cp:revision>82</cp:revision>
  <dc:subject/>
  <dc:title>No Slide Title</dc:title>
</cp:coreProperties>
</file>