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601200" cy="7315200"/>
  <p:notesSz cx="9197975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00600" y="990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114800" y="457200"/>
            <a:ext cx="1447920" cy="6094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824480" y="0"/>
            <a:ext cx="60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Department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Structure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7640" y="469800"/>
            <a:ext cx="11300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800600" y="1447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66680" y="28954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82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Elliott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18240" y="35053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Rosell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3300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Sophie Martin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898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Quick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0460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Saxena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0460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382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382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617560" y="4343400"/>
            <a:ext cx="76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Ian Brungs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[Temp Paralegal]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2895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339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9988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Johnson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33920" y="36576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9988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Denis O’Connell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33920" y="4114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09960" y="396252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Edmund Cooper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3920" y="44956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18960" y="426708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Adam Duguid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28954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2920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195160" y="3048120"/>
            <a:ext cx="90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and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2920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80760" y="35053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Gregory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02920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9516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 Dewald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2920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5160" y="43434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Hands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95160" y="47242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Sinclair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95160" y="5105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029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562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5638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5638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24320" y="548640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Black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2920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029200" y="6019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19280" y="586728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Alison Moss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485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48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415200" y="30481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Julie Russell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873560" y="91440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Cindy Buckley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Co. Sec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09680" y="13716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Japan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233000" y="43434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Schuh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-2808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22.01.01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05320" y="12952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16765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09680" y="6858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Australia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019920" y="1143000"/>
            <a:ext cx="129528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Sue Kelly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Company Secretary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6668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382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43828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3392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33920" y="4876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48520" y="320040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48520" y="3581280"/>
            <a:ext cx="304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67480" y="2895480"/>
            <a:ext cx="0" cy="30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467480" y="32004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36680" y="609480"/>
            <a:ext cx="54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Foy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2440" y="4724280"/>
            <a:ext cx="6847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Slade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6668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06668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247400" y="5105520"/>
            <a:ext cx="731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Edwards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25480" y="4724280"/>
            <a:ext cx="6548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Lorna Turner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922200" y="4724280"/>
            <a:ext cx="650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Dawson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029200" y="601992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64008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208840" y="624852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Annette Patrick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423840" y="342900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[James Schmidt]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33800" y="3048120"/>
            <a:ext cx="9093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Traung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73392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33920" y="5257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915720" y="510552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Nina Edmonds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467480" y="320040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67480" y="358128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467480" y="3581280"/>
            <a:ext cx="0" cy="381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467480" y="396252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40280" y="3809880"/>
            <a:ext cx="8247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Vickerman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467480" y="396252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467480" y="43434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649280" y="4191120"/>
            <a:ext cx="722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Wilson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3828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43828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624040" y="5105520"/>
            <a:ext cx="67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Nicola Beales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7695720" y="106668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871760" y="129528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Louise Hazard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Co. Sec.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119080" y="7042320"/>
            <a:ext cx="841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 4/01.02.01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562720" y="762120"/>
            <a:ext cx="30456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4800600" y="1066320"/>
            <a:ext cx="0" cy="3049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144792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875720" y="167652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Garratt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029200" y="6400800"/>
            <a:ext cx="0" cy="38088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029200" y="678168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98760" y="6629400"/>
            <a:ext cx="8625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Michailidis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029200" y="6781680"/>
            <a:ext cx="0" cy="38124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029200" y="716292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257800" y="6934320"/>
            <a:ext cx="617400" cy="64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[Kathy Kay]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315200" y="1447920"/>
            <a:ext cx="38088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696080" y="1066680"/>
            <a:ext cx="0" cy="7621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696080" y="182880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600320" y="3429000"/>
            <a:ext cx="1290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Barry Saraullo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[Secondee from Vinson &amp; Elkins]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tfoy</cp:lastModifiedBy>
  <cp:lastPrinted>2000-11-14T12:28:31Z</cp:lastPrinted>
  <dcterms:modified xsi:type="dcterms:W3CDTF">2001-02-01T14:54:00Z</dcterms:modified>
  <cp:revision>77</cp:revision>
  <dc:subject/>
  <dc:title>No Slide Title</dc:title>
</cp:coreProperties>
</file>