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152280" y="2057040"/>
            <a:ext cx="8686800" cy="42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ts val="2299"/>
              </a:lnSpc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152280" y="2057040"/>
            <a:ext cx="8686800" cy="42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ts val="2299"/>
              </a:lnSpc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B2646B8-BC7B-4A15-BF40-6FDF9A4576F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4ED6A8C-6BE7-4C15-89E3-16396584FCC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152280" y="2057040"/>
            <a:ext cx="8686800" cy="42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ts val="2299"/>
              </a:lnSpc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A350412-BCFD-4EBD-825E-0826F08939A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52280" y="2057040"/>
            <a:ext cx="8686800" cy="420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ts val="2299"/>
              </a:lnSpc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CB14716-8C61-45CA-91B7-3DD96DB06B7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52280" y="2057040"/>
            <a:ext cx="8686800" cy="42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87360" indent="-387360">
              <a:lnSpc>
                <a:spcPts val="2299"/>
              </a:lnSpc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525680" indent="-374760">
              <a:lnSpc>
                <a:spcPts val="2299"/>
              </a:lnSpc>
              <a:buClr>
                <a:srgbClr val="000000"/>
              </a:buClr>
              <a:buFont typeface="Arial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868400" indent="-228600">
              <a:lnSpc>
                <a:spcPts val="2299"/>
              </a:lnSpc>
              <a:buClr>
                <a:srgbClr val="000000"/>
              </a:buClr>
              <a:buFont typeface="Times New Roman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211480" indent="-228600">
              <a:lnSpc>
                <a:spcPts val="2299"/>
              </a:lnSpc>
              <a:buClr>
                <a:srgbClr val="000000"/>
              </a:buClr>
              <a:buFont typeface="Times New Roman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211480" indent="-228600">
              <a:lnSpc>
                <a:spcPts val="2299"/>
              </a:lnSpc>
              <a:buClr>
                <a:srgbClr val="000000"/>
              </a:buClr>
              <a:buFont typeface="Times New Roman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211480" indent="-228600">
              <a:lnSpc>
                <a:spcPts val="2299"/>
              </a:lnSpc>
              <a:buClr>
                <a:srgbClr val="000000"/>
              </a:buClr>
              <a:buFont typeface="Times New Roman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706752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73ED467-D25B-4744-ABEB-8B598593955E}" type="slidenum"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 idx="3"/>
          </p:nvPr>
        </p:nvSpPr>
        <p:spPr>
          <a:xfrm>
            <a:off x="3124080" y="6473880"/>
            <a:ext cx="2895840" cy="326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" name=""/>
          <p:cNvGrpSpPr/>
          <p:nvPr/>
        </p:nvGrpSpPr>
        <p:grpSpPr>
          <a:xfrm>
            <a:off x="7924680" y="95400"/>
            <a:ext cx="1086120" cy="685800"/>
            <a:chOff x="7924680" y="95400"/>
            <a:chExt cx="1086120" cy="685800"/>
          </a:xfrm>
        </p:grpSpPr>
        <p:sp>
          <p:nvSpPr>
            <p:cNvPr id="6" name=""/>
            <p:cNvSpPr/>
            <p:nvPr/>
          </p:nvSpPr>
          <p:spPr>
            <a:xfrm>
              <a:off x="7924680" y="95400"/>
              <a:ext cx="1086120" cy="685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7" name="FElogo" descr=""/>
            <p:cNvPicPr/>
            <p:nvPr/>
          </p:nvPicPr>
          <p:blipFill>
            <a:blip r:embed="rId2"/>
            <a:stretch/>
          </p:blipFill>
          <p:spPr>
            <a:xfrm>
              <a:off x="7986960" y="154800"/>
              <a:ext cx="981360" cy="57996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-360" y="2428560"/>
            <a:ext cx="9063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br>
              <a:rPr sz="2800"/>
            </a:br>
            <a:br>
              <a:rPr sz="2800"/>
            </a:b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An “Ideal”Interim Market Model</a:t>
            </a:r>
            <a:br>
              <a:rPr sz="3200"/>
            </a:b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726840" y="4049640"/>
            <a:ext cx="7608600" cy="1338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marL="387360" indent="-387360" algn="ctr">
              <a:lnSpc>
                <a:spcPct val="100000"/>
              </a:lnSpc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Frontier Economics, Inc.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 algn="ctr">
              <a:lnSpc>
                <a:spcPct val="100000"/>
              </a:lnSpc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 algn="ctr">
              <a:lnSpc>
                <a:spcPct val="100000"/>
              </a:lnSpc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Strictly Private and Confidential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 algn="ctr">
              <a:lnSpc>
                <a:spcPct val="100000"/>
              </a:lnSpc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 algn="ctr">
              <a:lnSpc>
                <a:spcPct val="100000"/>
              </a:lnSpc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www.frontier-economics.com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 algn="ctr">
              <a:lnSpc>
                <a:spcPct val="80000"/>
              </a:lnSpc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2114640" y="738360"/>
            <a:ext cx="4705200" cy="196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502080" y="2192400"/>
            <a:ext cx="193032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Boston   London   Melbourne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FElogo" descr=""/>
          <p:cNvPicPr/>
          <p:nvPr/>
        </p:nvPicPr>
        <p:blipFill>
          <a:blip r:embed="rId1"/>
          <a:stretch/>
        </p:blipFill>
        <p:spPr>
          <a:xfrm>
            <a:off x="3147840" y="952560"/>
            <a:ext cx="2638440" cy="1103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7620120" y="0"/>
            <a:ext cx="1523880" cy="91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"/>
          <p:cNvSpPr/>
          <p:nvPr/>
        </p:nvSpPr>
        <p:spPr>
          <a:xfrm flipH="1" rot="20451000">
            <a:off x="6019200" y="4038480"/>
            <a:ext cx="2133360" cy="152640"/>
          </a:xfrm>
          <a:prstGeom prst="rightArrow">
            <a:avLst>
              <a:gd name="adj1" fmla="val 50000"/>
              <a:gd name="adj2" fmla="val 349410"/>
            </a:avLst>
          </a:prstGeom>
          <a:gradFill rotWithShape="0">
            <a:gsLst>
              <a:gs pos="0">
                <a:srgbClr val="cc3300"/>
              </a:gs>
              <a:gs pos="100000">
                <a:srgbClr val="5e1700"/>
              </a:gs>
            </a:gsLst>
            <a:lin ang="10800000"/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Why not just have financial trading and FTRs in power markets?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202680" y="2133720"/>
            <a:ext cx="4975560" cy="3976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19999"/>
          </a:bodyPr>
          <a:p>
            <a:pPr marL="387360" indent="-387360">
              <a:lnSpc>
                <a:spcPts val="2299"/>
              </a:lnSpc>
              <a:spcBef>
                <a:spcPts val="1749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flows across constraints are a function not only of the network but also of gen. schedules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1749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example, prices in a constrained region will depend on whether a large plant in that region will run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1749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Pure financial trading provides less information to market - no “open interest” on a deliverable contract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1749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FTRs and swaps act as a weaker mechanism for price discovery - FTR markets have been highly illiquid in practice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5681520" y="4057560"/>
            <a:ext cx="28195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586480" y="3981600"/>
            <a:ext cx="155520" cy="183960"/>
          </a:xfrm>
          <a:prstGeom prst="ellipse">
            <a:avLst/>
          </a:prstGeom>
          <a:solidFill>
            <a:srgbClr val="fc012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8405640" y="3981600"/>
            <a:ext cx="155880" cy="183960"/>
          </a:xfrm>
          <a:prstGeom prst="ellipse">
            <a:avLst/>
          </a:prstGeom>
          <a:solidFill>
            <a:srgbClr val="fc012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134120" y="3089160"/>
            <a:ext cx="0" cy="1785960"/>
          </a:xfrm>
          <a:prstGeom prst="line">
            <a:avLst/>
          </a:prstGeom>
          <a:ln w="38160">
            <a:solidFill>
              <a:srgbClr val="0066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3" name=""/>
          <p:cNvGrpSpPr/>
          <p:nvPr/>
        </p:nvGrpSpPr>
        <p:grpSpPr>
          <a:xfrm>
            <a:off x="8272440" y="3373560"/>
            <a:ext cx="617040" cy="468000"/>
            <a:chOff x="8272440" y="3373560"/>
            <a:chExt cx="617040" cy="468000"/>
          </a:xfrm>
        </p:grpSpPr>
        <p:grpSp>
          <p:nvGrpSpPr>
            <p:cNvPr id="154" name=""/>
            <p:cNvGrpSpPr/>
            <p:nvPr/>
          </p:nvGrpSpPr>
          <p:grpSpPr>
            <a:xfrm>
              <a:off x="8272440" y="3373560"/>
              <a:ext cx="616320" cy="467280"/>
              <a:chOff x="8272440" y="3373560"/>
              <a:chExt cx="616320" cy="467280"/>
            </a:xfrm>
          </p:grpSpPr>
          <p:grpSp>
            <p:nvGrpSpPr>
              <p:cNvPr id="155" name=""/>
              <p:cNvGrpSpPr/>
              <p:nvPr/>
            </p:nvGrpSpPr>
            <p:grpSpPr>
              <a:xfrm>
                <a:off x="8272440" y="3373560"/>
                <a:ext cx="616320" cy="467280"/>
                <a:chOff x="8272440" y="3373560"/>
                <a:chExt cx="616320" cy="467280"/>
              </a:xfrm>
            </p:grpSpPr>
            <p:sp>
              <p:nvSpPr>
                <p:cNvPr id="156" name=""/>
                <p:cNvSpPr/>
                <p:nvPr/>
              </p:nvSpPr>
              <p:spPr>
                <a:xfrm>
                  <a:off x="8272440" y="3537360"/>
                  <a:ext cx="493920" cy="295200"/>
                </a:xfrm>
                <a:prstGeom prst="rect">
                  <a:avLst/>
                </a:prstGeom>
                <a:solidFill>
                  <a:srgbClr val="b2b2b2"/>
                </a:solidFill>
                <a:ln w="64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7" name=""/>
                <p:cNvSpPr/>
                <p:nvPr/>
              </p:nvSpPr>
              <p:spPr>
                <a:xfrm>
                  <a:off x="8785800" y="3377520"/>
                  <a:ext cx="42480" cy="463320"/>
                </a:xfrm>
                <a:custGeom>
                  <a:avLst/>
                  <a:gdLst/>
                  <a:ahLst/>
                  <a:rect l="l" t="t" r="r" b="b"/>
                  <a:pathLst>
                    <a:path w="39" h="459">
                      <a:moveTo>
                        <a:pt x="0" y="459"/>
                      </a:moveTo>
                      <a:lnTo>
                        <a:pt x="10" y="0"/>
                      </a:lnTo>
                      <a:lnTo>
                        <a:pt x="29" y="0"/>
                      </a:lnTo>
                      <a:lnTo>
                        <a:pt x="39" y="459"/>
                      </a:lnTo>
                      <a:lnTo>
                        <a:pt x="0" y="459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8" name=""/>
                <p:cNvSpPr/>
                <p:nvPr/>
              </p:nvSpPr>
              <p:spPr>
                <a:xfrm>
                  <a:off x="8845560" y="3373560"/>
                  <a:ext cx="43200" cy="463320"/>
                </a:xfrm>
                <a:custGeom>
                  <a:avLst/>
                  <a:gdLst/>
                  <a:ahLst/>
                  <a:rect l="l" t="t" r="r" b="b"/>
                  <a:pathLst>
                    <a:path w="41" h="459">
                      <a:moveTo>
                        <a:pt x="0" y="459"/>
                      </a:moveTo>
                      <a:lnTo>
                        <a:pt x="10" y="0"/>
                      </a:lnTo>
                      <a:lnTo>
                        <a:pt x="30" y="0"/>
                      </a:lnTo>
                      <a:lnTo>
                        <a:pt x="41" y="459"/>
                      </a:lnTo>
                      <a:lnTo>
                        <a:pt x="0" y="459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59" name=""/>
              <p:cNvSpPr/>
              <p:nvPr/>
            </p:nvSpPr>
            <p:spPr>
              <a:xfrm>
                <a:off x="8312400" y="3632760"/>
                <a:ext cx="402480" cy="58680"/>
              </a:xfrm>
              <a:prstGeom prst="rect">
                <a:avLst/>
              </a:prstGeom>
              <a:solidFill>
                <a:srgbClr val="808080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60" name=""/>
            <p:cNvGrpSpPr/>
            <p:nvPr/>
          </p:nvGrpSpPr>
          <p:grpSpPr>
            <a:xfrm>
              <a:off x="8272440" y="3373560"/>
              <a:ext cx="616680" cy="467640"/>
              <a:chOff x="8272440" y="3373560"/>
              <a:chExt cx="616680" cy="467640"/>
            </a:xfrm>
          </p:grpSpPr>
          <p:sp>
            <p:nvSpPr>
              <p:cNvPr id="161" name=""/>
              <p:cNvSpPr/>
              <p:nvPr/>
            </p:nvSpPr>
            <p:spPr>
              <a:xfrm>
                <a:off x="8272440" y="3537360"/>
                <a:ext cx="494280" cy="295560"/>
              </a:xfrm>
              <a:prstGeom prst="rect">
                <a:avLst/>
              </a:prstGeom>
              <a:solidFill>
                <a:srgbClr val="b2b2b2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" name=""/>
              <p:cNvSpPr/>
              <p:nvPr/>
            </p:nvSpPr>
            <p:spPr>
              <a:xfrm>
                <a:off x="8786160" y="3377520"/>
                <a:ext cx="42480" cy="463680"/>
              </a:xfrm>
              <a:custGeom>
                <a:avLst/>
                <a:gdLst/>
                <a:ahLst/>
                <a:rect l="l" t="t" r="r" b="b"/>
                <a:pathLst>
                  <a:path w="39" h="459">
                    <a:moveTo>
                      <a:pt x="0" y="459"/>
                    </a:moveTo>
                    <a:lnTo>
                      <a:pt x="10" y="0"/>
                    </a:lnTo>
                    <a:lnTo>
                      <a:pt x="29" y="0"/>
                    </a:lnTo>
                    <a:lnTo>
                      <a:pt x="39" y="459"/>
                    </a:lnTo>
                    <a:lnTo>
                      <a:pt x="0" y="459"/>
                    </a:lnTo>
                    <a:close/>
                  </a:path>
                </a:pathLst>
              </a:custGeom>
              <a:solidFill>
                <a:srgbClr val="808080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" name=""/>
              <p:cNvSpPr/>
              <p:nvPr/>
            </p:nvSpPr>
            <p:spPr>
              <a:xfrm>
                <a:off x="8845920" y="3373560"/>
                <a:ext cx="43200" cy="463680"/>
              </a:xfrm>
              <a:custGeom>
                <a:avLst/>
                <a:gdLst/>
                <a:ahLst/>
                <a:rect l="l" t="t" r="r" b="b"/>
                <a:pathLst>
                  <a:path w="41" h="459">
                    <a:moveTo>
                      <a:pt x="0" y="459"/>
                    </a:moveTo>
                    <a:lnTo>
                      <a:pt x="10" y="0"/>
                    </a:lnTo>
                    <a:lnTo>
                      <a:pt x="30" y="0"/>
                    </a:lnTo>
                    <a:lnTo>
                      <a:pt x="41" y="459"/>
                    </a:lnTo>
                    <a:lnTo>
                      <a:pt x="0" y="459"/>
                    </a:lnTo>
                    <a:close/>
                  </a:path>
                </a:pathLst>
              </a:custGeom>
              <a:solidFill>
                <a:srgbClr val="808080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4" name=""/>
            <p:cNvSpPr/>
            <p:nvPr/>
          </p:nvSpPr>
          <p:spPr>
            <a:xfrm>
              <a:off x="8312760" y="3633120"/>
              <a:ext cx="402840" cy="58680"/>
            </a:xfrm>
            <a:prstGeom prst="rect">
              <a:avLst/>
            </a:prstGeom>
            <a:solidFill>
              <a:srgbClr val="808080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8272440" y="3537360"/>
              <a:ext cx="494640" cy="295920"/>
            </a:xfrm>
            <a:prstGeom prst="rect">
              <a:avLst/>
            </a:prstGeom>
            <a:solidFill>
              <a:srgbClr val="b2b2b2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8786520" y="3377520"/>
              <a:ext cx="42480" cy="464040"/>
            </a:xfrm>
            <a:custGeom>
              <a:avLst/>
              <a:gdLst/>
              <a:ahLst/>
              <a:rect l="l" t="t" r="r" b="b"/>
              <a:pathLst>
                <a:path w="39" h="459">
                  <a:moveTo>
                    <a:pt x="0" y="459"/>
                  </a:moveTo>
                  <a:lnTo>
                    <a:pt x="10" y="0"/>
                  </a:lnTo>
                  <a:lnTo>
                    <a:pt x="29" y="0"/>
                  </a:lnTo>
                  <a:lnTo>
                    <a:pt x="39" y="459"/>
                  </a:lnTo>
                  <a:lnTo>
                    <a:pt x="0" y="459"/>
                  </a:lnTo>
                  <a:close/>
                </a:path>
              </a:pathLst>
            </a:custGeom>
            <a:solidFill>
              <a:srgbClr val="80808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8846280" y="3373560"/>
              <a:ext cx="43200" cy="464040"/>
            </a:xfrm>
            <a:custGeom>
              <a:avLst/>
              <a:gdLst/>
              <a:ahLst/>
              <a:rect l="l" t="t" r="r" b="b"/>
              <a:pathLst>
                <a:path w="41" h="459">
                  <a:moveTo>
                    <a:pt x="0" y="459"/>
                  </a:moveTo>
                  <a:lnTo>
                    <a:pt x="10" y="0"/>
                  </a:lnTo>
                  <a:lnTo>
                    <a:pt x="30" y="0"/>
                  </a:lnTo>
                  <a:lnTo>
                    <a:pt x="41" y="459"/>
                  </a:lnTo>
                  <a:lnTo>
                    <a:pt x="0" y="459"/>
                  </a:lnTo>
                  <a:close/>
                </a:path>
              </a:pathLst>
            </a:custGeom>
            <a:solidFill>
              <a:srgbClr val="80808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8272440" y="3537360"/>
              <a:ext cx="494640" cy="295920"/>
            </a:xfrm>
            <a:prstGeom prst="rect">
              <a:avLst/>
            </a:prstGeom>
            <a:solidFill>
              <a:srgbClr val="b2b2b2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8786520" y="3377520"/>
              <a:ext cx="42480" cy="464040"/>
            </a:xfrm>
            <a:custGeom>
              <a:avLst/>
              <a:gdLst/>
              <a:ahLst/>
              <a:rect l="l" t="t" r="r" b="b"/>
              <a:pathLst>
                <a:path w="39" h="459">
                  <a:moveTo>
                    <a:pt x="0" y="459"/>
                  </a:moveTo>
                  <a:lnTo>
                    <a:pt x="10" y="0"/>
                  </a:lnTo>
                  <a:lnTo>
                    <a:pt x="29" y="0"/>
                  </a:lnTo>
                  <a:lnTo>
                    <a:pt x="39" y="459"/>
                  </a:lnTo>
                  <a:lnTo>
                    <a:pt x="0" y="459"/>
                  </a:lnTo>
                  <a:close/>
                </a:path>
              </a:pathLst>
            </a:custGeom>
            <a:solidFill>
              <a:srgbClr val="80808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8846280" y="3373560"/>
              <a:ext cx="43200" cy="464040"/>
            </a:xfrm>
            <a:custGeom>
              <a:avLst/>
              <a:gdLst/>
              <a:ahLst/>
              <a:rect l="l" t="t" r="r" b="b"/>
              <a:pathLst>
                <a:path w="41" h="459">
                  <a:moveTo>
                    <a:pt x="0" y="459"/>
                  </a:moveTo>
                  <a:lnTo>
                    <a:pt x="10" y="0"/>
                  </a:lnTo>
                  <a:lnTo>
                    <a:pt x="30" y="0"/>
                  </a:lnTo>
                  <a:lnTo>
                    <a:pt x="41" y="459"/>
                  </a:lnTo>
                  <a:lnTo>
                    <a:pt x="0" y="459"/>
                  </a:lnTo>
                  <a:close/>
                </a:path>
              </a:pathLst>
            </a:custGeom>
            <a:solidFill>
              <a:srgbClr val="80808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8312760" y="3633120"/>
              <a:ext cx="402840" cy="58680"/>
            </a:xfrm>
            <a:prstGeom prst="rect">
              <a:avLst/>
            </a:prstGeom>
            <a:solidFill>
              <a:srgbClr val="808080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2" name=""/>
          <p:cNvGrpSpPr/>
          <p:nvPr/>
        </p:nvGrpSpPr>
        <p:grpSpPr>
          <a:xfrm>
            <a:off x="5375160" y="3373560"/>
            <a:ext cx="617400" cy="468000"/>
            <a:chOff x="5375160" y="3373560"/>
            <a:chExt cx="617400" cy="468000"/>
          </a:xfrm>
        </p:grpSpPr>
        <p:grpSp>
          <p:nvGrpSpPr>
            <p:cNvPr id="173" name=""/>
            <p:cNvGrpSpPr/>
            <p:nvPr/>
          </p:nvGrpSpPr>
          <p:grpSpPr>
            <a:xfrm>
              <a:off x="5375160" y="3373560"/>
              <a:ext cx="616680" cy="467280"/>
              <a:chOff x="5375160" y="3373560"/>
              <a:chExt cx="616680" cy="467280"/>
            </a:xfrm>
          </p:grpSpPr>
          <p:grpSp>
            <p:nvGrpSpPr>
              <p:cNvPr id="174" name=""/>
              <p:cNvGrpSpPr/>
              <p:nvPr/>
            </p:nvGrpSpPr>
            <p:grpSpPr>
              <a:xfrm>
                <a:off x="5375160" y="3373560"/>
                <a:ext cx="616680" cy="467280"/>
                <a:chOff x="5375160" y="3373560"/>
                <a:chExt cx="616680" cy="467280"/>
              </a:xfrm>
            </p:grpSpPr>
            <p:sp>
              <p:nvSpPr>
                <p:cNvPr id="175" name=""/>
                <p:cNvSpPr/>
                <p:nvPr/>
              </p:nvSpPr>
              <p:spPr>
                <a:xfrm>
                  <a:off x="5375160" y="3537360"/>
                  <a:ext cx="494280" cy="295200"/>
                </a:xfrm>
                <a:prstGeom prst="rect">
                  <a:avLst/>
                </a:prstGeom>
                <a:solidFill>
                  <a:srgbClr val="b2b2b2"/>
                </a:solidFill>
                <a:ln w="64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6" name=""/>
                <p:cNvSpPr/>
                <p:nvPr/>
              </p:nvSpPr>
              <p:spPr>
                <a:xfrm>
                  <a:off x="5888880" y="3377520"/>
                  <a:ext cx="42480" cy="463320"/>
                </a:xfrm>
                <a:custGeom>
                  <a:avLst/>
                  <a:gdLst/>
                  <a:ahLst/>
                  <a:rect l="l" t="t" r="r" b="b"/>
                  <a:pathLst>
                    <a:path w="39" h="459">
                      <a:moveTo>
                        <a:pt x="0" y="459"/>
                      </a:moveTo>
                      <a:lnTo>
                        <a:pt x="10" y="0"/>
                      </a:lnTo>
                      <a:lnTo>
                        <a:pt x="29" y="0"/>
                      </a:lnTo>
                      <a:lnTo>
                        <a:pt x="39" y="459"/>
                      </a:lnTo>
                      <a:lnTo>
                        <a:pt x="0" y="459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7" name=""/>
                <p:cNvSpPr/>
                <p:nvPr/>
              </p:nvSpPr>
              <p:spPr>
                <a:xfrm>
                  <a:off x="5948640" y="3373560"/>
                  <a:ext cx="43200" cy="463320"/>
                </a:xfrm>
                <a:custGeom>
                  <a:avLst/>
                  <a:gdLst/>
                  <a:ahLst/>
                  <a:rect l="l" t="t" r="r" b="b"/>
                  <a:pathLst>
                    <a:path w="41" h="459">
                      <a:moveTo>
                        <a:pt x="0" y="459"/>
                      </a:moveTo>
                      <a:lnTo>
                        <a:pt x="10" y="0"/>
                      </a:lnTo>
                      <a:lnTo>
                        <a:pt x="30" y="0"/>
                      </a:lnTo>
                      <a:lnTo>
                        <a:pt x="41" y="459"/>
                      </a:lnTo>
                      <a:lnTo>
                        <a:pt x="0" y="459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78" name=""/>
              <p:cNvSpPr/>
              <p:nvPr/>
            </p:nvSpPr>
            <p:spPr>
              <a:xfrm>
                <a:off x="5415480" y="3632760"/>
                <a:ext cx="402840" cy="58680"/>
              </a:xfrm>
              <a:prstGeom prst="rect">
                <a:avLst/>
              </a:prstGeom>
              <a:solidFill>
                <a:srgbClr val="808080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79" name=""/>
            <p:cNvGrpSpPr/>
            <p:nvPr/>
          </p:nvGrpSpPr>
          <p:grpSpPr>
            <a:xfrm>
              <a:off x="5375160" y="3373560"/>
              <a:ext cx="617040" cy="467640"/>
              <a:chOff x="5375160" y="3373560"/>
              <a:chExt cx="617040" cy="467640"/>
            </a:xfrm>
          </p:grpSpPr>
          <p:sp>
            <p:nvSpPr>
              <p:cNvPr id="180" name=""/>
              <p:cNvSpPr/>
              <p:nvPr/>
            </p:nvSpPr>
            <p:spPr>
              <a:xfrm>
                <a:off x="5375160" y="3537360"/>
                <a:ext cx="494640" cy="295560"/>
              </a:xfrm>
              <a:prstGeom prst="rect">
                <a:avLst/>
              </a:prstGeom>
              <a:solidFill>
                <a:srgbClr val="b2b2b2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" name=""/>
              <p:cNvSpPr/>
              <p:nvPr/>
            </p:nvSpPr>
            <p:spPr>
              <a:xfrm>
                <a:off x="5889240" y="3377520"/>
                <a:ext cx="42480" cy="463680"/>
              </a:xfrm>
              <a:custGeom>
                <a:avLst/>
                <a:gdLst/>
                <a:ahLst/>
                <a:rect l="l" t="t" r="r" b="b"/>
                <a:pathLst>
                  <a:path w="39" h="459">
                    <a:moveTo>
                      <a:pt x="0" y="459"/>
                    </a:moveTo>
                    <a:lnTo>
                      <a:pt x="10" y="0"/>
                    </a:lnTo>
                    <a:lnTo>
                      <a:pt x="29" y="0"/>
                    </a:lnTo>
                    <a:lnTo>
                      <a:pt x="39" y="459"/>
                    </a:lnTo>
                    <a:lnTo>
                      <a:pt x="0" y="459"/>
                    </a:lnTo>
                    <a:close/>
                  </a:path>
                </a:pathLst>
              </a:custGeom>
              <a:solidFill>
                <a:srgbClr val="808080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" name=""/>
              <p:cNvSpPr/>
              <p:nvPr/>
            </p:nvSpPr>
            <p:spPr>
              <a:xfrm>
                <a:off x="5949000" y="3373560"/>
                <a:ext cx="43200" cy="463680"/>
              </a:xfrm>
              <a:custGeom>
                <a:avLst/>
                <a:gdLst/>
                <a:ahLst/>
                <a:rect l="l" t="t" r="r" b="b"/>
                <a:pathLst>
                  <a:path w="41" h="459">
                    <a:moveTo>
                      <a:pt x="0" y="459"/>
                    </a:moveTo>
                    <a:lnTo>
                      <a:pt x="10" y="0"/>
                    </a:lnTo>
                    <a:lnTo>
                      <a:pt x="30" y="0"/>
                    </a:lnTo>
                    <a:lnTo>
                      <a:pt x="41" y="459"/>
                    </a:lnTo>
                    <a:lnTo>
                      <a:pt x="0" y="459"/>
                    </a:lnTo>
                    <a:close/>
                  </a:path>
                </a:pathLst>
              </a:custGeom>
              <a:solidFill>
                <a:srgbClr val="808080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83" name=""/>
            <p:cNvSpPr/>
            <p:nvPr/>
          </p:nvSpPr>
          <p:spPr>
            <a:xfrm>
              <a:off x="5415480" y="3633120"/>
              <a:ext cx="402840" cy="58680"/>
            </a:xfrm>
            <a:prstGeom prst="rect">
              <a:avLst/>
            </a:prstGeom>
            <a:solidFill>
              <a:srgbClr val="808080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5375160" y="3537360"/>
              <a:ext cx="495000" cy="295920"/>
            </a:xfrm>
            <a:prstGeom prst="rect">
              <a:avLst/>
            </a:prstGeom>
            <a:solidFill>
              <a:srgbClr val="b2b2b2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5889600" y="3377520"/>
              <a:ext cx="42480" cy="464040"/>
            </a:xfrm>
            <a:custGeom>
              <a:avLst/>
              <a:gdLst/>
              <a:ahLst/>
              <a:rect l="l" t="t" r="r" b="b"/>
              <a:pathLst>
                <a:path w="39" h="459">
                  <a:moveTo>
                    <a:pt x="0" y="459"/>
                  </a:moveTo>
                  <a:lnTo>
                    <a:pt x="10" y="0"/>
                  </a:lnTo>
                  <a:lnTo>
                    <a:pt x="29" y="0"/>
                  </a:lnTo>
                  <a:lnTo>
                    <a:pt x="39" y="459"/>
                  </a:lnTo>
                  <a:lnTo>
                    <a:pt x="0" y="459"/>
                  </a:lnTo>
                  <a:close/>
                </a:path>
              </a:pathLst>
            </a:custGeom>
            <a:solidFill>
              <a:srgbClr val="80808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5949360" y="3373560"/>
              <a:ext cx="43200" cy="464040"/>
            </a:xfrm>
            <a:custGeom>
              <a:avLst/>
              <a:gdLst/>
              <a:ahLst/>
              <a:rect l="l" t="t" r="r" b="b"/>
              <a:pathLst>
                <a:path w="41" h="459">
                  <a:moveTo>
                    <a:pt x="0" y="459"/>
                  </a:moveTo>
                  <a:lnTo>
                    <a:pt x="10" y="0"/>
                  </a:lnTo>
                  <a:lnTo>
                    <a:pt x="30" y="0"/>
                  </a:lnTo>
                  <a:lnTo>
                    <a:pt x="41" y="459"/>
                  </a:lnTo>
                  <a:lnTo>
                    <a:pt x="0" y="459"/>
                  </a:lnTo>
                  <a:close/>
                </a:path>
              </a:pathLst>
            </a:custGeom>
            <a:solidFill>
              <a:srgbClr val="80808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5375160" y="3537360"/>
              <a:ext cx="495000" cy="295920"/>
            </a:xfrm>
            <a:prstGeom prst="rect">
              <a:avLst/>
            </a:prstGeom>
            <a:solidFill>
              <a:srgbClr val="b2b2b2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5889600" y="3377520"/>
              <a:ext cx="42480" cy="464040"/>
            </a:xfrm>
            <a:custGeom>
              <a:avLst/>
              <a:gdLst/>
              <a:ahLst/>
              <a:rect l="l" t="t" r="r" b="b"/>
              <a:pathLst>
                <a:path w="39" h="459">
                  <a:moveTo>
                    <a:pt x="0" y="459"/>
                  </a:moveTo>
                  <a:lnTo>
                    <a:pt x="10" y="0"/>
                  </a:lnTo>
                  <a:lnTo>
                    <a:pt x="29" y="0"/>
                  </a:lnTo>
                  <a:lnTo>
                    <a:pt x="39" y="459"/>
                  </a:lnTo>
                  <a:lnTo>
                    <a:pt x="0" y="459"/>
                  </a:lnTo>
                  <a:close/>
                </a:path>
              </a:pathLst>
            </a:custGeom>
            <a:solidFill>
              <a:srgbClr val="80808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5949360" y="3373560"/>
              <a:ext cx="43200" cy="464040"/>
            </a:xfrm>
            <a:custGeom>
              <a:avLst/>
              <a:gdLst/>
              <a:ahLst/>
              <a:rect l="l" t="t" r="r" b="b"/>
              <a:pathLst>
                <a:path w="41" h="459">
                  <a:moveTo>
                    <a:pt x="0" y="459"/>
                  </a:moveTo>
                  <a:lnTo>
                    <a:pt x="10" y="0"/>
                  </a:lnTo>
                  <a:lnTo>
                    <a:pt x="30" y="0"/>
                  </a:lnTo>
                  <a:lnTo>
                    <a:pt x="41" y="459"/>
                  </a:lnTo>
                  <a:lnTo>
                    <a:pt x="0" y="459"/>
                  </a:lnTo>
                  <a:close/>
                </a:path>
              </a:pathLst>
            </a:custGeom>
            <a:solidFill>
              <a:srgbClr val="80808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5415480" y="3633120"/>
              <a:ext cx="402840" cy="58680"/>
            </a:xfrm>
            <a:prstGeom prst="rect">
              <a:avLst/>
            </a:prstGeom>
            <a:solidFill>
              <a:srgbClr val="808080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1" name=""/>
          <p:cNvSpPr/>
          <p:nvPr/>
        </p:nvSpPr>
        <p:spPr>
          <a:xfrm>
            <a:off x="6491160" y="2784600"/>
            <a:ext cx="1263600" cy="217440"/>
          </a:xfrm>
          <a:prstGeom prst="rightArrow">
            <a:avLst>
              <a:gd name="adj1" fmla="val 50000"/>
              <a:gd name="adj2" fmla="val 145281"/>
            </a:avLst>
          </a:prstGeom>
          <a:gradFill rotWithShape="0">
            <a:gsLst>
              <a:gs pos="0">
                <a:srgbClr val="00ae00"/>
              </a:gs>
              <a:gs pos="100000">
                <a:srgbClr val="0050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2" name=""/>
          <p:cNvGrpSpPr/>
          <p:nvPr/>
        </p:nvGrpSpPr>
        <p:grpSpPr>
          <a:xfrm>
            <a:off x="8321760" y="4282560"/>
            <a:ext cx="581040" cy="387720"/>
            <a:chOff x="8321760" y="4282560"/>
            <a:chExt cx="581040" cy="387720"/>
          </a:xfrm>
        </p:grpSpPr>
        <p:sp>
          <p:nvSpPr>
            <p:cNvPr id="193" name=""/>
            <p:cNvSpPr/>
            <p:nvPr/>
          </p:nvSpPr>
          <p:spPr>
            <a:xfrm>
              <a:off x="8452080" y="4403880"/>
              <a:ext cx="328320" cy="264960"/>
            </a:xfrm>
            <a:prstGeom prst="rect">
              <a:avLst/>
            </a:prstGeom>
            <a:noFill/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 flipV="1">
              <a:off x="8321760" y="4282200"/>
              <a:ext cx="581040" cy="125640"/>
            </a:xfrm>
            <a:custGeom>
              <a:avLst/>
              <a:gdLst>
                <a:gd name="textAreaLeft" fmla="*/ 127800 w 581040"/>
                <a:gd name="textAreaRight" fmla="*/ 453240 w 581040"/>
                <a:gd name="textAreaTop" fmla="*/ 27360 h 125640"/>
                <a:gd name="textAreaBottom" fmla="*/ 98280 h 12564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solidFill>
              <a:srgbClr val="919191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4120" bIns="24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8577360" y="4506840"/>
              <a:ext cx="76320" cy="163440"/>
            </a:xfrm>
            <a:prstGeom prst="rect">
              <a:avLst/>
            </a:prstGeom>
            <a:solidFill>
              <a:srgbClr val="fc0128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8488440" y="4440240"/>
              <a:ext cx="77760" cy="77760"/>
            </a:xfrm>
            <a:prstGeom prst="rect">
              <a:avLst/>
            </a:prstGeom>
            <a:solidFill>
              <a:srgbClr val="0033cc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0960" bIns="30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8669520" y="4435560"/>
              <a:ext cx="77760" cy="77760"/>
            </a:xfrm>
            <a:prstGeom prst="rect">
              <a:avLst/>
            </a:prstGeom>
            <a:solidFill>
              <a:srgbClr val="0033cc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0960" bIns="30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8" name=""/>
          <p:cNvSpPr/>
          <p:nvPr/>
        </p:nvSpPr>
        <p:spPr>
          <a:xfrm>
            <a:off x="5105520" y="5051520"/>
            <a:ext cx="403848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1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If the counterflow plant in the constrained area is not scheduled the effective constrained flow is reduced and LMPs will be affected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9" name=""/>
          <p:cNvGrpSpPr/>
          <p:nvPr/>
        </p:nvGrpSpPr>
        <p:grpSpPr>
          <a:xfrm>
            <a:off x="5410080" y="4292280"/>
            <a:ext cx="581040" cy="387720"/>
            <a:chOff x="5410080" y="4292280"/>
            <a:chExt cx="581040" cy="387720"/>
          </a:xfrm>
        </p:grpSpPr>
        <p:sp>
          <p:nvSpPr>
            <p:cNvPr id="200" name=""/>
            <p:cNvSpPr/>
            <p:nvPr/>
          </p:nvSpPr>
          <p:spPr>
            <a:xfrm>
              <a:off x="5540400" y="4413600"/>
              <a:ext cx="328320" cy="264960"/>
            </a:xfrm>
            <a:prstGeom prst="rect">
              <a:avLst/>
            </a:prstGeom>
            <a:noFill/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 flipV="1">
              <a:off x="5410080" y="4291920"/>
              <a:ext cx="581040" cy="125640"/>
            </a:xfrm>
            <a:custGeom>
              <a:avLst/>
              <a:gdLst>
                <a:gd name="textAreaLeft" fmla="*/ 127800 w 581040"/>
                <a:gd name="textAreaRight" fmla="*/ 453240 w 581040"/>
                <a:gd name="textAreaTop" fmla="*/ 27360 h 125640"/>
                <a:gd name="textAreaBottom" fmla="*/ 98280 h 12564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solidFill>
              <a:srgbClr val="919191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4120" bIns="24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5665680" y="4516560"/>
              <a:ext cx="76320" cy="163440"/>
            </a:xfrm>
            <a:prstGeom prst="rect">
              <a:avLst/>
            </a:prstGeom>
            <a:solidFill>
              <a:srgbClr val="fc0128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5576760" y="4449960"/>
              <a:ext cx="77760" cy="77760"/>
            </a:xfrm>
            <a:prstGeom prst="rect">
              <a:avLst/>
            </a:prstGeom>
            <a:solidFill>
              <a:srgbClr val="0033cc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0960" bIns="30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5757840" y="4445280"/>
              <a:ext cx="77760" cy="77760"/>
            </a:xfrm>
            <a:prstGeom prst="rect">
              <a:avLst/>
            </a:prstGeom>
            <a:solidFill>
              <a:srgbClr val="0033cc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0960" bIns="30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5" name=""/>
          <p:cNvSpPr/>
          <p:nvPr/>
        </p:nvSpPr>
        <p:spPr>
          <a:xfrm>
            <a:off x="6095880" y="2590920"/>
            <a:ext cx="1981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Constrained flow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373A82A-28E4-44C0-9278-7D5C1EBBABE8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20160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Pros and cons of the two commitment mechanisms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07" name=""/>
          <p:cNvGrpSpPr/>
          <p:nvPr/>
        </p:nvGrpSpPr>
        <p:grpSpPr>
          <a:xfrm>
            <a:off x="933480" y="4365720"/>
            <a:ext cx="7213680" cy="522360"/>
            <a:chOff x="933480" y="4365720"/>
            <a:chExt cx="7213680" cy="522360"/>
          </a:xfrm>
        </p:grpSpPr>
        <p:sp>
          <p:nvSpPr>
            <p:cNvPr id="208" name=""/>
            <p:cNvSpPr/>
            <p:nvPr/>
          </p:nvSpPr>
          <p:spPr>
            <a:xfrm>
              <a:off x="4162320" y="4408560"/>
              <a:ext cx="754200" cy="479520"/>
            </a:xfrm>
            <a:prstGeom prst="flowChartExtract">
              <a:avLst/>
            </a:prstGeom>
            <a:solidFill>
              <a:srgbClr val="0000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933480" y="4365720"/>
              <a:ext cx="7213680" cy="0"/>
            </a:xfrm>
            <a:prstGeom prst="line">
              <a:avLst/>
            </a:prstGeom>
            <a:ln w="763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0" name=""/>
          <p:cNvSpPr/>
          <p:nvPr/>
        </p:nvSpPr>
        <p:spPr>
          <a:xfrm>
            <a:off x="152280" y="2376360"/>
            <a:ext cx="4267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Centralized bid-based commitment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800600" y="2376360"/>
            <a:ext cx="3944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Decentralized rights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942840" y="3236760"/>
            <a:ext cx="29610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957240" y="3279600"/>
            <a:ext cx="32799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693720" y="2922480"/>
            <a:ext cx="4848120" cy="11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Large role for RTO/ISO in 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Forward price discovery may be weak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Uniform price auctions manipulable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Little information - “black box”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703440" y="4627440"/>
            <a:ext cx="4848120" cy="11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Low transactions 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Reach feasible schedule quickly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Handle large numbers of constraints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FERC acceptability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4483080" y="2940120"/>
            <a:ext cx="3978360" cy="11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High transactions 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Will flow rights markets be liquid?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Practicality untested in real systems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Unrealistic PTDF assumptions?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4492800" y="4626000"/>
            <a:ext cx="3978000" cy="11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Minimal role for RTO/ISO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Opportunities for trading 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True forward price certainty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Consistent with longer-term vision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388800" y="4689360"/>
            <a:ext cx="189000" cy="916200"/>
          </a:xfrm>
          <a:prstGeom prst="upArrow">
            <a:avLst>
              <a:gd name="adj1" fmla="val 50000"/>
              <a:gd name="adj2" fmla="val 121190"/>
            </a:avLst>
          </a:prstGeom>
          <a:gradFill rotWithShape="0">
            <a:gsLst>
              <a:gs pos="0">
                <a:srgbClr val="009400"/>
              </a:gs>
              <a:gs pos="100000">
                <a:srgbClr val="0044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8497800" y="4684680"/>
            <a:ext cx="189000" cy="916200"/>
          </a:xfrm>
          <a:prstGeom prst="upArrow">
            <a:avLst>
              <a:gd name="adj1" fmla="val 50000"/>
              <a:gd name="adj2" fmla="val 121190"/>
            </a:avLst>
          </a:prstGeom>
          <a:gradFill rotWithShape="0">
            <a:gsLst>
              <a:gs pos="0">
                <a:srgbClr val="009400"/>
              </a:gs>
              <a:gs pos="100000">
                <a:srgbClr val="0044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 flipV="1">
            <a:off x="380880" y="3045600"/>
            <a:ext cx="189000" cy="916200"/>
          </a:xfrm>
          <a:prstGeom prst="upArrow">
            <a:avLst>
              <a:gd name="adj1" fmla="val 50000"/>
              <a:gd name="adj2" fmla="val 121190"/>
            </a:avLst>
          </a:prstGeom>
          <a:gradFill rotWithShape="0">
            <a:gsLst>
              <a:gs pos="0">
                <a:srgbClr val="5e1700"/>
              </a:gs>
              <a:gs pos="100000">
                <a:srgbClr val="cc33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 flipV="1">
            <a:off x="8497800" y="3048120"/>
            <a:ext cx="189000" cy="915840"/>
          </a:xfrm>
          <a:prstGeom prst="upArrow">
            <a:avLst>
              <a:gd name="adj1" fmla="val 50000"/>
              <a:gd name="adj2" fmla="val 121143"/>
            </a:avLst>
          </a:prstGeom>
          <a:gradFill rotWithShape="0">
            <a:gsLst>
              <a:gs pos="0">
                <a:srgbClr val="5e1700"/>
              </a:gs>
              <a:gs pos="100000">
                <a:srgbClr val="cc33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EA25DB6-949E-422F-BEE8-5D5D422D5395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210600" y="761760"/>
            <a:ext cx="878076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Trading portfolios of transmission rights through an exchange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2443320" y="2843280"/>
            <a:ext cx="392040" cy="473040"/>
          </a:xfrm>
          <a:custGeom>
            <a:avLst/>
            <a:gdLst/>
            <a:ahLst/>
            <a:rect l="l" t="t" r="r" b="b"/>
            <a:pathLst>
              <a:path w="495" h="596">
                <a:moveTo>
                  <a:pt x="495" y="22"/>
                </a:moveTo>
                <a:lnTo>
                  <a:pt x="469" y="0"/>
                </a:lnTo>
                <a:lnTo>
                  <a:pt x="0" y="574"/>
                </a:lnTo>
                <a:lnTo>
                  <a:pt x="26" y="596"/>
                </a:lnTo>
                <a:lnTo>
                  <a:pt x="495" y="2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4594320" y="2554200"/>
            <a:ext cx="1957320" cy="1925640"/>
          </a:xfrm>
          <a:custGeom>
            <a:avLst/>
            <a:gdLst/>
            <a:ahLst/>
            <a:rect l="l" t="t" r="r" b="b"/>
            <a:pathLst>
              <a:path w="2466" h="2428">
                <a:moveTo>
                  <a:pt x="0" y="2428"/>
                </a:moveTo>
                <a:lnTo>
                  <a:pt x="0" y="522"/>
                </a:lnTo>
                <a:lnTo>
                  <a:pt x="634" y="9"/>
                </a:lnTo>
                <a:lnTo>
                  <a:pt x="1346" y="0"/>
                </a:lnTo>
                <a:lnTo>
                  <a:pt x="2301" y="566"/>
                </a:lnTo>
                <a:lnTo>
                  <a:pt x="2466" y="879"/>
                </a:lnTo>
                <a:lnTo>
                  <a:pt x="2466" y="2419"/>
                </a:lnTo>
                <a:lnTo>
                  <a:pt x="0" y="2428"/>
                </a:lnTo>
                <a:close/>
              </a:path>
            </a:pathLst>
          </a:custGeom>
          <a:solidFill>
            <a:srgbClr val="ccccff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5" name=""/>
          <p:cNvGrpSpPr/>
          <p:nvPr/>
        </p:nvGrpSpPr>
        <p:grpSpPr>
          <a:xfrm>
            <a:off x="1479600" y="3990960"/>
            <a:ext cx="457200" cy="366840"/>
            <a:chOff x="1479600" y="3990960"/>
            <a:chExt cx="457200" cy="366840"/>
          </a:xfrm>
        </p:grpSpPr>
        <p:grpSp>
          <p:nvGrpSpPr>
            <p:cNvPr id="226" name=""/>
            <p:cNvGrpSpPr/>
            <p:nvPr/>
          </p:nvGrpSpPr>
          <p:grpSpPr>
            <a:xfrm>
              <a:off x="1479600" y="3990960"/>
              <a:ext cx="457200" cy="366840"/>
              <a:chOff x="1479600" y="3990960"/>
              <a:chExt cx="457200" cy="366840"/>
            </a:xfrm>
          </p:grpSpPr>
          <p:sp>
            <p:nvSpPr>
              <p:cNvPr id="227" name=""/>
              <p:cNvSpPr/>
              <p:nvPr/>
            </p:nvSpPr>
            <p:spPr>
              <a:xfrm>
                <a:off x="1479600" y="4119480"/>
                <a:ext cx="365040" cy="231840"/>
              </a:xfrm>
              <a:prstGeom prst="rect">
                <a:avLst/>
              </a:prstGeom>
              <a:solidFill>
                <a:srgbClr val="b2b2b2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" name=""/>
              <p:cNvSpPr/>
              <p:nvPr/>
            </p:nvSpPr>
            <p:spPr>
              <a:xfrm>
                <a:off x="1860480" y="3994200"/>
                <a:ext cx="30240" cy="363600"/>
              </a:xfrm>
              <a:custGeom>
                <a:avLst/>
                <a:gdLst/>
                <a:ahLst/>
                <a:rect l="l" t="t" r="r" b="b"/>
                <a:pathLst>
                  <a:path w="39" h="459">
                    <a:moveTo>
                      <a:pt x="0" y="459"/>
                    </a:moveTo>
                    <a:lnTo>
                      <a:pt x="10" y="0"/>
                    </a:lnTo>
                    <a:lnTo>
                      <a:pt x="28" y="0"/>
                    </a:lnTo>
                    <a:lnTo>
                      <a:pt x="39" y="459"/>
                    </a:lnTo>
                    <a:lnTo>
                      <a:pt x="0" y="459"/>
                    </a:lnTo>
                    <a:close/>
                  </a:path>
                </a:pathLst>
              </a:custGeom>
              <a:solidFill>
                <a:srgbClr val="808080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" name=""/>
              <p:cNvSpPr/>
              <p:nvPr/>
            </p:nvSpPr>
            <p:spPr>
              <a:xfrm>
                <a:off x="1903320" y="3990960"/>
                <a:ext cx="33480" cy="363600"/>
              </a:xfrm>
              <a:custGeom>
                <a:avLst/>
                <a:gdLst/>
                <a:ahLst/>
                <a:rect l="l" t="t" r="r" b="b"/>
                <a:pathLst>
                  <a:path w="40" h="458">
                    <a:moveTo>
                      <a:pt x="0" y="458"/>
                    </a:moveTo>
                    <a:lnTo>
                      <a:pt x="10" y="0"/>
                    </a:lnTo>
                    <a:lnTo>
                      <a:pt x="30" y="0"/>
                    </a:lnTo>
                    <a:lnTo>
                      <a:pt x="40" y="458"/>
                    </a:lnTo>
                    <a:lnTo>
                      <a:pt x="0" y="458"/>
                    </a:lnTo>
                    <a:close/>
                  </a:path>
                </a:pathLst>
              </a:custGeom>
              <a:solidFill>
                <a:srgbClr val="808080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30" name=""/>
            <p:cNvSpPr/>
            <p:nvPr/>
          </p:nvSpPr>
          <p:spPr>
            <a:xfrm>
              <a:off x="1509840" y="4194000"/>
              <a:ext cx="298440" cy="46080"/>
            </a:xfrm>
            <a:prstGeom prst="rect">
              <a:avLst/>
            </a:prstGeom>
            <a:solidFill>
              <a:srgbClr val="808080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1" name=""/>
          <p:cNvGrpSpPr/>
          <p:nvPr/>
        </p:nvGrpSpPr>
        <p:grpSpPr>
          <a:xfrm>
            <a:off x="2568600" y="3162240"/>
            <a:ext cx="514440" cy="387360"/>
            <a:chOff x="2568600" y="3162240"/>
            <a:chExt cx="514440" cy="387360"/>
          </a:xfrm>
        </p:grpSpPr>
        <p:grpSp>
          <p:nvGrpSpPr>
            <p:cNvPr id="232" name=""/>
            <p:cNvGrpSpPr/>
            <p:nvPr/>
          </p:nvGrpSpPr>
          <p:grpSpPr>
            <a:xfrm>
              <a:off x="2568600" y="3162240"/>
              <a:ext cx="216000" cy="236520"/>
              <a:chOff x="2568600" y="3162240"/>
              <a:chExt cx="216000" cy="236520"/>
            </a:xfrm>
          </p:grpSpPr>
          <p:sp>
            <p:nvSpPr>
              <p:cNvPr id="233" name=""/>
              <p:cNvSpPr/>
              <p:nvPr/>
            </p:nvSpPr>
            <p:spPr>
              <a:xfrm>
                <a:off x="2614680" y="3244680"/>
                <a:ext cx="131760" cy="154080"/>
              </a:xfrm>
              <a:prstGeom prst="rect">
                <a:avLst/>
              </a:prstGeom>
              <a:noFill/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" name=""/>
              <p:cNvSpPr/>
              <p:nvPr/>
            </p:nvSpPr>
            <p:spPr>
              <a:xfrm>
                <a:off x="2568600" y="3162240"/>
                <a:ext cx="216000" cy="82440"/>
              </a:xfrm>
              <a:custGeom>
                <a:avLst/>
                <a:gdLst/>
                <a:ahLst/>
                <a:rect l="l" t="t" r="r" b="b"/>
                <a:pathLst>
                  <a:path w="273" h="103">
                    <a:moveTo>
                      <a:pt x="0" y="103"/>
                    </a:moveTo>
                    <a:lnTo>
                      <a:pt x="68" y="0"/>
                    </a:lnTo>
                    <a:lnTo>
                      <a:pt x="205" y="0"/>
                    </a:lnTo>
                    <a:lnTo>
                      <a:pt x="273" y="103"/>
                    </a:lnTo>
                    <a:lnTo>
                      <a:pt x="0" y="103"/>
                    </a:lnTo>
                    <a:close/>
                  </a:path>
                </a:pathLst>
              </a:custGeom>
              <a:solidFill>
                <a:srgbClr val="808080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" name=""/>
              <p:cNvSpPr/>
              <p:nvPr/>
            </p:nvSpPr>
            <p:spPr>
              <a:xfrm>
                <a:off x="2664000" y="3298680"/>
                <a:ext cx="31680" cy="93960"/>
              </a:xfrm>
              <a:prstGeom prst="rect">
                <a:avLst/>
              </a:prstGeom>
              <a:solidFill>
                <a:srgbClr val="ff0000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" name=""/>
              <p:cNvSpPr/>
              <p:nvPr/>
            </p:nvSpPr>
            <p:spPr>
              <a:xfrm>
                <a:off x="2622600" y="3265560"/>
                <a:ext cx="27000" cy="50760"/>
              </a:xfrm>
              <a:prstGeom prst="rect">
                <a:avLst/>
              </a:prstGeom>
              <a:solidFill>
                <a:srgbClr val="3333cc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" name=""/>
              <p:cNvSpPr/>
              <p:nvPr/>
            </p:nvSpPr>
            <p:spPr>
              <a:xfrm>
                <a:off x="2708280" y="3265560"/>
                <a:ext cx="27000" cy="49320"/>
              </a:xfrm>
              <a:prstGeom prst="rect">
                <a:avLst/>
              </a:prstGeom>
              <a:solidFill>
                <a:srgbClr val="3333cc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8" name=""/>
            <p:cNvGrpSpPr/>
            <p:nvPr/>
          </p:nvGrpSpPr>
          <p:grpSpPr>
            <a:xfrm>
              <a:off x="2867040" y="3162240"/>
              <a:ext cx="216000" cy="236520"/>
              <a:chOff x="2867040" y="3162240"/>
              <a:chExt cx="216000" cy="236520"/>
            </a:xfrm>
          </p:grpSpPr>
          <p:sp>
            <p:nvSpPr>
              <p:cNvPr id="239" name=""/>
              <p:cNvSpPr/>
              <p:nvPr/>
            </p:nvSpPr>
            <p:spPr>
              <a:xfrm>
                <a:off x="2913120" y="3244680"/>
                <a:ext cx="129960" cy="154080"/>
              </a:xfrm>
              <a:prstGeom prst="rect">
                <a:avLst/>
              </a:prstGeom>
              <a:noFill/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" name=""/>
              <p:cNvSpPr/>
              <p:nvPr/>
            </p:nvSpPr>
            <p:spPr>
              <a:xfrm>
                <a:off x="2867040" y="3162240"/>
                <a:ext cx="216000" cy="82440"/>
              </a:xfrm>
              <a:custGeom>
                <a:avLst/>
                <a:gdLst/>
                <a:ahLst/>
                <a:rect l="l" t="t" r="r" b="b"/>
                <a:pathLst>
                  <a:path w="272" h="103">
                    <a:moveTo>
                      <a:pt x="0" y="103"/>
                    </a:moveTo>
                    <a:lnTo>
                      <a:pt x="68" y="0"/>
                    </a:lnTo>
                    <a:lnTo>
                      <a:pt x="204" y="0"/>
                    </a:lnTo>
                    <a:lnTo>
                      <a:pt x="272" y="103"/>
                    </a:lnTo>
                    <a:lnTo>
                      <a:pt x="0" y="103"/>
                    </a:lnTo>
                    <a:close/>
                  </a:path>
                </a:pathLst>
              </a:custGeom>
              <a:solidFill>
                <a:srgbClr val="808080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" name=""/>
              <p:cNvSpPr/>
              <p:nvPr/>
            </p:nvSpPr>
            <p:spPr>
              <a:xfrm>
                <a:off x="2962440" y="3298680"/>
                <a:ext cx="29880" cy="93960"/>
              </a:xfrm>
              <a:prstGeom prst="rect">
                <a:avLst/>
              </a:prstGeom>
              <a:solidFill>
                <a:srgbClr val="ff0000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" name=""/>
              <p:cNvSpPr/>
              <p:nvPr/>
            </p:nvSpPr>
            <p:spPr>
              <a:xfrm>
                <a:off x="2919240" y="3265560"/>
                <a:ext cx="27000" cy="50760"/>
              </a:xfrm>
              <a:prstGeom prst="rect">
                <a:avLst/>
              </a:prstGeom>
              <a:solidFill>
                <a:srgbClr val="3333cc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>
                <a:off x="3005280" y="3265560"/>
                <a:ext cx="28440" cy="49320"/>
              </a:xfrm>
              <a:prstGeom prst="rect">
                <a:avLst/>
              </a:prstGeom>
              <a:solidFill>
                <a:srgbClr val="3333cc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44" name=""/>
            <p:cNvGrpSpPr/>
            <p:nvPr/>
          </p:nvGrpSpPr>
          <p:grpSpPr>
            <a:xfrm>
              <a:off x="2725560" y="3313080"/>
              <a:ext cx="216000" cy="236520"/>
              <a:chOff x="2725560" y="3313080"/>
              <a:chExt cx="216000" cy="236520"/>
            </a:xfrm>
          </p:grpSpPr>
          <p:sp>
            <p:nvSpPr>
              <p:cNvPr id="245" name=""/>
              <p:cNvSpPr/>
              <p:nvPr/>
            </p:nvSpPr>
            <p:spPr>
              <a:xfrm>
                <a:off x="2771640" y="3395520"/>
                <a:ext cx="130320" cy="154080"/>
              </a:xfrm>
              <a:prstGeom prst="rect">
                <a:avLst/>
              </a:prstGeom>
              <a:noFill/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" name=""/>
              <p:cNvSpPr/>
              <p:nvPr/>
            </p:nvSpPr>
            <p:spPr>
              <a:xfrm>
                <a:off x="2725560" y="3313080"/>
                <a:ext cx="216000" cy="82440"/>
              </a:xfrm>
              <a:custGeom>
                <a:avLst/>
                <a:gdLst/>
                <a:ahLst/>
                <a:rect l="l" t="t" r="r" b="b"/>
                <a:pathLst>
                  <a:path w="272" h="103">
                    <a:moveTo>
                      <a:pt x="0" y="103"/>
                    </a:moveTo>
                    <a:lnTo>
                      <a:pt x="68" y="0"/>
                    </a:lnTo>
                    <a:lnTo>
                      <a:pt x="204" y="0"/>
                    </a:lnTo>
                    <a:lnTo>
                      <a:pt x="272" y="103"/>
                    </a:lnTo>
                    <a:lnTo>
                      <a:pt x="0" y="103"/>
                    </a:lnTo>
                    <a:close/>
                  </a:path>
                </a:pathLst>
              </a:custGeom>
              <a:solidFill>
                <a:srgbClr val="808080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" name=""/>
              <p:cNvSpPr/>
              <p:nvPr/>
            </p:nvSpPr>
            <p:spPr>
              <a:xfrm>
                <a:off x="2820960" y="3449520"/>
                <a:ext cx="30240" cy="93960"/>
              </a:xfrm>
              <a:prstGeom prst="rect">
                <a:avLst/>
              </a:prstGeom>
              <a:solidFill>
                <a:srgbClr val="ff0000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2778120" y="3416400"/>
                <a:ext cx="27000" cy="50760"/>
              </a:xfrm>
              <a:prstGeom prst="rect">
                <a:avLst/>
              </a:prstGeom>
              <a:solidFill>
                <a:srgbClr val="3333cc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>
                <a:off x="2863800" y="3416400"/>
                <a:ext cx="28800" cy="48960"/>
              </a:xfrm>
              <a:prstGeom prst="rect">
                <a:avLst/>
              </a:prstGeom>
              <a:solidFill>
                <a:srgbClr val="3333cc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250" name=""/>
          <p:cNvSpPr/>
          <p:nvPr/>
        </p:nvSpPr>
        <p:spPr>
          <a:xfrm>
            <a:off x="1927080" y="3156120"/>
            <a:ext cx="51444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1981080" y="3184560"/>
            <a:ext cx="383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Hub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4583160" y="2200320"/>
            <a:ext cx="28440" cy="2297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4587840" y="4471920"/>
            <a:ext cx="2328840" cy="270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2397240" y="2478240"/>
            <a:ext cx="122040" cy="631800"/>
          </a:xfrm>
          <a:custGeom>
            <a:avLst/>
            <a:gdLst/>
            <a:ahLst/>
            <a:rect l="l" t="t" r="r" b="b"/>
            <a:pathLst>
              <a:path w="155" h="797">
                <a:moveTo>
                  <a:pt x="155" y="596"/>
                </a:moveTo>
                <a:lnTo>
                  <a:pt x="116" y="596"/>
                </a:lnTo>
                <a:lnTo>
                  <a:pt x="105" y="0"/>
                </a:lnTo>
                <a:lnTo>
                  <a:pt x="26" y="2"/>
                </a:lnTo>
                <a:lnTo>
                  <a:pt x="38" y="598"/>
                </a:lnTo>
                <a:lnTo>
                  <a:pt x="0" y="599"/>
                </a:lnTo>
                <a:lnTo>
                  <a:pt x="81" y="797"/>
                </a:lnTo>
                <a:lnTo>
                  <a:pt x="155" y="596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2176560" y="1676520"/>
            <a:ext cx="5126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1447920" y="4363920"/>
            <a:ext cx="5126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7" name=""/>
          <p:cNvGrpSpPr/>
          <p:nvPr/>
        </p:nvGrpSpPr>
        <p:grpSpPr>
          <a:xfrm>
            <a:off x="4589640" y="2209680"/>
            <a:ext cx="925200" cy="784440"/>
            <a:chOff x="4589640" y="2209680"/>
            <a:chExt cx="925200" cy="784440"/>
          </a:xfrm>
        </p:grpSpPr>
        <p:sp>
          <p:nvSpPr>
            <p:cNvPr id="258" name=""/>
            <p:cNvSpPr/>
            <p:nvPr/>
          </p:nvSpPr>
          <p:spPr>
            <a:xfrm>
              <a:off x="4589640" y="2955960"/>
              <a:ext cx="37800" cy="38160"/>
            </a:xfrm>
            <a:custGeom>
              <a:avLst/>
              <a:gdLst/>
              <a:ahLst/>
              <a:rect l="l" t="t" r="r" b="b"/>
              <a:pathLst>
                <a:path w="48" h="48">
                  <a:moveTo>
                    <a:pt x="0" y="22"/>
                  </a:moveTo>
                  <a:lnTo>
                    <a:pt x="22" y="48"/>
                  </a:lnTo>
                  <a:lnTo>
                    <a:pt x="48" y="26"/>
                  </a:lnTo>
                  <a:lnTo>
                    <a:pt x="26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4630680" y="2919240"/>
              <a:ext cx="39600" cy="38160"/>
            </a:xfrm>
            <a:custGeom>
              <a:avLst/>
              <a:gdLst/>
              <a:ahLst/>
              <a:rect l="l" t="t" r="r" b="b"/>
              <a:pathLst>
                <a:path w="49" h="48">
                  <a:moveTo>
                    <a:pt x="0" y="22"/>
                  </a:moveTo>
                  <a:lnTo>
                    <a:pt x="22" y="48"/>
                  </a:lnTo>
                  <a:lnTo>
                    <a:pt x="49" y="26"/>
                  </a:lnTo>
                  <a:lnTo>
                    <a:pt x="28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4673520" y="2884320"/>
              <a:ext cx="38160" cy="38160"/>
            </a:xfrm>
            <a:custGeom>
              <a:avLst/>
              <a:gdLst/>
              <a:ahLst/>
              <a:rect l="l" t="t" r="r" b="b"/>
              <a:pathLst>
                <a:path w="49" h="48">
                  <a:moveTo>
                    <a:pt x="0" y="22"/>
                  </a:moveTo>
                  <a:lnTo>
                    <a:pt x="21" y="48"/>
                  </a:lnTo>
                  <a:lnTo>
                    <a:pt x="49" y="26"/>
                  </a:lnTo>
                  <a:lnTo>
                    <a:pt x="27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4716360" y="2847960"/>
              <a:ext cx="38160" cy="39600"/>
            </a:xfrm>
            <a:custGeom>
              <a:avLst/>
              <a:gdLst/>
              <a:ahLst/>
              <a:rect l="l" t="t" r="r" b="b"/>
              <a:pathLst>
                <a:path w="48" h="50">
                  <a:moveTo>
                    <a:pt x="0" y="24"/>
                  </a:moveTo>
                  <a:lnTo>
                    <a:pt x="22" y="50"/>
                  </a:lnTo>
                  <a:lnTo>
                    <a:pt x="48" y="27"/>
                  </a:lnTo>
                  <a:lnTo>
                    <a:pt x="26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4757760" y="2813040"/>
              <a:ext cx="38160" cy="38160"/>
            </a:xfrm>
            <a:custGeom>
              <a:avLst/>
              <a:gdLst/>
              <a:ahLst/>
              <a:rect l="l" t="t" r="r" b="b"/>
              <a:pathLst>
                <a:path w="48" h="50">
                  <a:moveTo>
                    <a:pt x="0" y="24"/>
                  </a:moveTo>
                  <a:lnTo>
                    <a:pt x="22" y="50"/>
                  </a:lnTo>
                  <a:lnTo>
                    <a:pt x="48" y="27"/>
                  </a:lnTo>
                  <a:lnTo>
                    <a:pt x="26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4800600" y="2778120"/>
              <a:ext cx="38160" cy="38160"/>
            </a:xfrm>
            <a:custGeom>
              <a:avLst/>
              <a:gdLst/>
              <a:ahLst/>
              <a:rect l="l" t="t" r="r" b="b"/>
              <a:pathLst>
                <a:path w="48" h="48">
                  <a:moveTo>
                    <a:pt x="0" y="22"/>
                  </a:moveTo>
                  <a:lnTo>
                    <a:pt x="22" y="48"/>
                  </a:lnTo>
                  <a:lnTo>
                    <a:pt x="48" y="26"/>
                  </a:lnTo>
                  <a:lnTo>
                    <a:pt x="26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4842000" y="2741760"/>
              <a:ext cx="39600" cy="37800"/>
            </a:xfrm>
            <a:custGeom>
              <a:avLst/>
              <a:gdLst/>
              <a:ahLst/>
              <a:rect l="l" t="t" r="r" b="b"/>
              <a:pathLst>
                <a:path w="50" h="48">
                  <a:moveTo>
                    <a:pt x="0" y="22"/>
                  </a:moveTo>
                  <a:lnTo>
                    <a:pt x="22" y="48"/>
                  </a:lnTo>
                  <a:lnTo>
                    <a:pt x="50" y="26"/>
                  </a:lnTo>
                  <a:lnTo>
                    <a:pt x="28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4884840" y="2706840"/>
              <a:ext cx="39600" cy="37800"/>
            </a:xfrm>
            <a:custGeom>
              <a:avLst/>
              <a:gdLst/>
              <a:ahLst/>
              <a:rect l="l" t="t" r="r" b="b"/>
              <a:pathLst>
                <a:path w="49" h="48">
                  <a:moveTo>
                    <a:pt x="0" y="22"/>
                  </a:moveTo>
                  <a:lnTo>
                    <a:pt x="22" y="48"/>
                  </a:lnTo>
                  <a:lnTo>
                    <a:pt x="49" y="26"/>
                  </a:lnTo>
                  <a:lnTo>
                    <a:pt x="28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4927680" y="2671920"/>
              <a:ext cx="38160" cy="37800"/>
            </a:xfrm>
            <a:custGeom>
              <a:avLst/>
              <a:gdLst/>
              <a:ahLst/>
              <a:rect l="l" t="t" r="r" b="b"/>
              <a:pathLst>
                <a:path w="47" h="49">
                  <a:moveTo>
                    <a:pt x="0" y="23"/>
                  </a:moveTo>
                  <a:lnTo>
                    <a:pt x="21" y="49"/>
                  </a:lnTo>
                  <a:lnTo>
                    <a:pt x="47" y="26"/>
                  </a:lnTo>
                  <a:lnTo>
                    <a:pt x="26" y="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4970520" y="2635200"/>
              <a:ext cx="36360" cy="39600"/>
            </a:xfrm>
            <a:custGeom>
              <a:avLst/>
              <a:gdLst/>
              <a:ahLst/>
              <a:rect l="l" t="t" r="r" b="b"/>
              <a:pathLst>
                <a:path w="48" h="49">
                  <a:moveTo>
                    <a:pt x="0" y="23"/>
                  </a:moveTo>
                  <a:lnTo>
                    <a:pt x="22" y="49"/>
                  </a:lnTo>
                  <a:lnTo>
                    <a:pt x="48" y="26"/>
                  </a:lnTo>
                  <a:lnTo>
                    <a:pt x="26" y="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5011560" y="2600280"/>
              <a:ext cx="38160" cy="38160"/>
            </a:xfrm>
            <a:custGeom>
              <a:avLst/>
              <a:gdLst/>
              <a:ahLst/>
              <a:rect l="l" t="t" r="r" b="b"/>
              <a:pathLst>
                <a:path w="47" h="47">
                  <a:moveTo>
                    <a:pt x="0" y="21"/>
                  </a:moveTo>
                  <a:lnTo>
                    <a:pt x="21" y="47"/>
                  </a:lnTo>
                  <a:lnTo>
                    <a:pt x="47" y="26"/>
                  </a:lnTo>
                  <a:lnTo>
                    <a:pt x="26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5052960" y="2565360"/>
              <a:ext cx="39600" cy="38160"/>
            </a:xfrm>
            <a:custGeom>
              <a:avLst/>
              <a:gdLst/>
              <a:ahLst/>
              <a:rect l="l" t="t" r="r" b="b"/>
              <a:pathLst>
                <a:path w="49" h="47">
                  <a:moveTo>
                    <a:pt x="0" y="21"/>
                  </a:moveTo>
                  <a:lnTo>
                    <a:pt x="21" y="47"/>
                  </a:lnTo>
                  <a:lnTo>
                    <a:pt x="49" y="26"/>
                  </a:lnTo>
                  <a:lnTo>
                    <a:pt x="27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5095800" y="2529000"/>
              <a:ext cx="39600" cy="38160"/>
            </a:xfrm>
            <a:custGeom>
              <a:avLst/>
              <a:gdLst/>
              <a:ahLst/>
              <a:rect l="l" t="t" r="r" b="b"/>
              <a:pathLst>
                <a:path w="50" h="48">
                  <a:moveTo>
                    <a:pt x="0" y="21"/>
                  </a:moveTo>
                  <a:lnTo>
                    <a:pt x="22" y="48"/>
                  </a:lnTo>
                  <a:lnTo>
                    <a:pt x="50" y="26"/>
                  </a:lnTo>
                  <a:lnTo>
                    <a:pt x="28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5138640" y="2494080"/>
              <a:ext cx="38160" cy="39600"/>
            </a:xfrm>
            <a:custGeom>
              <a:avLst/>
              <a:gdLst/>
              <a:ahLst/>
              <a:rect l="l" t="t" r="r" b="b"/>
              <a:pathLst>
                <a:path w="48" h="49">
                  <a:moveTo>
                    <a:pt x="0" y="23"/>
                  </a:moveTo>
                  <a:lnTo>
                    <a:pt x="22" y="49"/>
                  </a:lnTo>
                  <a:lnTo>
                    <a:pt x="48" y="26"/>
                  </a:lnTo>
                  <a:lnTo>
                    <a:pt x="26" y="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5181480" y="2457360"/>
              <a:ext cx="38160" cy="39600"/>
            </a:xfrm>
            <a:custGeom>
              <a:avLst/>
              <a:gdLst/>
              <a:ahLst/>
              <a:rect l="l" t="t" r="r" b="b"/>
              <a:pathLst>
                <a:path w="48" h="49">
                  <a:moveTo>
                    <a:pt x="0" y="23"/>
                  </a:moveTo>
                  <a:lnTo>
                    <a:pt x="22" y="49"/>
                  </a:lnTo>
                  <a:lnTo>
                    <a:pt x="48" y="26"/>
                  </a:lnTo>
                  <a:lnTo>
                    <a:pt x="26" y="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5222880" y="2422440"/>
              <a:ext cx="38160" cy="39600"/>
            </a:xfrm>
            <a:custGeom>
              <a:avLst/>
              <a:gdLst/>
              <a:ahLst/>
              <a:rect l="l" t="t" r="r" b="b"/>
              <a:pathLst>
                <a:path w="48" h="49">
                  <a:moveTo>
                    <a:pt x="0" y="23"/>
                  </a:moveTo>
                  <a:lnTo>
                    <a:pt x="22" y="49"/>
                  </a:lnTo>
                  <a:lnTo>
                    <a:pt x="48" y="26"/>
                  </a:lnTo>
                  <a:lnTo>
                    <a:pt x="26" y="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5265720" y="2387520"/>
              <a:ext cx="38160" cy="38160"/>
            </a:xfrm>
            <a:custGeom>
              <a:avLst/>
              <a:gdLst/>
              <a:ahLst/>
              <a:rect l="l" t="t" r="r" b="b"/>
              <a:pathLst>
                <a:path w="49" h="48">
                  <a:moveTo>
                    <a:pt x="0" y="22"/>
                  </a:moveTo>
                  <a:lnTo>
                    <a:pt x="22" y="48"/>
                  </a:lnTo>
                  <a:lnTo>
                    <a:pt x="49" y="26"/>
                  </a:lnTo>
                  <a:lnTo>
                    <a:pt x="28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5307120" y="2352600"/>
              <a:ext cx="39600" cy="38160"/>
            </a:xfrm>
            <a:custGeom>
              <a:avLst/>
              <a:gdLst/>
              <a:ahLst/>
              <a:rect l="l" t="t" r="r" b="b"/>
              <a:pathLst>
                <a:path w="49" h="48">
                  <a:moveTo>
                    <a:pt x="0" y="22"/>
                  </a:moveTo>
                  <a:lnTo>
                    <a:pt x="21" y="48"/>
                  </a:lnTo>
                  <a:lnTo>
                    <a:pt x="49" y="26"/>
                  </a:lnTo>
                  <a:lnTo>
                    <a:pt x="27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5349960" y="2316240"/>
              <a:ext cx="38160" cy="38160"/>
            </a:xfrm>
            <a:custGeom>
              <a:avLst/>
              <a:gdLst/>
              <a:ahLst/>
              <a:rect l="l" t="t" r="r" b="b"/>
              <a:pathLst>
                <a:path w="48" h="48">
                  <a:moveTo>
                    <a:pt x="0" y="22"/>
                  </a:moveTo>
                  <a:lnTo>
                    <a:pt x="22" y="48"/>
                  </a:lnTo>
                  <a:lnTo>
                    <a:pt x="48" y="26"/>
                  </a:lnTo>
                  <a:lnTo>
                    <a:pt x="26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5392800" y="2281320"/>
              <a:ext cx="38160" cy="38160"/>
            </a:xfrm>
            <a:custGeom>
              <a:avLst/>
              <a:gdLst/>
              <a:ahLst/>
              <a:rect l="l" t="t" r="r" b="b"/>
              <a:pathLst>
                <a:path w="47" h="50">
                  <a:moveTo>
                    <a:pt x="0" y="24"/>
                  </a:moveTo>
                  <a:lnTo>
                    <a:pt x="21" y="50"/>
                  </a:lnTo>
                  <a:lnTo>
                    <a:pt x="47" y="27"/>
                  </a:lnTo>
                  <a:lnTo>
                    <a:pt x="26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5435640" y="2244600"/>
              <a:ext cx="36360" cy="39960"/>
            </a:xfrm>
            <a:custGeom>
              <a:avLst/>
              <a:gdLst/>
              <a:ahLst/>
              <a:rect l="l" t="t" r="r" b="b"/>
              <a:pathLst>
                <a:path w="48" h="50">
                  <a:moveTo>
                    <a:pt x="0" y="24"/>
                  </a:moveTo>
                  <a:lnTo>
                    <a:pt x="22" y="50"/>
                  </a:lnTo>
                  <a:lnTo>
                    <a:pt x="48" y="27"/>
                  </a:lnTo>
                  <a:lnTo>
                    <a:pt x="26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5477040" y="2209680"/>
              <a:ext cx="37800" cy="38160"/>
            </a:xfrm>
            <a:custGeom>
              <a:avLst/>
              <a:gdLst/>
              <a:ahLst/>
              <a:rect l="l" t="t" r="r" b="b"/>
              <a:pathLst>
                <a:path w="48" h="48">
                  <a:moveTo>
                    <a:pt x="0" y="22"/>
                  </a:moveTo>
                  <a:lnTo>
                    <a:pt x="21" y="48"/>
                  </a:lnTo>
                  <a:lnTo>
                    <a:pt x="48" y="26"/>
                  </a:lnTo>
                  <a:lnTo>
                    <a:pt x="26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0" name=""/>
          <p:cNvGrpSpPr/>
          <p:nvPr/>
        </p:nvGrpSpPr>
        <p:grpSpPr>
          <a:xfrm>
            <a:off x="4597560" y="2543040"/>
            <a:ext cx="2288880" cy="27000"/>
            <a:chOff x="4597560" y="2543040"/>
            <a:chExt cx="2288880" cy="27000"/>
          </a:xfrm>
        </p:grpSpPr>
        <p:sp>
          <p:nvSpPr>
            <p:cNvPr id="281" name=""/>
            <p:cNvSpPr/>
            <p:nvPr/>
          </p:nvSpPr>
          <p:spPr>
            <a:xfrm>
              <a:off x="459756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465300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470844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4762440" y="2543040"/>
              <a:ext cx="288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4818240" y="2543040"/>
              <a:ext cx="266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487368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492912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498312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503856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509436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514836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520380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525924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531504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536904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542448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547992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553572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558972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564516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570060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5754600" y="2543040"/>
              <a:ext cx="288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581040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586584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592128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5975280" y="2543040"/>
              <a:ext cx="288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603108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608652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614196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6195960" y="2543040"/>
              <a:ext cx="288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625140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630720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636264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641664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647208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652788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658188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663732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669276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674856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680256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685800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3" name=""/>
          <p:cNvGrpSpPr/>
          <p:nvPr/>
        </p:nvGrpSpPr>
        <p:grpSpPr>
          <a:xfrm>
            <a:off x="5173560" y="2259000"/>
            <a:ext cx="1749600" cy="1041480"/>
            <a:chOff x="5173560" y="2259000"/>
            <a:chExt cx="1749600" cy="1041480"/>
          </a:xfrm>
        </p:grpSpPr>
        <p:sp>
          <p:nvSpPr>
            <p:cNvPr id="324" name=""/>
            <p:cNvSpPr/>
            <p:nvPr/>
          </p:nvSpPr>
          <p:spPr>
            <a:xfrm>
              <a:off x="5173560" y="2259000"/>
              <a:ext cx="38160" cy="36360"/>
            </a:xfrm>
            <a:custGeom>
              <a:avLst/>
              <a:gdLst/>
              <a:ahLst/>
              <a:rect l="l" t="t" r="r" b="b"/>
              <a:pathLst>
                <a:path w="48" h="46">
                  <a:moveTo>
                    <a:pt x="18" y="0"/>
                  </a:moveTo>
                  <a:lnTo>
                    <a:pt x="0" y="29"/>
                  </a:lnTo>
                  <a:lnTo>
                    <a:pt x="31" y="46"/>
                  </a:lnTo>
                  <a:lnTo>
                    <a:pt x="48" y="17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5219640" y="2286000"/>
              <a:ext cx="38160" cy="3816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7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5268960" y="2314440"/>
              <a:ext cx="38160" cy="38160"/>
            </a:xfrm>
            <a:custGeom>
              <a:avLst/>
              <a:gdLst/>
              <a:ahLst/>
              <a:rect l="l" t="t" r="r" b="b"/>
              <a:pathLst>
                <a:path w="48" h="48">
                  <a:moveTo>
                    <a:pt x="18" y="0"/>
                  </a:moveTo>
                  <a:lnTo>
                    <a:pt x="0" y="29"/>
                  </a:lnTo>
                  <a:lnTo>
                    <a:pt x="31" y="48"/>
                  </a:lnTo>
                  <a:lnTo>
                    <a:pt x="48" y="19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5315040" y="2343240"/>
              <a:ext cx="38160" cy="3636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7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5364000" y="2370240"/>
              <a:ext cx="36720" cy="3636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18" y="0"/>
                  </a:moveTo>
                  <a:lnTo>
                    <a:pt x="0" y="29"/>
                  </a:lnTo>
                  <a:lnTo>
                    <a:pt x="29" y="46"/>
                  </a:lnTo>
                  <a:lnTo>
                    <a:pt x="47" y="17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5410080" y="2398680"/>
              <a:ext cx="38160" cy="36720"/>
            </a:xfrm>
            <a:custGeom>
              <a:avLst/>
              <a:gdLst/>
              <a:ahLst/>
              <a:rect l="l" t="t" r="r" b="b"/>
              <a:pathLst>
                <a:path w="48" h="47">
                  <a:moveTo>
                    <a:pt x="17" y="0"/>
                  </a:moveTo>
                  <a:lnTo>
                    <a:pt x="0" y="29"/>
                  </a:lnTo>
                  <a:lnTo>
                    <a:pt x="30" y="47"/>
                  </a:lnTo>
                  <a:lnTo>
                    <a:pt x="48" y="18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5459400" y="2425680"/>
              <a:ext cx="36360" cy="3816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17" y="0"/>
                  </a:moveTo>
                  <a:lnTo>
                    <a:pt x="0" y="29"/>
                  </a:lnTo>
                  <a:lnTo>
                    <a:pt x="29" y="48"/>
                  </a:lnTo>
                  <a:lnTo>
                    <a:pt x="46" y="19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5505480" y="2454120"/>
              <a:ext cx="38160" cy="36720"/>
            </a:xfrm>
            <a:custGeom>
              <a:avLst/>
              <a:gdLst/>
              <a:ahLst/>
              <a:rect l="l" t="t" r="r" b="b"/>
              <a:pathLst>
                <a:path w="48" h="47">
                  <a:moveTo>
                    <a:pt x="17" y="0"/>
                  </a:moveTo>
                  <a:lnTo>
                    <a:pt x="0" y="29"/>
                  </a:lnTo>
                  <a:lnTo>
                    <a:pt x="30" y="47"/>
                  </a:lnTo>
                  <a:lnTo>
                    <a:pt x="48" y="18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5553000" y="2482920"/>
              <a:ext cx="38160" cy="36360"/>
            </a:xfrm>
            <a:custGeom>
              <a:avLst/>
              <a:gdLst/>
              <a:ahLst/>
              <a:rect l="l" t="t" r="r" b="b"/>
              <a:pathLst>
                <a:path w="48" h="47">
                  <a:moveTo>
                    <a:pt x="18" y="0"/>
                  </a:moveTo>
                  <a:lnTo>
                    <a:pt x="0" y="29"/>
                  </a:lnTo>
                  <a:lnTo>
                    <a:pt x="31" y="47"/>
                  </a:lnTo>
                  <a:lnTo>
                    <a:pt x="48" y="18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5602320" y="2509920"/>
              <a:ext cx="36360" cy="36360"/>
            </a:xfrm>
            <a:custGeom>
              <a:avLst/>
              <a:gdLst/>
              <a:ahLst/>
              <a:rect l="l" t="t" r="r" b="b"/>
              <a:pathLst>
                <a:path w="48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8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5648400" y="2536920"/>
              <a:ext cx="38160" cy="38160"/>
            </a:xfrm>
            <a:custGeom>
              <a:avLst/>
              <a:gdLst/>
              <a:ahLst/>
              <a:rect l="l" t="t" r="r" b="b"/>
              <a:pathLst>
                <a:path w="48" h="46">
                  <a:moveTo>
                    <a:pt x="18" y="0"/>
                  </a:moveTo>
                  <a:lnTo>
                    <a:pt x="0" y="29"/>
                  </a:lnTo>
                  <a:lnTo>
                    <a:pt x="31" y="46"/>
                  </a:lnTo>
                  <a:lnTo>
                    <a:pt x="48" y="17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5697360" y="2567160"/>
              <a:ext cx="36720" cy="36360"/>
            </a:xfrm>
            <a:custGeom>
              <a:avLst/>
              <a:gdLst/>
              <a:ahLst/>
              <a:rect l="l" t="t" r="r" b="b"/>
              <a:pathLst>
                <a:path w="46" h="46">
                  <a:moveTo>
                    <a:pt x="18" y="0"/>
                  </a:moveTo>
                  <a:lnTo>
                    <a:pt x="0" y="29"/>
                  </a:lnTo>
                  <a:lnTo>
                    <a:pt x="29" y="46"/>
                  </a:lnTo>
                  <a:lnTo>
                    <a:pt x="46" y="17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5743440" y="2593800"/>
              <a:ext cx="38160" cy="3672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7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5792760" y="2620800"/>
              <a:ext cx="36720" cy="3816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18" y="0"/>
                  </a:moveTo>
                  <a:lnTo>
                    <a:pt x="0" y="29"/>
                  </a:lnTo>
                  <a:lnTo>
                    <a:pt x="29" y="46"/>
                  </a:lnTo>
                  <a:lnTo>
                    <a:pt x="47" y="17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5838840" y="2649600"/>
              <a:ext cx="38160" cy="3636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7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5886360" y="2678040"/>
              <a:ext cx="38160" cy="36720"/>
            </a:xfrm>
            <a:custGeom>
              <a:avLst/>
              <a:gdLst/>
              <a:ahLst/>
              <a:rect l="l" t="t" r="r" b="b"/>
              <a:pathLst>
                <a:path w="48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8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5934240" y="2705040"/>
              <a:ext cx="37800" cy="36720"/>
            </a:xfrm>
            <a:custGeom>
              <a:avLst/>
              <a:gdLst/>
              <a:ahLst/>
              <a:rect l="l" t="t" r="r" b="b"/>
              <a:pathLst>
                <a:path w="48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8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5981760" y="2733840"/>
              <a:ext cx="38160" cy="36360"/>
            </a:xfrm>
            <a:custGeom>
              <a:avLst/>
              <a:gdLst/>
              <a:ahLst/>
              <a:rect l="l" t="t" r="r" b="b"/>
              <a:pathLst>
                <a:path w="48" h="47">
                  <a:moveTo>
                    <a:pt x="17" y="0"/>
                  </a:moveTo>
                  <a:lnTo>
                    <a:pt x="0" y="29"/>
                  </a:lnTo>
                  <a:lnTo>
                    <a:pt x="30" y="47"/>
                  </a:lnTo>
                  <a:lnTo>
                    <a:pt x="48" y="18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6029280" y="2760840"/>
              <a:ext cx="38160" cy="36360"/>
            </a:xfrm>
            <a:custGeom>
              <a:avLst/>
              <a:gdLst/>
              <a:ahLst/>
              <a:rect l="l" t="t" r="r" b="b"/>
              <a:pathLst>
                <a:path w="48" h="47">
                  <a:moveTo>
                    <a:pt x="17" y="0"/>
                  </a:moveTo>
                  <a:lnTo>
                    <a:pt x="0" y="29"/>
                  </a:lnTo>
                  <a:lnTo>
                    <a:pt x="30" y="47"/>
                  </a:lnTo>
                  <a:lnTo>
                    <a:pt x="48" y="18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6076800" y="2787480"/>
              <a:ext cx="38160" cy="38160"/>
            </a:xfrm>
            <a:custGeom>
              <a:avLst/>
              <a:gdLst/>
              <a:ahLst/>
              <a:rect l="l" t="t" r="r" b="b"/>
              <a:pathLst>
                <a:path w="48" h="48">
                  <a:moveTo>
                    <a:pt x="18" y="0"/>
                  </a:moveTo>
                  <a:lnTo>
                    <a:pt x="0" y="29"/>
                  </a:lnTo>
                  <a:lnTo>
                    <a:pt x="31" y="48"/>
                  </a:lnTo>
                  <a:lnTo>
                    <a:pt x="48" y="19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6124680" y="2817720"/>
              <a:ext cx="38160" cy="3672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17" y="0"/>
                  </a:moveTo>
                  <a:lnTo>
                    <a:pt x="0" y="29"/>
                  </a:lnTo>
                  <a:lnTo>
                    <a:pt x="29" y="47"/>
                  </a:lnTo>
                  <a:lnTo>
                    <a:pt x="46" y="18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6172200" y="2844720"/>
              <a:ext cx="38160" cy="36720"/>
            </a:xfrm>
            <a:custGeom>
              <a:avLst/>
              <a:gdLst/>
              <a:ahLst/>
              <a:rect l="l" t="t" r="r" b="b"/>
              <a:pathLst>
                <a:path w="48" h="46">
                  <a:moveTo>
                    <a:pt x="18" y="0"/>
                  </a:moveTo>
                  <a:lnTo>
                    <a:pt x="0" y="29"/>
                  </a:lnTo>
                  <a:lnTo>
                    <a:pt x="31" y="46"/>
                  </a:lnTo>
                  <a:lnTo>
                    <a:pt x="48" y="17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6221520" y="2871720"/>
              <a:ext cx="36360" cy="38160"/>
            </a:xfrm>
            <a:custGeom>
              <a:avLst/>
              <a:gdLst/>
              <a:ahLst/>
              <a:rect l="l" t="t" r="r" b="b"/>
              <a:pathLst>
                <a:path w="46" h="46">
                  <a:moveTo>
                    <a:pt x="17" y="0"/>
                  </a:moveTo>
                  <a:lnTo>
                    <a:pt x="0" y="29"/>
                  </a:lnTo>
                  <a:lnTo>
                    <a:pt x="29" y="46"/>
                  </a:lnTo>
                  <a:lnTo>
                    <a:pt x="46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6267600" y="2900520"/>
              <a:ext cx="37800" cy="37800"/>
            </a:xfrm>
            <a:custGeom>
              <a:avLst/>
              <a:gdLst/>
              <a:ahLst/>
              <a:rect l="l" t="t" r="r" b="b"/>
              <a:pathLst>
                <a:path w="48" h="48">
                  <a:moveTo>
                    <a:pt x="18" y="0"/>
                  </a:moveTo>
                  <a:lnTo>
                    <a:pt x="0" y="29"/>
                  </a:lnTo>
                  <a:lnTo>
                    <a:pt x="31" y="48"/>
                  </a:lnTo>
                  <a:lnTo>
                    <a:pt x="48" y="19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6315120" y="2928960"/>
              <a:ext cx="38160" cy="36360"/>
            </a:xfrm>
            <a:custGeom>
              <a:avLst/>
              <a:gdLst/>
              <a:ahLst/>
              <a:rect l="l" t="t" r="r" b="b"/>
              <a:pathLst>
                <a:path w="48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8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6362640" y="2955960"/>
              <a:ext cx="38160" cy="3816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7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6410160" y="2984400"/>
              <a:ext cx="38160" cy="36720"/>
            </a:xfrm>
            <a:custGeom>
              <a:avLst/>
              <a:gdLst/>
              <a:ahLst/>
              <a:rect l="l" t="t" r="r" b="b"/>
              <a:pathLst>
                <a:path w="48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8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6458040" y="3011400"/>
              <a:ext cx="36360" cy="3672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17" y="0"/>
                  </a:moveTo>
                  <a:lnTo>
                    <a:pt x="0" y="29"/>
                  </a:lnTo>
                  <a:lnTo>
                    <a:pt x="29" y="47"/>
                  </a:lnTo>
                  <a:lnTo>
                    <a:pt x="46" y="18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6505560" y="3040200"/>
              <a:ext cx="38160" cy="37800"/>
            </a:xfrm>
            <a:custGeom>
              <a:avLst/>
              <a:gdLst/>
              <a:ahLst/>
              <a:rect l="l" t="t" r="r" b="b"/>
              <a:pathLst>
                <a:path w="48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8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6553080" y="3068640"/>
              <a:ext cx="38160" cy="3636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17" y="0"/>
                  </a:moveTo>
                  <a:lnTo>
                    <a:pt x="0" y="29"/>
                  </a:lnTo>
                  <a:lnTo>
                    <a:pt x="29" y="47"/>
                  </a:lnTo>
                  <a:lnTo>
                    <a:pt x="46" y="18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6600960" y="3095640"/>
              <a:ext cx="37800" cy="36360"/>
            </a:xfrm>
            <a:custGeom>
              <a:avLst/>
              <a:gdLst/>
              <a:ahLst/>
              <a:rect l="l" t="t" r="r" b="b"/>
              <a:pathLst>
                <a:path w="48" h="47">
                  <a:moveTo>
                    <a:pt x="17" y="0"/>
                  </a:moveTo>
                  <a:lnTo>
                    <a:pt x="0" y="29"/>
                  </a:lnTo>
                  <a:lnTo>
                    <a:pt x="31" y="47"/>
                  </a:lnTo>
                  <a:lnTo>
                    <a:pt x="48" y="18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6648480" y="3124080"/>
              <a:ext cx="38160" cy="36720"/>
            </a:xfrm>
            <a:custGeom>
              <a:avLst/>
              <a:gdLst/>
              <a:ahLst/>
              <a:rect l="l" t="t" r="r" b="b"/>
              <a:pathLst>
                <a:path w="48" h="46">
                  <a:moveTo>
                    <a:pt x="18" y="0"/>
                  </a:moveTo>
                  <a:lnTo>
                    <a:pt x="0" y="29"/>
                  </a:lnTo>
                  <a:lnTo>
                    <a:pt x="31" y="46"/>
                  </a:lnTo>
                  <a:lnTo>
                    <a:pt x="48" y="17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6696000" y="3152880"/>
              <a:ext cx="38160" cy="36360"/>
            </a:xfrm>
            <a:custGeom>
              <a:avLst/>
              <a:gdLst/>
              <a:ahLst/>
              <a:rect l="l" t="t" r="r" b="b"/>
              <a:pathLst>
                <a:path w="48" h="47">
                  <a:moveTo>
                    <a:pt x="18" y="0"/>
                  </a:moveTo>
                  <a:lnTo>
                    <a:pt x="0" y="29"/>
                  </a:lnTo>
                  <a:lnTo>
                    <a:pt x="31" y="47"/>
                  </a:lnTo>
                  <a:lnTo>
                    <a:pt x="48" y="18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6743880" y="3179880"/>
              <a:ext cx="37800" cy="36360"/>
            </a:xfrm>
            <a:custGeom>
              <a:avLst/>
              <a:gdLst/>
              <a:ahLst/>
              <a:rect l="l" t="t" r="r" b="b"/>
              <a:pathLst>
                <a:path w="47" h="47">
                  <a:moveTo>
                    <a:pt x="17" y="0"/>
                  </a:moveTo>
                  <a:lnTo>
                    <a:pt x="0" y="29"/>
                  </a:lnTo>
                  <a:lnTo>
                    <a:pt x="30" y="47"/>
                  </a:lnTo>
                  <a:lnTo>
                    <a:pt x="47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6791400" y="3206880"/>
              <a:ext cx="36360" cy="3780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18" y="0"/>
                  </a:moveTo>
                  <a:lnTo>
                    <a:pt x="0" y="29"/>
                  </a:lnTo>
                  <a:lnTo>
                    <a:pt x="29" y="46"/>
                  </a:lnTo>
                  <a:lnTo>
                    <a:pt x="47" y="17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6838920" y="3235320"/>
              <a:ext cx="38160" cy="3636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7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6886440" y="3262320"/>
              <a:ext cx="36720" cy="38160"/>
            </a:xfrm>
            <a:custGeom>
              <a:avLst/>
              <a:gdLst/>
              <a:ahLst/>
              <a:rect l="l" t="t" r="r" b="b"/>
              <a:pathLst>
                <a:path w="47" h="47">
                  <a:moveTo>
                    <a:pt x="18" y="0"/>
                  </a:moveTo>
                  <a:lnTo>
                    <a:pt x="0" y="29"/>
                  </a:lnTo>
                  <a:lnTo>
                    <a:pt x="29" y="47"/>
                  </a:lnTo>
                  <a:lnTo>
                    <a:pt x="47" y="18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1" name=""/>
          <p:cNvGrpSpPr/>
          <p:nvPr/>
        </p:nvGrpSpPr>
        <p:grpSpPr>
          <a:xfrm>
            <a:off x="6008760" y="2195640"/>
            <a:ext cx="909720" cy="1760400"/>
            <a:chOff x="6008760" y="2195640"/>
            <a:chExt cx="909720" cy="1760400"/>
          </a:xfrm>
        </p:grpSpPr>
        <p:sp>
          <p:nvSpPr>
            <p:cNvPr id="362" name=""/>
            <p:cNvSpPr/>
            <p:nvPr/>
          </p:nvSpPr>
          <p:spPr>
            <a:xfrm>
              <a:off x="6008760" y="2195640"/>
              <a:ext cx="34920" cy="36360"/>
            </a:xfrm>
            <a:custGeom>
              <a:avLst/>
              <a:gdLst/>
              <a:ahLst/>
              <a:rect l="l" t="t" r="r" b="b"/>
              <a:pathLst>
                <a:path w="45" h="46">
                  <a:moveTo>
                    <a:pt x="31" y="0"/>
                  </a:moveTo>
                  <a:lnTo>
                    <a:pt x="0" y="16"/>
                  </a:lnTo>
                  <a:lnTo>
                    <a:pt x="15" y="46"/>
                  </a:lnTo>
                  <a:lnTo>
                    <a:pt x="45" y="31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6032520" y="2243160"/>
              <a:ext cx="36360" cy="3816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30" y="0"/>
                  </a:moveTo>
                  <a:lnTo>
                    <a:pt x="0" y="16"/>
                  </a:lnTo>
                  <a:lnTo>
                    <a:pt x="16" y="48"/>
                  </a:lnTo>
                  <a:lnTo>
                    <a:pt x="46" y="3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6058080" y="2293920"/>
              <a:ext cx="36360" cy="3636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0" y="0"/>
                  </a:moveTo>
                  <a:lnTo>
                    <a:pt x="0" y="16"/>
                  </a:lnTo>
                  <a:lnTo>
                    <a:pt x="16" y="47"/>
                  </a:lnTo>
                  <a:lnTo>
                    <a:pt x="46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6083280" y="2343240"/>
              <a:ext cx="36360" cy="3636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31" y="0"/>
                  </a:moveTo>
                  <a:lnTo>
                    <a:pt x="0" y="16"/>
                  </a:lnTo>
                  <a:lnTo>
                    <a:pt x="16" y="46"/>
                  </a:lnTo>
                  <a:lnTo>
                    <a:pt x="47" y="3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6108840" y="2392200"/>
              <a:ext cx="34920" cy="36720"/>
            </a:xfrm>
            <a:custGeom>
              <a:avLst/>
              <a:gdLst/>
              <a:ahLst/>
              <a:rect l="l" t="t" r="r" b="b"/>
              <a:pathLst>
                <a:path w="45" h="46">
                  <a:moveTo>
                    <a:pt x="31" y="0"/>
                  </a:moveTo>
                  <a:lnTo>
                    <a:pt x="0" y="16"/>
                  </a:lnTo>
                  <a:lnTo>
                    <a:pt x="15" y="46"/>
                  </a:lnTo>
                  <a:lnTo>
                    <a:pt x="45" y="31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6132600" y="2441520"/>
              <a:ext cx="36360" cy="3672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30" y="0"/>
                  </a:moveTo>
                  <a:lnTo>
                    <a:pt x="0" y="16"/>
                  </a:lnTo>
                  <a:lnTo>
                    <a:pt x="16" y="48"/>
                  </a:lnTo>
                  <a:lnTo>
                    <a:pt x="46" y="3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6157800" y="2490840"/>
              <a:ext cx="36720" cy="3816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30" y="0"/>
                  </a:moveTo>
                  <a:lnTo>
                    <a:pt x="0" y="16"/>
                  </a:lnTo>
                  <a:lnTo>
                    <a:pt x="15" y="48"/>
                  </a:lnTo>
                  <a:lnTo>
                    <a:pt x="46" y="3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6183360" y="2540160"/>
              <a:ext cx="36360" cy="3636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31" y="0"/>
                  </a:moveTo>
                  <a:lnTo>
                    <a:pt x="0" y="16"/>
                  </a:lnTo>
                  <a:lnTo>
                    <a:pt x="16" y="46"/>
                  </a:lnTo>
                  <a:lnTo>
                    <a:pt x="47" y="3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6208560" y="2589120"/>
              <a:ext cx="36720" cy="36720"/>
            </a:xfrm>
            <a:custGeom>
              <a:avLst/>
              <a:gdLst/>
              <a:ahLst/>
              <a:rect l="l" t="t" r="r" b="b"/>
              <a:pathLst>
                <a:path w="46" h="46">
                  <a:moveTo>
                    <a:pt x="31" y="0"/>
                  </a:moveTo>
                  <a:lnTo>
                    <a:pt x="0" y="16"/>
                  </a:lnTo>
                  <a:lnTo>
                    <a:pt x="16" y="46"/>
                  </a:lnTo>
                  <a:lnTo>
                    <a:pt x="46" y="31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6232680" y="2638440"/>
              <a:ext cx="36360" cy="3636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0" y="0"/>
                  </a:moveTo>
                  <a:lnTo>
                    <a:pt x="0" y="16"/>
                  </a:lnTo>
                  <a:lnTo>
                    <a:pt x="15" y="47"/>
                  </a:lnTo>
                  <a:lnTo>
                    <a:pt x="46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6257880" y="2687760"/>
              <a:ext cx="36720" cy="37800"/>
            </a:xfrm>
            <a:custGeom>
              <a:avLst/>
              <a:gdLst/>
              <a:ahLst/>
              <a:rect l="l" t="t" r="r" b="b"/>
              <a:pathLst>
                <a:path w="47" h="48">
                  <a:moveTo>
                    <a:pt x="31" y="0"/>
                  </a:moveTo>
                  <a:lnTo>
                    <a:pt x="0" y="16"/>
                  </a:lnTo>
                  <a:lnTo>
                    <a:pt x="16" y="48"/>
                  </a:lnTo>
                  <a:lnTo>
                    <a:pt x="47" y="3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6283440" y="2736720"/>
              <a:ext cx="36360" cy="3672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31" y="0"/>
                  </a:moveTo>
                  <a:lnTo>
                    <a:pt x="0" y="16"/>
                  </a:lnTo>
                  <a:lnTo>
                    <a:pt x="16" y="46"/>
                  </a:lnTo>
                  <a:lnTo>
                    <a:pt x="47" y="3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6308640" y="2786040"/>
              <a:ext cx="36720" cy="3636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0" y="0"/>
                  </a:moveTo>
                  <a:lnTo>
                    <a:pt x="0" y="16"/>
                  </a:lnTo>
                  <a:lnTo>
                    <a:pt x="16" y="47"/>
                  </a:lnTo>
                  <a:lnTo>
                    <a:pt x="46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6332400" y="2835360"/>
              <a:ext cx="36720" cy="36360"/>
            </a:xfrm>
            <a:custGeom>
              <a:avLst/>
              <a:gdLst/>
              <a:ahLst/>
              <a:rect l="l" t="t" r="r" b="b"/>
              <a:pathLst>
                <a:path w="45" h="47">
                  <a:moveTo>
                    <a:pt x="30" y="0"/>
                  </a:moveTo>
                  <a:lnTo>
                    <a:pt x="0" y="16"/>
                  </a:lnTo>
                  <a:lnTo>
                    <a:pt x="14" y="47"/>
                  </a:lnTo>
                  <a:lnTo>
                    <a:pt x="45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6357960" y="2884320"/>
              <a:ext cx="36360" cy="38160"/>
            </a:xfrm>
            <a:custGeom>
              <a:avLst/>
              <a:gdLst/>
              <a:ahLst/>
              <a:rect l="l" t="t" r="r" b="b"/>
              <a:pathLst>
                <a:path w="47" h="48">
                  <a:moveTo>
                    <a:pt x="31" y="0"/>
                  </a:moveTo>
                  <a:lnTo>
                    <a:pt x="0" y="16"/>
                  </a:lnTo>
                  <a:lnTo>
                    <a:pt x="16" y="48"/>
                  </a:lnTo>
                  <a:lnTo>
                    <a:pt x="47" y="3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6383160" y="2933640"/>
              <a:ext cx="36720" cy="3816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31" y="0"/>
                  </a:moveTo>
                  <a:lnTo>
                    <a:pt x="0" y="16"/>
                  </a:lnTo>
                  <a:lnTo>
                    <a:pt x="16" y="48"/>
                  </a:lnTo>
                  <a:lnTo>
                    <a:pt x="46" y="3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6407280" y="2982960"/>
              <a:ext cx="37800" cy="3636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0" y="0"/>
                  </a:moveTo>
                  <a:lnTo>
                    <a:pt x="0" y="16"/>
                  </a:lnTo>
                  <a:lnTo>
                    <a:pt x="16" y="47"/>
                  </a:lnTo>
                  <a:lnTo>
                    <a:pt x="46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6432480" y="3032280"/>
              <a:ext cx="36720" cy="36360"/>
            </a:xfrm>
            <a:custGeom>
              <a:avLst/>
              <a:gdLst/>
              <a:ahLst/>
              <a:rect l="l" t="t" r="r" b="b"/>
              <a:pathLst>
                <a:path w="45" h="47">
                  <a:moveTo>
                    <a:pt x="30" y="0"/>
                  </a:moveTo>
                  <a:lnTo>
                    <a:pt x="0" y="16"/>
                  </a:lnTo>
                  <a:lnTo>
                    <a:pt x="14" y="47"/>
                  </a:lnTo>
                  <a:lnTo>
                    <a:pt x="45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6458040" y="3081240"/>
              <a:ext cx="36360" cy="3816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31" y="0"/>
                  </a:moveTo>
                  <a:lnTo>
                    <a:pt x="0" y="16"/>
                  </a:lnTo>
                  <a:lnTo>
                    <a:pt x="16" y="46"/>
                  </a:lnTo>
                  <a:lnTo>
                    <a:pt x="47" y="3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6483240" y="3130560"/>
              <a:ext cx="36720" cy="3816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30" y="0"/>
                  </a:moveTo>
                  <a:lnTo>
                    <a:pt x="0" y="16"/>
                  </a:lnTo>
                  <a:lnTo>
                    <a:pt x="16" y="48"/>
                  </a:lnTo>
                  <a:lnTo>
                    <a:pt x="46" y="3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6507000" y="3179880"/>
              <a:ext cx="38160" cy="3636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0" y="0"/>
                  </a:moveTo>
                  <a:lnTo>
                    <a:pt x="0" y="16"/>
                  </a:lnTo>
                  <a:lnTo>
                    <a:pt x="16" y="47"/>
                  </a:lnTo>
                  <a:lnTo>
                    <a:pt x="46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6532560" y="3228840"/>
              <a:ext cx="38160" cy="3672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0" y="0"/>
                  </a:moveTo>
                  <a:lnTo>
                    <a:pt x="0" y="16"/>
                  </a:lnTo>
                  <a:lnTo>
                    <a:pt x="16" y="47"/>
                  </a:lnTo>
                  <a:lnTo>
                    <a:pt x="46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6558120" y="3278160"/>
              <a:ext cx="36360" cy="38160"/>
            </a:xfrm>
            <a:custGeom>
              <a:avLst/>
              <a:gdLst/>
              <a:ahLst/>
              <a:rect l="l" t="t" r="r" b="b"/>
              <a:pathLst>
                <a:path w="46" h="46">
                  <a:moveTo>
                    <a:pt x="31" y="0"/>
                  </a:moveTo>
                  <a:lnTo>
                    <a:pt x="0" y="16"/>
                  </a:lnTo>
                  <a:lnTo>
                    <a:pt x="16" y="46"/>
                  </a:lnTo>
                  <a:lnTo>
                    <a:pt x="46" y="3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6581880" y="3327480"/>
              <a:ext cx="38160" cy="3816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30" y="0"/>
                  </a:moveTo>
                  <a:lnTo>
                    <a:pt x="0" y="16"/>
                  </a:lnTo>
                  <a:lnTo>
                    <a:pt x="16" y="48"/>
                  </a:lnTo>
                  <a:lnTo>
                    <a:pt x="46" y="3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6607080" y="3376440"/>
              <a:ext cx="38160" cy="3816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30" y="0"/>
                  </a:moveTo>
                  <a:lnTo>
                    <a:pt x="0" y="16"/>
                  </a:lnTo>
                  <a:lnTo>
                    <a:pt x="16" y="48"/>
                  </a:lnTo>
                  <a:lnTo>
                    <a:pt x="46" y="3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6632640" y="3425760"/>
              <a:ext cx="36360" cy="3672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0" y="0"/>
                  </a:moveTo>
                  <a:lnTo>
                    <a:pt x="0" y="16"/>
                  </a:lnTo>
                  <a:lnTo>
                    <a:pt x="16" y="47"/>
                  </a:lnTo>
                  <a:lnTo>
                    <a:pt x="46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6657840" y="3475080"/>
              <a:ext cx="36720" cy="38160"/>
            </a:xfrm>
            <a:custGeom>
              <a:avLst/>
              <a:gdLst/>
              <a:ahLst/>
              <a:rect l="l" t="t" r="r" b="b"/>
              <a:pathLst>
                <a:path w="45" h="46">
                  <a:moveTo>
                    <a:pt x="31" y="0"/>
                  </a:moveTo>
                  <a:lnTo>
                    <a:pt x="0" y="16"/>
                  </a:lnTo>
                  <a:lnTo>
                    <a:pt x="15" y="46"/>
                  </a:lnTo>
                  <a:lnTo>
                    <a:pt x="45" y="3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6681960" y="3525840"/>
              <a:ext cx="37800" cy="3636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0" y="0"/>
                  </a:moveTo>
                  <a:lnTo>
                    <a:pt x="0" y="16"/>
                  </a:lnTo>
                  <a:lnTo>
                    <a:pt x="16" y="47"/>
                  </a:lnTo>
                  <a:lnTo>
                    <a:pt x="46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6707160" y="3573360"/>
              <a:ext cx="38160" cy="3816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30" y="0"/>
                  </a:moveTo>
                  <a:lnTo>
                    <a:pt x="0" y="16"/>
                  </a:lnTo>
                  <a:lnTo>
                    <a:pt x="16" y="48"/>
                  </a:lnTo>
                  <a:lnTo>
                    <a:pt x="46" y="3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6732720" y="3622680"/>
              <a:ext cx="36360" cy="3636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0" y="0"/>
                  </a:moveTo>
                  <a:lnTo>
                    <a:pt x="0" y="16"/>
                  </a:lnTo>
                  <a:lnTo>
                    <a:pt x="15" y="47"/>
                  </a:lnTo>
                  <a:lnTo>
                    <a:pt x="46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6757920" y="3672000"/>
              <a:ext cx="36720" cy="38160"/>
            </a:xfrm>
            <a:custGeom>
              <a:avLst/>
              <a:gdLst/>
              <a:ahLst/>
              <a:rect l="l" t="t" r="r" b="b"/>
              <a:pathLst>
                <a:path w="45" h="46">
                  <a:moveTo>
                    <a:pt x="31" y="0"/>
                  </a:moveTo>
                  <a:lnTo>
                    <a:pt x="0" y="16"/>
                  </a:lnTo>
                  <a:lnTo>
                    <a:pt x="15" y="46"/>
                  </a:lnTo>
                  <a:lnTo>
                    <a:pt x="45" y="3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6781680" y="3722760"/>
              <a:ext cx="38160" cy="3636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0" y="0"/>
                  </a:moveTo>
                  <a:lnTo>
                    <a:pt x="0" y="16"/>
                  </a:lnTo>
                  <a:lnTo>
                    <a:pt x="16" y="47"/>
                  </a:lnTo>
                  <a:lnTo>
                    <a:pt x="46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6807240" y="3770280"/>
              <a:ext cx="36360" cy="3816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30" y="0"/>
                  </a:moveTo>
                  <a:lnTo>
                    <a:pt x="0" y="16"/>
                  </a:lnTo>
                  <a:lnTo>
                    <a:pt x="16" y="48"/>
                  </a:lnTo>
                  <a:lnTo>
                    <a:pt x="46" y="3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6832440" y="3819600"/>
              <a:ext cx="36720" cy="38160"/>
            </a:xfrm>
            <a:custGeom>
              <a:avLst/>
              <a:gdLst/>
              <a:ahLst/>
              <a:rect l="l" t="t" r="r" b="b"/>
              <a:pathLst>
                <a:path w="47" h="48">
                  <a:moveTo>
                    <a:pt x="31" y="0"/>
                  </a:moveTo>
                  <a:lnTo>
                    <a:pt x="0" y="16"/>
                  </a:lnTo>
                  <a:lnTo>
                    <a:pt x="16" y="48"/>
                  </a:lnTo>
                  <a:lnTo>
                    <a:pt x="47" y="3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6858000" y="3868560"/>
              <a:ext cx="36360" cy="3816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31" y="0"/>
                  </a:moveTo>
                  <a:lnTo>
                    <a:pt x="0" y="16"/>
                  </a:lnTo>
                  <a:lnTo>
                    <a:pt x="16" y="46"/>
                  </a:lnTo>
                  <a:lnTo>
                    <a:pt x="47" y="3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6881760" y="3919680"/>
              <a:ext cx="36720" cy="3636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0" y="0"/>
                  </a:moveTo>
                  <a:lnTo>
                    <a:pt x="0" y="16"/>
                  </a:lnTo>
                  <a:lnTo>
                    <a:pt x="16" y="47"/>
                  </a:lnTo>
                  <a:lnTo>
                    <a:pt x="46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98" name=""/>
          <p:cNvGrpSpPr/>
          <p:nvPr/>
        </p:nvGrpSpPr>
        <p:grpSpPr>
          <a:xfrm>
            <a:off x="6539040" y="2201760"/>
            <a:ext cx="27000" cy="2287800"/>
            <a:chOff x="6539040" y="2201760"/>
            <a:chExt cx="27000" cy="2287800"/>
          </a:xfrm>
        </p:grpSpPr>
        <p:sp>
          <p:nvSpPr>
            <p:cNvPr id="399" name=""/>
            <p:cNvSpPr/>
            <p:nvPr/>
          </p:nvSpPr>
          <p:spPr>
            <a:xfrm>
              <a:off x="6539040" y="220176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6539040" y="2255760"/>
              <a:ext cx="27000" cy="288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6539040" y="2311560"/>
              <a:ext cx="27000" cy="2844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" name=""/>
            <p:cNvSpPr/>
            <p:nvPr/>
          </p:nvSpPr>
          <p:spPr>
            <a:xfrm>
              <a:off x="6539040" y="236700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6539040" y="24224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6539040" y="24782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6539040" y="253368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6539040" y="2587680"/>
              <a:ext cx="27000" cy="2844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" name=""/>
            <p:cNvSpPr/>
            <p:nvPr/>
          </p:nvSpPr>
          <p:spPr>
            <a:xfrm>
              <a:off x="6539040" y="2643120"/>
              <a:ext cx="27000" cy="288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6539040" y="2698920"/>
              <a:ext cx="27000" cy="2664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6539040" y="275436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" name=""/>
            <p:cNvSpPr/>
            <p:nvPr/>
          </p:nvSpPr>
          <p:spPr>
            <a:xfrm>
              <a:off x="6539040" y="280980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" name=""/>
            <p:cNvSpPr/>
            <p:nvPr/>
          </p:nvSpPr>
          <p:spPr>
            <a:xfrm>
              <a:off x="6539040" y="2863800"/>
              <a:ext cx="27000" cy="288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6539040" y="2919240"/>
              <a:ext cx="27000" cy="288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" name=""/>
            <p:cNvSpPr/>
            <p:nvPr/>
          </p:nvSpPr>
          <p:spPr>
            <a:xfrm>
              <a:off x="6539040" y="2975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6539040" y="303048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6539040" y="3086280"/>
              <a:ext cx="27000" cy="2664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6539040" y="3139920"/>
              <a:ext cx="27000" cy="288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6539040" y="3195720"/>
              <a:ext cx="27000" cy="2844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6539040" y="325116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6539040" y="330660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6539040" y="336240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6539040" y="3416400"/>
              <a:ext cx="27000" cy="2844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6539040" y="3471840"/>
              <a:ext cx="27000" cy="2844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6539040" y="352728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6539040" y="358308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6539040" y="363852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6539040" y="3692520"/>
              <a:ext cx="27000" cy="2844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6539040" y="3747960"/>
              <a:ext cx="27000" cy="288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6539040" y="380376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6539040" y="385920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6539040" y="39146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6539040" y="39704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6539040" y="4024440"/>
              <a:ext cx="27000" cy="2844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6539040" y="4079880"/>
              <a:ext cx="27000" cy="2844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6539040" y="413532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6539040" y="419112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6539040" y="424656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" name=""/>
            <p:cNvSpPr/>
            <p:nvPr/>
          </p:nvSpPr>
          <p:spPr>
            <a:xfrm>
              <a:off x="6539040" y="4300560"/>
              <a:ext cx="27000" cy="2844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6539040" y="4356000"/>
              <a:ext cx="27000" cy="288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6539040" y="441180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6539040" y="4467240"/>
              <a:ext cx="27000" cy="2232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1" name=""/>
          <p:cNvSpPr/>
          <p:nvPr/>
        </p:nvSpPr>
        <p:spPr>
          <a:xfrm>
            <a:off x="4862520" y="3852720"/>
            <a:ext cx="150336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5287680" y="3892680"/>
            <a:ext cx="7606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Feasible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5118840" y="4092480"/>
            <a:ext cx="1059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4732200" y="4479840"/>
            <a:ext cx="177984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5924520" y="2422440"/>
            <a:ext cx="1681200" cy="265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3573360" y="3154320"/>
            <a:ext cx="503280" cy="601560"/>
          </a:xfrm>
          <a:custGeom>
            <a:avLst/>
            <a:gdLst/>
            <a:ahLst/>
            <a:rect l="l" t="t" r="r" b="b"/>
            <a:pathLst>
              <a:path w="634" h="757">
                <a:moveTo>
                  <a:pt x="474" y="0"/>
                </a:moveTo>
                <a:lnTo>
                  <a:pt x="474" y="189"/>
                </a:lnTo>
                <a:lnTo>
                  <a:pt x="0" y="189"/>
                </a:lnTo>
                <a:lnTo>
                  <a:pt x="0" y="567"/>
                </a:lnTo>
                <a:lnTo>
                  <a:pt x="474" y="567"/>
                </a:lnTo>
                <a:lnTo>
                  <a:pt x="474" y="757"/>
                </a:lnTo>
                <a:lnTo>
                  <a:pt x="634" y="379"/>
                </a:lnTo>
                <a:lnTo>
                  <a:pt x="474" y="0"/>
                </a:lnTo>
                <a:close/>
              </a:path>
            </a:pathLst>
          </a:custGeom>
          <a:solidFill>
            <a:srgbClr val="0066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1971720" y="3849840"/>
            <a:ext cx="476280" cy="529920"/>
          </a:xfrm>
          <a:custGeom>
            <a:avLst/>
            <a:gdLst/>
            <a:ahLst/>
            <a:rect l="l" t="t" r="r" b="b"/>
            <a:pathLst>
              <a:path w="599" h="667">
                <a:moveTo>
                  <a:pt x="26" y="0"/>
                </a:moveTo>
                <a:lnTo>
                  <a:pt x="0" y="23"/>
                </a:lnTo>
                <a:lnTo>
                  <a:pt x="573" y="667"/>
                </a:lnTo>
                <a:lnTo>
                  <a:pt x="599" y="644"/>
                </a:lnTo>
                <a:lnTo>
                  <a:pt x="26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2017800" y="3290760"/>
            <a:ext cx="425520" cy="547920"/>
          </a:xfrm>
          <a:custGeom>
            <a:avLst/>
            <a:gdLst/>
            <a:ahLst/>
            <a:rect l="l" t="t" r="r" b="b"/>
            <a:pathLst>
              <a:path w="535" h="691">
                <a:moveTo>
                  <a:pt x="0" y="670"/>
                </a:moveTo>
                <a:lnTo>
                  <a:pt x="27" y="691"/>
                </a:lnTo>
                <a:lnTo>
                  <a:pt x="535" y="21"/>
                </a:lnTo>
                <a:lnTo>
                  <a:pt x="508" y="0"/>
                </a:lnTo>
                <a:lnTo>
                  <a:pt x="0" y="67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2017800" y="2813040"/>
            <a:ext cx="88920" cy="69840"/>
          </a:xfrm>
          <a:prstGeom prst="ellipse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2395440" y="3252960"/>
            <a:ext cx="88920" cy="71280"/>
          </a:xfrm>
          <a:prstGeom prst="ellipse">
            <a:avLst/>
          </a:prstGeom>
          <a:solidFill>
            <a:srgbClr val="ff0000"/>
          </a:solidFill>
          <a:ln w="64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1951200" y="3817800"/>
            <a:ext cx="88560" cy="69840"/>
          </a:xfrm>
          <a:prstGeom prst="ellipse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1582560" y="3414600"/>
            <a:ext cx="428760" cy="452520"/>
          </a:xfrm>
          <a:custGeom>
            <a:avLst/>
            <a:gdLst/>
            <a:ahLst/>
            <a:rect l="l" t="t" r="r" b="b"/>
            <a:pathLst>
              <a:path w="540" h="570">
                <a:moveTo>
                  <a:pt x="25" y="0"/>
                </a:moveTo>
                <a:lnTo>
                  <a:pt x="0" y="23"/>
                </a:lnTo>
                <a:lnTo>
                  <a:pt x="516" y="570"/>
                </a:lnTo>
                <a:lnTo>
                  <a:pt x="540" y="547"/>
                </a:lnTo>
                <a:lnTo>
                  <a:pt x="2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2394000" y="4330800"/>
            <a:ext cx="90360" cy="69840"/>
          </a:xfrm>
          <a:prstGeom prst="ellipse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1565280" y="3392640"/>
            <a:ext cx="88920" cy="69840"/>
          </a:xfrm>
          <a:prstGeom prst="ellipse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1593720" y="2825640"/>
            <a:ext cx="487440" cy="595440"/>
          </a:xfrm>
          <a:custGeom>
            <a:avLst/>
            <a:gdLst/>
            <a:ahLst/>
            <a:rect l="l" t="t" r="r" b="b"/>
            <a:pathLst>
              <a:path w="615" h="750">
                <a:moveTo>
                  <a:pt x="0" y="728"/>
                </a:moveTo>
                <a:lnTo>
                  <a:pt x="26" y="750"/>
                </a:lnTo>
                <a:lnTo>
                  <a:pt x="615" y="22"/>
                </a:lnTo>
                <a:lnTo>
                  <a:pt x="589" y="0"/>
                </a:lnTo>
                <a:lnTo>
                  <a:pt x="0" y="72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2054160" y="2828880"/>
            <a:ext cx="393840" cy="473040"/>
          </a:xfrm>
          <a:custGeom>
            <a:avLst/>
            <a:gdLst/>
            <a:ahLst/>
            <a:rect l="l" t="t" r="r" b="b"/>
            <a:pathLst>
              <a:path w="495" h="596">
                <a:moveTo>
                  <a:pt x="26" y="0"/>
                </a:moveTo>
                <a:lnTo>
                  <a:pt x="0" y="22"/>
                </a:lnTo>
                <a:lnTo>
                  <a:pt x="469" y="596"/>
                </a:lnTo>
                <a:lnTo>
                  <a:pt x="495" y="574"/>
                </a:lnTo>
                <a:lnTo>
                  <a:pt x="26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2054160" y="2276640"/>
            <a:ext cx="449280" cy="569880"/>
          </a:xfrm>
          <a:custGeom>
            <a:avLst/>
            <a:gdLst/>
            <a:ahLst/>
            <a:rect l="l" t="t" r="r" b="b"/>
            <a:pathLst>
              <a:path w="566" h="718">
                <a:moveTo>
                  <a:pt x="0" y="696"/>
                </a:moveTo>
                <a:lnTo>
                  <a:pt x="28" y="718"/>
                </a:lnTo>
                <a:lnTo>
                  <a:pt x="566" y="21"/>
                </a:lnTo>
                <a:lnTo>
                  <a:pt x="538" y="0"/>
                </a:lnTo>
                <a:lnTo>
                  <a:pt x="0" y="69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2443320" y="3863880"/>
            <a:ext cx="474480" cy="528840"/>
          </a:xfrm>
          <a:custGeom>
            <a:avLst/>
            <a:gdLst/>
            <a:ahLst/>
            <a:rect l="l" t="t" r="r" b="b"/>
            <a:pathLst>
              <a:path w="599" h="667">
                <a:moveTo>
                  <a:pt x="599" y="23"/>
                </a:moveTo>
                <a:lnTo>
                  <a:pt x="573" y="0"/>
                </a:lnTo>
                <a:lnTo>
                  <a:pt x="0" y="644"/>
                </a:lnTo>
                <a:lnTo>
                  <a:pt x="26" y="667"/>
                </a:lnTo>
                <a:lnTo>
                  <a:pt x="599" y="2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2448000" y="3303720"/>
            <a:ext cx="425520" cy="549000"/>
          </a:xfrm>
          <a:custGeom>
            <a:avLst/>
            <a:gdLst/>
            <a:ahLst/>
            <a:rect l="l" t="t" r="r" b="b"/>
            <a:pathLst>
              <a:path w="535" h="690">
                <a:moveTo>
                  <a:pt x="507" y="690"/>
                </a:moveTo>
                <a:lnTo>
                  <a:pt x="535" y="670"/>
                </a:lnTo>
                <a:lnTo>
                  <a:pt x="27" y="0"/>
                </a:lnTo>
                <a:lnTo>
                  <a:pt x="0" y="20"/>
                </a:lnTo>
                <a:lnTo>
                  <a:pt x="507" y="69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2435400" y="2298600"/>
            <a:ext cx="88560" cy="69840"/>
          </a:xfrm>
          <a:prstGeom prst="ellipse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2784600" y="2825640"/>
            <a:ext cx="88920" cy="71640"/>
          </a:xfrm>
          <a:prstGeom prst="ellipse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2405160" y="3267000"/>
            <a:ext cx="90360" cy="69840"/>
          </a:xfrm>
          <a:prstGeom prst="ellipse">
            <a:avLst/>
          </a:prstGeom>
          <a:solidFill>
            <a:srgbClr val="ff0000"/>
          </a:solidFill>
          <a:ln w="64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2851200" y="3830760"/>
            <a:ext cx="88920" cy="71280"/>
          </a:xfrm>
          <a:prstGeom prst="ellipse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2879640" y="3429000"/>
            <a:ext cx="428760" cy="452520"/>
          </a:xfrm>
          <a:custGeom>
            <a:avLst/>
            <a:gdLst/>
            <a:ahLst/>
            <a:rect l="l" t="t" r="r" b="b"/>
            <a:pathLst>
              <a:path w="539" h="570">
                <a:moveTo>
                  <a:pt x="539" y="24"/>
                </a:moveTo>
                <a:lnTo>
                  <a:pt x="515" y="0"/>
                </a:lnTo>
                <a:lnTo>
                  <a:pt x="0" y="547"/>
                </a:lnTo>
                <a:lnTo>
                  <a:pt x="24" y="570"/>
                </a:lnTo>
                <a:lnTo>
                  <a:pt x="539" y="2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2406600" y="4344840"/>
            <a:ext cx="90360" cy="69840"/>
          </a:xfrm>
          <a:prstGeom prst="ellipse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3236760" y="3406680"/>
            <a:ext cx="88920" cy="69840"/>
          </a:xfrm>
          <a:prstGeom prst="ellipse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2808360" y="2840040"/>
            <a:ext cx="487440" cy="595440"/>
          </a:xfrm>
          <a:custGeom>
            <a:avLst/>
            <a:gdLst/>
            <a:ahLst/>
            <a:rect l="l" t="t" r="r" b="b"/>
            <a:pathLst>
              <a:path w="616" h="750">
                <a:moveTo>
                  <a:pt x="589" y="750"/>
                </a:moveTo>
                <a:lnTo>
                  <a:pt x="616" y="728"/>
                </a:lnTo>
                <a:lnTo>
                  <a:pt x="27" y="0"/>
                </a:lnTo>
                <a:lnTo>
                  <a:pt x="0" y="22"/>
                </a:lnTo>
                <a:lnTo>
                  <a:pt x="589" y="7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2468520" y="2290680"/>
            <a:ext cx="368280" cy="568440"/>
          </a:xfrm>
          <a:custGeom>
            <a:avLst/>
            <a:gdLst/>
            <a:ahLst/>
            <a:rect l="l" t="t" r="r" b="b"/>
            <a:pathLst>
              <a:path w="463" h="715">
                <a:moveTo>
                  <a:pt x="434" y="715"/>
                </a:moveTo>
                <a:lnTo>
                  <a:pt x="463" y="697"/>
                </a:lnTo>
                <a:lnTo>
                  <a:pt x="29" y="0"/>
                </a:lnTo>
                <a:lnTo>
                  <a:pt x="0" y="19"/>
                </a:lnTo>
                <a:lnTo>
                  <a:pt x="434" y="71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2443320" y="2843280"/>
            <a:ext cx="392040" cy="473040"/>
          </a:xfrm>
          <a:custGeom>
            <a:avLst/>
            <a:gdLst/>
            <a:ahLst/>
            <a:rect l="l" t="t" r="r" b="b"/>
            <a:pathLst>
              <a:path w="495" h="596">
                <a:moveTo>
                  <a:pt x="495" y="22"/>
                </a:moveTo>
                <a:lnTo>
                  <a:pt x="469" y="0"/>
                </a:lnTo>
                <a:lnTo>
                  <a:pt x="0" y="574"/>
                </a:lnTo>
                <a:lnTo>
                  <a:pt x="26" y="596"/>
                </a:lnTo>
                <a:lnTo>
                  <a:pt x="495" y="2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4594320" y="2554200"/>
            <a:ext cx="1957320" cy="1925640"/>
          </a:xfrm>
          <a:custGeom>
            <a:avLst/>
            <a:gdLst/>
            <a:ahLst/>
            <a:rect l="l" t="t" r="r" b="b"/>
            <a:pathLst>
              <a:path w="2466" h="2428">
                <a:moveTo>
                  <a:pt x="0" y="2428"/>
                </a:moveTo>
                <a:lnTo>
                  <a:pt x="0" y="522"/>
                </a:lnTo>
                <a:lnTo>
                  <a:pt x="634" y="9"/>
                </a:lnTo>
                <a:lnTo>
                  <a:pt x="1346" y="0"/>
                </a:lnTo>
                <a:lnTo>
                  <a:pt x="2301" y="566"/>
                </a:lnTo>
                <a:lnTo>
                  <a:pt x="2466" y="879"/>
                </a:lnTo>
                <a:lnTo>
                  <a:pt x="2466" y="2419"/>
                </a:lnTo>
                <a:lnTo>
                  <a:pt x="0" y="2428"/>
                </a:lnTo>
                <a:close/>
              </a:path>
            </a:pathLst>
          </a:custGeom>
          <a:solidFill>
            <a:srgbClr val="ccccff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71" name=""/>
          <p:cNvGrpSpPr/>
          <p:nvPr/>
        </p:nvGrpSpPr>
        <p:grpSpPr>
          <a:xfrm>
            <a:off x="2284560" y="1876320"/>
            <a:ext cx="457200" cy="366840"/>
            <a:chOff x="2284560" y="1876320"/>
            <a:chExt cx="457200" cy="366840"/>
          </a:xfrm>
        </p:grpSpPr>
        <p:grpSp>
          <p:nvGrpSpPr>
            <p:cNvPr id="472" name=""/>
            <p:cNvGrpSpPr/>
            <p:nvPr/>
          </p:nvGrpSpPr>
          <p:grpSpPr>
            <a:xfrm>
              <a:off x="2284560" y="1876320"/>
              <a:ext cx="457200" cy="366840"/>
              <a:chOff x="2284560" y="1876320"/>
              <a:chExt cx="457200" cy="366840"/>
            </a:xfrm>
          </p:grpSpPr>
          <p:grpSp>
            <p:nvGrpSpPr>
              <p:cNvPr id="473" name=""/>
              <p:cNvGrpSpPr/>
              <p:nvPr/>
            </p:nvGrpSpPr>
            <p:grpSpPr>
              <a:xfrm>
                <a:off x="2284560" y="1876320"/>
                <a:ext cx="457200" cy="366840"/>
                <a:chOff x="2284560" y="1876320"/>
                <a:chExt cx="457200" cy="366840"/>
              </a:xfrm>
            </p:grpSpPr>
            <p:sp>
              <p:nvSpPr>
                <p:cNvPr id="474" name=""/>
                <p:cNvSpPr/>
                <p:nvPr/>
              </p:nvSpPr>
              <p:spPr>
                <a:xfrm>
                  <a:off x="2284560" y="2004840"/>
                  <a:ext cx="366480" cy="231840"/>
                </a:xfrm>
                <a:prstGeom prst="rect">
                  <a:avLst/>
                </a:prstGeom>
                <a:solidFill>
                  <a:srgbClr val="b2b2b2"/>
                </a:solidFill>
                <a:ln w="64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75" name=""/>
                <p:cNvSpPr/>
                <p:nvPr/>
              </p:nvSpPr>
              <p:spPr>
                <a:xfrm>
                  <a:off x="2665440" y="1879560"/>
                  <a:ext cx="31680" cy="363600"/>
                </a:xfrm>
                <a:custGeom>
                  <a:avLst/>
                  <a:gdLst/>
                  <a:ahLst/>
                  <a:rect l="l" t="t" r="r" b="b"/>
                  <a:pathLst>
                    <a:path w="39" h="459">
                      <a:moveTo>
                        <a:pt x="0" y="459"/>
                      </a:moveTo>
                      <a:lnTo>
                        <a:pt x="10" y="0"/>
                      </a:lnTo>
                      <a:lnTo>
                        <a:pt x="29" y="0"/>
                      </a:lnTo>
                      <a:lnTo>
                        <a:pt x="39" y="459"/>
                      </a:lnTo>
                      <a:lnTo>
                        <a:pt x="0" y="459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76" name=""/>
                <p:cNvSpPr/>
                <p:nvPr/>
              </p:nvSpPr>
              <p:spPr>
                <a:xfrm>
                  <a:off x="2709720" y="1876320"/>
                  <a:ext cx="32040" cy="363600"/>
                </a:xfrm>
                <a:custGeom>
                  <a:avLst/>
                  <a:gdLst/>
                  <a:ahLst/>
                  <a:rect l="l" t="t" r="r" b="b"/>
                  <a:pathLst>
                    <a:path w="41" h="459">
                      <a:moveTo>
                        <a:pt x="0" y="459"/>
                      </a:moveTo>
                      <a:lnTo>
                        <a:pt x="10" y="0"/>
                      </a:lnTo>
                      <a:lnTo>
                        <a:pt x="30" y="0"/>
                      </a:lnTo>
                      <a:lnTo>
                        <a:pt x="41" y="459"/>
                      </a:lnTo>
                      <a:lnTo>
                        <a:pt x="0" y="459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477" name=""/>
              <p:cNvSpPr/>
              <p:nvPr/>
            </p:nvSpPr>
            <p:spPr>
              <a:xfrm>
                <a:off x="2314440" y="2079720"/>
                <a:ext cx="298440" cy="46080"/>
              </a:xfrm>
              <a:prstGeom prst="rect">
                <a:avLst/>
              </a:prstGeom>
              <a:solidFill>
                <a:srgbClr val="808080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78" name=""/>
            <p:cNvGrpSpPr/>
            <p:nvPr/>
          </p:nvGrpSpPr>
          <p:grpSpPr>
            <a:xfrm>
              <a:off x="2284560" y="1876320"/>
              <a:ext cx="457200" cy="366840"/>
              <a:chOff x="2284560" y="1876320"/>
              <a:chExt cx="457200" cy="366840"/>
            </a:xfrm>
          </p:grpSpPr>
          <p:sp>
            <p:nvSpPr>
              <p:cNvPr id="479" name=""/>
              <p:cNvSpPr/>
              <p:nvPr/>
            </p:nvSpPr>
            <p:spPr>
              <a:xfrm>
                <a:off x="2284560" y="2004840"/>
                <a:ext cx="366480" cy="231840"/>
              </a:xfrm>
              <a:prstGeom prst="rect">
                <a:avLst/>
              </a:prstGeom>
              <a:solidFill>
                <a:srgbClr val="b2b2b2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0" name=""/>
              <p:cNvSpPr/>
              <p:nvPr/>
            </p:nvSpPr>
            <p:spPr>
              <a:xfrm>
                <a:off x="2665440" y="1879560"/>
                <a:ext cx="31680" cy="363600"/>
              </a:xfrm>
              <a:custGeom>
                <a:avLst/>
                <a:gdLst/>
                <a:ahLst/>
                <a:rect l="l" t="t" r="r" b="b"/>
                <a:pathLst>
                  <a:path w="39" h="459">
                    <a:moveTo>
                      <a:pt x="0" y="459"/>
                    </a:moveTo>
                    <a:lnTo>
                      <a:pt x="10" y="0"/>
                    </a:lnTo>
                    <a:lnTo>
                      <a:pt x="29" y="0"/>
                    </a:lnTo>
                    <a:lnTo>
                      <a:pt x="39" y="459"/>
                    </a:lnTo>
                    <a:lnTo>
                      <a:pt x="0" y="459"/>
                    </a:lnTo>
                    <a:close/>
                  </a:path>
                </a:pathLst>
              </a:custGeom>
              <a:solidFill>
                <a:srgbClr val="808080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1" name=""/>
              <p:cNvSpPr/>
              <p:nvPr/>
            </p:nvSpPr>
            <p:spPr>
              <a:xfrm>
                <a:off x="2709720" y="1876320"/>
                <a:ext cx="32040" cy="363600"/>
              </a:xfrm>
              <a:custGeom>
                <a:avLst/>
                <a:gdLst/>
                <a:ahLst/>
                <a:rect l="l" t="t" r="r" b="b"/>
                <a:pathLst>
                  <a:path w="41" h="459">
                    <a:moveTo>
                      <a:pt x="0" y="459"/>
                    </a:moveTo>
                    <a:lnTo>
                      <a:pt x="10" y="0"/>
                    </a:lnTo>
                    <a:lnTo>
                      <a:pt x="30" y="0"/>
                    </a:lnTo>
                    <a:lnTo>
                      <a:pt x="41" y="459"/>
                    </a:lnTo>
                    <a:lnTo>
                      <a:pt x="0" y="459"/>
                    </a:lnTo>
                    <a:close/>
                  </a:path>
                </a:pathLst>
              </a:custGeom>
              <a:solidFill>
                <a:srgbClr val="808080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82" name=""/>
            <p:cNvSpPr/>
            <p:nvPr/>
          </p:nvSpPr>
          <p:spPr>
            <a:xfrm>
              <a:off x="2314440" y="2079720"/>
              <a:ext cx="298440" cy="46080"/>
            </a:xfrm>
            <a:prstGeom prst="rect">
              <a:avLst/>
            </a:prstGeom>
            <a:solidFill>
              <a:srgbClr val="808080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2284560" y="2004840"/>
              <a:ext cx="366480" cy="231840"/>
            </a:xfrm>
            <a:prstGeom prst="rect">
              <a:avLst/>
            </a:prstGeom>
            <a:solidFill>
              <a:srgbClr val="b2b2b2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4" name=""/>
            <p:cNvSpPr/>
            <p:nvPr/>
          </p:nvSpPr>
          <p:spPr>
            <a:xfrm>
              <a:off x="2665440" y="1879560"/>
              <a:ext cx="31680" cy="363600"/>
            </a:xfrm>
            <a:custGeom>
              <a:avLst/>
              <a:gdLst/>
              <a:ahLst/>
              <a:rect l="l" t="t" r="r" b="b"/>
              <a:pathLst>
                <a:path w="39" h="459">
                  <a:moveTo>
                    <a:pt x="0" y="459"/>
                  </a:moveTo>
                  <a:lnTo>
                    <a:pt x="10" y="0"/>
                  </a:lnTo>
                  <a:lnTo>
                    <a:pt x="29" y="0"/>
                  </a:lnTo>
                  <a:lnTo>
                    <a:pt x="39" y="459"/>
                  </a:lnTo>
                  <a:lnTo>
                    <a:pt x="0" y="459"/>
                  </a:lnTo>
                  <a:close/>
                </a:path>
              </a:pathLst>
            </a:custGeom>
            <a:solidFill>
              <a:srgbClr val="80808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5" name=""/>
            <p:cNvSpPr/>
            <p:nvPr/>
          </p:nvSpPr>
          <p:spPr>
            <a:xfrm>
              <a:off x="2709720" y="1876320"/>
              <a:ext cx="32040" cy="363600"/>
            </a:xfrm>
            <a:custGeom>
              <a:avLst/>
              <a:gdLst/>
              <a:ahLst/>
              <a:rect l="l" t="t" r="r" b="b"/>
              <a:pathLst>
                <a:path w="41" h="459">
                  <a:moveTo>
                    <a:pt x="0" y="459"/>
                  </a:moveTo>
                  <a:lnTo>
                    <a:pt x="10" y="0"/>
                  </a:lnTo>
                  <a:lnTo>
                    <a:pt x="30" y="0"/>
                  </a:lnTo>
                  <a:lnTo>
                    <a:pt x="41" y="459"/>
                  </a:lnTo>
                  <a:lnTo>
                    <a:pt x="0" y="459"/>
                  </a:lnTo>
                  <a:close/>
                </a:path>
              </a:pathLst>
            </a:custGeom>
            <a:solidFill>
              <a:srgbClr val="80808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" name=""/>
            <p:cNvSpPr/>
            <p:nvPr/>
          </p:nvSpPr>
          <p:spPr>
            <a:xfrm>
              <a:off x="2284560" y="2004840"/>
              <a:ext cx="366480" cy="231840"/>
            </a:xfrm>
            <a:prstGeom prst="rect">
              <a:avLst/>
            </a:prstGeom>
            <a:solidFill>
              <a:srgbClr val="b2b2b2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2665440" y="1879560"/>
              <a:ext cx="31680" cy="363600"/>
            </a:xfrm>
            <a:custGeom>
              <a:avLst/>
              <a:gdLst/>
              <a:ahLst/>
              <a:rect l="l" t="t" r="r" b="b"/>
              <a:pathLst>
                <a:path w="39" h="459">
                  <a:moveTo>
                    <a:pt x="0" y="459"/>
                  </a:moveTo>
                  <a:lnTo>
                    <a:pt x="10" y="0"/>
                  </a:lnTo>
                  <a:lnTo>
                    <a:pt x="29" y="0"/>
                  </a:lnTo>
                  <a:lnTo>
                    <a:pt x="39" y="459"/>
                  </a:lnTo>
                  <a:lnTo>
                    <a:pt x="0" y="459"/>
                  </a:lnTo>
                  <a:close/>
                </a:path>
              </a:pathLst>
            </a:custGeom>
            <a:solidFill>
              <a:srgbClr val="80808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8" name=""/>
            <p:cNvSpPr/>
            <p:nvPr/>
          </p:nvSpPr>
          <p:spPr>
            <a:xfrm>
              <a:off x="2709720" y="1876320"/>
              <a:ext cx="32040" cy="363600"/>
            </a:xfrm>
            <a:custGeom>
              <a:avLst/>
              <a:gdLst/>
              <a:ahLst/>
              <a:rect l="l" t="t" r="r" b="b"/>
              <a:pathLst>
                <a:path w="41" h="459">
                  <a:moveTo>
                    <a:pt x="0" y="459"/>
                  </a:moveTo>
                  <a:lnTo>
                    <a:pt x="10" y="0"/>
                  </a:lnTo>
                  <a:lnTo>
                    <a:pt x="30" y="0"/>
                  </a:lnTo>
                  <a:lnTo>
                    <a:pt x="41" y="459"/>
                  </a:lnTo>
                  <a:lnTo>
                    <a:pt x="0" y="459"/>
                  </a:lnTo>
                  <a:close/>
                </a:path>
              </a:pathLst>
            </a:custGeom>
            <a:solidFill>
              <a:srgbClr val="80808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9" name=""/>
            <p:cNvSpPr/>
            <p:nvPr/>
          </p:nvSpPr>
          <p:spPr>
            <a:xfrm>
              <a:off x="2314440" y="2079720"/>
              <a:ext cx="298440" cy="46080"/>
            </a:xfrm>
            <a:prstGeom prst="rect">
              <a:avLst/>
            </a:prstGeom>
            <a:solidFill>
              <a:srgbClr val="808080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0" name=""/>
          <p:cNvGrpSpPr/>
          <p:nvPr/>
        </p:nvGrpSpPr>
        <p:grpSpPr>
          <a:xfrm>
            <a:off x="1479600" y="3990960"/>
            <a:ext cx="457200" cy="366840"/>
            <a:chOff x="1479600" y="3990960"/>
            <a:chExt cx="457200" cy="366840"/>
          </a:xfrm>
        </p:grpSpPr>
        <p:sp>
          <p:nvSpPr>
            <p:cNvPr id="491" name=""/>
            <p:cNvSpPr/>
            <p:nvPr/>
          </p:nvSpPr>
          <p:spPr>
            <a:xfrm>
              <a:off x="1479600" y="4119480"/>
              <a:ext cx="365040" cy="231840"/>
            </a:xfrm>
            <a:prstGeom prst="rect">
              <a:avLst/>
            </a:prstGeom>
            <a:solidFill>
              <a:srgbClr val="b2b2b2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" name=""/>
            <p:cNvSpPr/>
            <p:nvPr/>
          </p:nvSpPr>
          <p:spPr>
            <a:xfrm>
              <a:off x="1860480" y="3994200"/>
              <a:ext cx="30240" cy="363600"/>
            </a:xfrm>
            <a:custGeom>
              <a:avLst/>
              <a:gdLst/>
              <a:ahLst/>
              <a:rect l="l" t="t" r="r" b="b"/>
              <a:pathLst>
                <a:path w="39" h="459">
                  <a:moveTo>
                    <a:pt x="0" y="459"/>
                  </a:moveTo>
                  <a:lnTo>
                    <a:pt x="10" y="0"/>
                  </a:lnTo>
                  <a:lnTo>
                    <a:pt x="28" y="0"/>
                  </a:lnTo>
                  <a:lnTo>
                    <a:pt x="39" y="459"/>
                  </a:lnTo>
                  <a:lnTo>
                    <a:pt x="0" y="459"/>
                  </a:lnTo>
                  <a:close/>
                </a:path>
              </a:pathLst>
            </a:custGeom>
            <a:solidFill>
              <a:srgbClr val="80808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" name=""/>
            <p:cNvSpPr/>
            <p:nvPr/>
          </p:nvSpPr>
          <p:spPr>
            <a:xfrm>
              <a:off x="1903320" y="3990960"/>
              <a:ext cx="33480" cy="363600"/>
            </a:xfrm>
            <a:custGeom>
              <a:avLst/>
              <a:gdLst/>
              <a:ahLst/>
              <a:rect l="l" t="t" r="r" b="b"/>
              <a:pathLst>
                <a:path w="40" h="458">
                  <a:moveTo>
                    <a:pt x="0" y="458"/>
                  </a:moveTo>
                  <a:lnTo>
                    <a:pt x="10" y="0"/>
                  </a:lnTo>
                  <a:lnTo>
                    <a:pt x="30" y="0"/>
                  </a:lnTo>
                  <a:lnTo>
                    <a:pt x="40" y="458"/>
                  </a:lnTo>
                  <a:lnTo>
                    <a:pt x="0" y="458"/>
                  </a:lnTo>
                  <a:close/>
                </a:path>
              </a:pathLst>
            </a:custGeom>
            <a:solidFill>
              <a:srgbClr val="80808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94" name=""/>
          <p:cNvSpPr/>
          <p:nvPr/>
        </p:nvSpPr>
        <p:spPr>
          <a:xfrm>
            <a:off x="1509840" y="4194000"/>
            <a:ext cx="298440" cy="46080"/>
          </a:xfrm>
          <a:prstGeom prst="rect">
            <a:avLst/>
          </a:prstGeom>
          <a:solidFill>
            <a:srgbClr val="80808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1479600" y="4119480"/>
            <a:ext cx="365040" cy="231840"/>
          </a:xfrm>
          <a:prstGeom prst="rect">
            <a:avLst/>
          </a:prstGeom>
          <a:solidFill>
            <a:srgbClr val="b2b2b2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1860480" y="3994200"/>
            <a:ext cx="30240" cy="363600"/>
          </a:xfrm>
          <a:custGeom>
            <a:avLst/>
            <a:gdLst/>
            <a:ahLst/>
            <a:rect l="l" t="t" r="r" b="b"/>
            <a:pathLst>
              <a:path w="39" h="459">
                <a:moveTo>
                  <a:pt x="0" y="459"/>
                </a:moveTo>
                <a:lnTo>
                  <a:pt x="10" y="0"/>
                </a:lnTo>
                <a:lnTo>
                  <a:pt x="28" y="0"/>
                </a:lnTo>
                <a:lnTo>
                  <a:pt x="39" y="459"/>
                </a:lnTo>
                <a:lnTo>
                  <a:pt x="0" y="459"/>
                </a:lnTo>
                <a:close/>
              </a:path>
            </a:pathLst>
          </a:custGeom>
          <a:solidFill>
            <a:srgbClr val="80808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1903320" y="3990960"/>
            <a:ext cx="33480" cy="363600"/>
          </a:xfrm>
          <a:custGeom>
            <a:avLst/>
            <a:gdLst/>
            <a:ahLst/>
            <a:rect l="l" t="t" r="r" b="b"/>
            <a:pathLst>
              <a:path w="40" h="458">
                <a:moveTo>
                  <a:pt x="0" y="458"/>
                </a:moveTo>
                <a:lnTo>
                  <a:pt x="10" y="0"/>
                </a:lnTo>
                <a:lnTo>
                  <a:pt x="30" y="0"/>
                </a:lnTo>
                <a:lnTo>
                  <a:pt x="40" y="458"/>
                </a:lnTo>
                <a:lnTo>
                  <a:pt x="0" y="458"/>
                </a:lnTo>
                <a:close/>
              </a:path>
            </a:pathLst>
          </a:custGeom>
          <a:solidFill>
            <a:srgbClr val="80808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1479600" y="4119480"/>
            <a:ext cx="365040" cy="231840"/>
          </a:xfrm>
          <a:prstGeom prst="rect">
            <a:avLst/>
          </a:prstGeom>
          <a:solidFill>
            <a:srgbClr val="b2b2b2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1860480" y="3994200"/>
            <a:ext cx="30240" cy="363600"/>
          </a:xfrm>
          <a:custGeom>
            <a:avLst/>
            <a:gdLst/>
            <a:ahLst/>
            <a:rect l="l" t="t" r="r" b="b"/>
            <a:pathLst>
              <a:path w="39" h="459">
                <a:moveTo>
                  <a:pt x="0" y="459"/>
                </a:moveTo>
                <a:lnTo>
                  <a:pt x="10" y="0"/>
                </a:lnTo>
                <a:lnTo>
                  <a:pt x="28" y="0"/>
                </a:lnTo>
                <a:lnTo>
                  <a:pt x="39" y="459"/>
                </a:lnTo>
                <a:lnTo>
                  <a:pt x="0" y="459"/>
                </a:lnTo>
                <a:close/>
              </a:path>
            </a:pathLst>
          </a:custGeom>
          <a:solidFill>
            <a:srgbClr val="80808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1903320" y="3990960"/>
            <a:ext cx="33480" cy="363600"/>
          </a:xfrm>
          <a:custGeom>
            <a:avLst/>
            <a:gdLst/>
            <a:ahLst/>
            <a:rect l="l" t="t" r="r" b="b"/>
            <a:pathLst>
              <a:path w="40" h="458">
                <a:moveTo>
                  <a:pt x="0" y="458"/>
                </a:moveTo>
                <a:lnTo>
                  <a:pt x="10" y="0"/>
                </a:lnTo>
                <a:lnTo>
                  <a:pt x="30" y="0"/>
                </a:lnTo>
                <a:lnTo>
                  <a:pt x="40" y="458"/>
                </a:lnTo>
                <a:lnTo>
                  <a:pt x="0" y="458"/>
                </a:lnTo>
                <a:close/>
              </a:path>
            </a:pathLst>
          </a:custGeom>
          <a:solidFill>
            <a:srgbClr val="80808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1509840" y="4194000"/>
            <a:ext cx="298440" cy="46080"/>
          </a:xfrm>
          <a:prstGeom prst="rect">
            <a:avLst/>
          </a:prstGeom>
          <a:solidFill>
            <a:srgbClr val="80808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2" name=""/>
          <p:cNvGrpSpPr/>
          <p:nvPr/>
        </p:nvGrpSpPr>
        <p:grpSpPr>
          <a:xfrm>
            <a:off x="2568600" y="3162240"/>
            <a:ext cx="216000" cy="236520"/>
            <a:chOff x="2568600" y="3162240"/>
            <a:chExt cx="216000" cy="236520"/>
          </a:xfrm>
        </p:grpSpPr>
        <p:sp>
          <p:nvSpPr>
            <p:cNvPr id="503" name=""/>
            <p:cNvSpPr/>
            <p:nvPr/>
          </p:nvSpPr>
          <p:spPr>
            <a:xfrm>
              <a:off x="2614680" y="3244680"/>
              <a:ext cx="131760" cy="154080"/>
            </a:xfrm>
            <a:prstGeom prst="rect">
              <a:avLst/>
            </a:prstGeom>
            <a:noFill/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2568600" y="3162240"/>
              <a:ext cx="216000" cy="82440"/>
            </a:xfrm>
            <a:custGeom>
              <a:avLst/>
              <a:gdLst/>
              <a:ahLst/>
              <a:rect l="l" t="t" r="r" b="b"/>
              <a:pathLst>
                <a:path w="273" h="103">
                  <a:moveTo>
                    <a:pt x="0" y="103"/>
                  </a:moveTo>
                  <a:lnTo>
                    <a:pt x="68" y="0"/>
                  </a:lnTo>
                  <a:lnTo>
                    <a:pt x="205" y="0"/>
                  </a:lnTo>
                  <a:lnTo>
                    <a:pt x="273" y="103"/>
                  </a:lnTo>
                  <a:lnTo>
                    <a:pt x="0" y="103"/>
                  </a:lnTo>
                  <a:close/>
                </a:path>
              </a:pathLst>
            </a:custGeom>
            <a:solidFill>
              <a:srgbClr val="80808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2664000" y="3298680"/>
              <a:ext cx="31680" cy="93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" name=""/>
            <p:cNvSpPr/>
            <p:nvPr/>
          </p:nvSpPr>
          <p:spPr>
            <a:xfrm>
              <a:off x="2622600" y="3265560"/>
              <a:ext cx="27000" cy="50760"/>
            </a:xfrm>
            <a:prstGeom prst="rect">
              <a:avLst/>
            </a:prstGeom>
            <a:solidFill>
              <a:srgbClr val="3333cc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2708280" y="3265560"/>
              <a:ext cx="27000" cy="49320"/>
            </a:xfrm>
            <a:prstGeom prst="rect">
              <a:avLst/>
            </a:prstGeom>
            <a:solidFill>
              <a:srgbClr val="3333cc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08" name=""/>
          <p:cNvGrpSpPr/>
          <p:nvPr/>
        </p:nvGrpSpPr>
        <p:grpSpPr>
          <a:xfrm>
            <a:off x="2867040" y="3162240"/>
            <a:ext cx="216000" cy="236520"/>
            <a:chOff x="2867040" y="3162240"/>
            <a:chExt cx="216000" cy="236520"/>
          </a:xfrm>
        </p:grpSpPr>
        <p:sp>
          <p:nvSpPr>
            <p:cNvPr id="509" name=""/>
            <p:cNvSpPr/>
            <p:nvPr/>
          </p:nvSpPr>
          <p:spPr>
            <a:xfrm>
              <a:off x="2913120" y="3244680"/>
              <a:ext cx="129960" cy="154080"/>
            </a:xfrm>
            <a:prstGeom prst="rect">
              <a:avLst/>
            </a:prstGeom>
            <a:noFill/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2867040" y="3162240"/>
              <a:ext cx="216000" cy="82440"/>
            </a:xfrm>
            <a:custGeom>
              <a:avLst/>
              <a:gdLst/>
              <a:ahLst/>
              <a:rect l="l" t="t" r="r" b="b"/>
              <a:pathLst>
                <a:path w="272" h="103">
                  <a:moveTo>
                    <a:pt x="0" y="103"/>
                  </a:moveTo>
                  <a:lnTo>
                    <a:pt x="68" y="0"/>
                  </a:lnTo>
                  <a:lnTo>
                    <a:pt x="204" y="0"/>
                  </a:lnTo>
                  <a:lnTo>
                    <a:pt x="272" y="103"/>
                  </a:lnTo>
                  <a:lnTo>
                    <a:pt x="0" y="103"/>
                  </a:lnTo>
                  <a:close/>
                </a:path>
              </a:pathLst>
            </a:custGeom>
            <a:solidFill>
              <a:srgbClr val="80808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2962440" y="3298680"/>
              <a:ext cx="29880" cy="93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2919240" y="3265560"/>
              <a:ext cx="27000" cy="50760"/>
            </a:xfrm>
            <a:prstGeom prst="rect">
              <a:avLst/>
            </a:prstGeom>
            <a:solidFill>
              <a:srgbClr val="3333cc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3005280" y="3265560"/>
              <a:ext cx="28440" cy="49320"/>
            </a:xfrm>
            <a:prstGeom prst="rect">
              <a:avLst/>
            </a:prstGeom>
            <a:solidFill>
              <a:srgbClr val="3333cc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14" name=""/>
          <p:cNvGrpSpPr/>
          <p:nvPr/>
        </p:nvGrpSpPr>
        <p:grpSpPr>
          <a:xfrm>
            <a:off x="2725560" y="3313080"/>
            <a:ext cx="216000" cy="236520"/>
            <a:chOff x="2725560" y="3313080"/>
            <a:chExt cx="216000" cy="236520"/>
          </a:xfrm>
        </p:grpSpPr>
        <p:sp>
          <p:nvSpPr>
            <p:cNvPr id="515" name=""/>
            <p:cNvSpPr/>
            <p:nvPr/>
          </p:nvSpPr>
          <p:spPr>
            <a:xfrm>
              <a:off x="2771640" y="3395520"/>
              <a:ext cx="130320" cy="154080"/>
            </a:xfrm>
            <a:prstGeom prst="rect">
              <a:avLst/>
            </a:prstGeom>
            <a:noFill/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2725560" y="3313080"/>
              <a:ext cx="216000" cy="82440"/>
            </a:xfrm>
            <a:custGeom>
              <a:avLst/>
              <a:gdLst/>
              <a:ahLst/>
              <a:rect l="l" t="t" r="r" b="b"/>
              <a:pathLst>
                <a:path w="272" h="103">
                  <a:moveTo>
                    <a:pt x="0" y="103"/>
                  </a:moveTo>
                  <a:lnTo>
                    <a:pt x="68" y="0"/>
                  </a:lnTo>
                  <a:lnTo>
                    <a:pt x="204" y="0"/>
                  </a:lnTo>
                  <a:lnTo>
                    <a:pt x="272" y="103"/>
                  </a:lnTo>
                  <a:lnTo>
                    <a:pt x="0" y="103"/>
                  </a:lnTo>
                  <a:close/>
                </a:path>
              </a:pathLst>
            </a:custGeom>
            <a:solidFill>
              <a:srgbClr val="80808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" name=""/>
            <p:cNvSpPr/>
            <p:nvPr/>
          </p:nvSpPr>
          <p:spPr>
            <a:xfrm>
              <a:off x="2820960" y="3449520"/>
              <a:ext cx="30240" cy="93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" name=""/>
            <p:cNvSpPr/>
            <p:nvPr/>
          </p:nvSpPr>
          <p:spPr>
            <a:xfrm>
              <a:off x="2778120" y="3416400"/>
              <a:ext cx="27000" cy="50760"/>
            </a:xfrm>
            <a:prstGeom prst="rect">
              <a:avLst/>
            </a:prstGeom>
            <a:solidFill>
              <a:srgbClr val="3333cc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2863800" y="3416400"/>
              <a:ext cx="28800" cy="48960"/>
            </a:xfrm>
            <a:prstGeom prst="rect">
              <a:avLst/>
            </a:prstGeom>
            <a:solidFill>
              <a:srgbClr val="3333cc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20" name=""/>
          <p:cNvSpPr/>
          <p:nvPr/>
        </p:nvSpPr>
        <p:spPr>
          <a:xfrm>
            <a:off x="2614680" y="3244680"/>
            <a:ext cx="131760" cy="15408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2568600" y="3162240"/>
            <a:ext cx="216000" cy="82440"/>
          </a:xfrm>
          <a:custGeom>
            <a:avLst/>
            <a:gdLst/>
            <a:ahLst/>
            <a:rect l="l" t="t" r="r" b="b"/>
            <a:pathLst>
              <a:path w="273" h="103">
                <a:moveTo>
                  <a:pt x="0" y="103"/>
                </a:moveTo>
                <a:lnTo>
                  <a:pt x="68" y="0"/>
                </a:lnTo>
                <a:lnTo>
                  <a:pt x="205" y="0"/>
                </a:lnTo>
                <a:lnTo>
                  <a:pt x="273" y="103"/>
                </a:lnTo>
                <a:lnTo>
                  <a:pt x="0" y="103"/>
                </a:lnTo>
                <a:close/>
              </a:path>
            </a:pathLst>
          </a:custGeom>
          <a:solidFill>
            <a:srgbClr val="80808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2664000" y="3298680"/>
            <a:ext cx="31680" cy="93960"/>
          </a:xfrm>
          <a:prstGeom prst="rect">
            <a:avLst/>
          </a:prstGeom>
          <a:solidFill>
            <a:srgbClr val="ff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2622600" y="3265560"/>
            <a:ext cx="27000" cy="50760"/>
          </a:xfrm>
          <a:prstGeom prst="rect">
            <a:avLst/>
          </a:prstGeom>
          <a:solidFill>
            <a:srgbClr val="3333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2708280" y="3265560"/>
            <a:ext cx="27000" cy="49320"/>
          </a:xfrm>
          <a:prstGeom prst="rect">
            <a:avLst/>
          </a:prstGeom>
          <a:solidFill>
            <a:srgbClr val="3333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2614680" y="3244680"/>
            <a:ext cx="131760" cy="15408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2568600" y="3162240"/>
            <a:ext cx="216000" cy="82440"/>
          </a:xfrm>
          <a:custGeom>
            <a:avLst/>
            <a:gdLst/>
            <a:ahLst/>
            <a:rect l="l" t="t" r="r" b="b"/>
            <a:pathLst>
              <a:path w="273" h="103">
                <a:moveTo>
                  <a:pt x="0" y="103"/>
                </a:moveTo>
                <a:lnTo>
                  <a:pt x="68" y="0"/>
                </a:lnTo>
                <a:lnTo>
                  <a:pt x="205" y="0"/>
                </a:lnTo>
                <a:lnTo>
                  <a:pt x="273" y="103"/>
                </a:lnTo>
                <a:lnTo>
                  <a:pt x="0" y="103"/>
                </a:lnTo>
                <a:close/>
              </a:path>
            </a:pathLst>
          </a:custGeom>
          <a:solidFill>
            <a:srgbClr val="80808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2664000" y="3298680"/>
            <a:ext cx="31680" cy="93960"/>
          </a:xfrm>
          <a:prstGeom prst="rect">
            <a:avLst/>
          </a:prstGeom>
          <a:solidFill>
            <a:srgbClr val="ff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2622600" y="3265560"/>
            <a:ext cx="27000" cy="50760"/>
          </a:xfrm>
          <a:prstGeom prst="rect">
            <a:avLst/>
          </a:prstGeom>
          <a:solidFill>
            <a:srgbClr val="3333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2708280" y="3265560"/>
            <a:ext cx="27000" cy="49320"/>
          </a:xfrm>
          <a:prstGeom prst="rect">
            <a:avLst/>
          </a:prstGeom>
          <a:solidFill>
            <a:srgbClr val="3333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2913120" y="3244680"/>
            <a:ext cx="129960" cy="15408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2867040" y="3162240"/>
            <a:ext cx="216000" cy="82440"/>
          </a:xfrm>
          <a:custGeom>
            <a:avLst/>
            <a:gdLst/>
            <a:ahLst/>
            <a:rect l="l" t="t" r="r" b="b"/>
            <a:pathLst>
              <a:path w="272" h="103">
                <a:moveTo>
                  <a:pt x="0" y="103"/>
                </a:moveTo>
                <a:lnTo>
                  <a:pt x="68" y="0"/>
                </a:lnTo>
                <a:lnTo>
                  <a:pt x="204" y="0"/>
                </a:lnTo>
                <a:lnTo>
                  <a:pt x="272" y="103"/>
                </a:lnTo>
                <a:lnTo>
                  <a:pt x="0" y="103"/>
                </a:lnTo>
                <a:close/>
              </a:path>
            </a:pathLst>
          </a:custGeom>
          <a:solidFill>
            <a:srgbClr val="80808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2962440" y="3298680"/>
            <a:ext cx="29880" cy="93960"/>
          </a:xfrm>
          <a:prstGeom prst="rect">
            <a:avLst/>
          </a:prstGeom>
          <a:solidFill>
            <a:srgbClr val="ff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2919240" y="3265560"/>
            <a:ext cx="27000" cy="50760"/>
          </a:xfrm>
          <a:prstGeom prst="rect">
            <a:avLst/>
          </a:prstGeom>
          <a:solidFill>
            <a:srgbClr val="3333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3005280" y="3265560"/>
            <a:ext cx="28440" cy="49320"/>
          </a:xfrm>
          <a:prstGeom prst="rect">
            <a:avLst/>
          </a:prstGeom>
          <a:solidFill>
            <a:srgbClr val="3333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2913120" y="3244680"/>
            <a:ext cx="129960" cy="15408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2867040" y="3162240"/>
            <a:ext cx="216000" cy="82440"/>
          </a:xfrm>
          <a:custGeom>
            <a:avLst/>
            <a:gdLst/>
            <a:ahLst/>
            <a:rect l="l" t="t" r="r" b="b"/>
            <a:pathLst>
              <a:path w="272" h="103">
                <a:moveTo>
                  <a:pt x="0" y="103"/>
                </a:moveTo>
                <a:lnTo>
                  <a:pt x="68" y="0"/>
                </a:lnTo>
                <a:lnTo>
                  <a:pt x="204" y="0"/>
                </a:lnTo>
                <a:lnTo>
                  <a:pt x="272" y="103"/>
                </a:lnTo>
                <a:lnTo>
                  <a:pt x="0" y="103"/>
                </a:lnTo>
                <a:close/>
              </a:path>
            </a:pathLst>
          </a:custGeom>
          <a:solidFill>
            <a:srgbClr val="80808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2962440" y="3298680"/>
            <a:ext cx="29880" cy="93960"/>
          </a:xfrm>
          <a:prstGeom prst="rect">
            <a:avLst/>
          </a:prstGeom>
          <a:solidFill>
            <a:srgbClr val="ff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2919240" y="3265560"/>
            <a:ext cx="27000" cy="50760"/>
          </a:xfrm>
          <a:prstGeom prst="rect">
            <a:avLst/>
          </a:prstGeom>
          <a:solidFill>
            <a:srgbClr val="3333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3005280" y="3265560"/>
            <a:ext cx="28440" cy="49320"/>
          </a:xfrm>
          <a:prstGeom prst="rect">
            <a:avLst/>
          </a:prstGeom>
          <a:solidFill>
            <a:srgbClr val="3333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2771640" y="3395520"/>
            <a:ext cx="130320" cy="15408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2725560" y="3313080"/>
            <a:ext cx="216000" cy="82440"/>
          </a:xfrm>
          <a:custGeom>
            <a:avLst/>
            <a:gdLst/>
            <a:ahLst/>
            <a:rect l="l" t="t" r="r" b="b"/>
            <a:pathLst>
              <a:path w="272" h="103">
                <a:moveTo>
                  <a:pt x="0" y="103"/>
                </a:moveTo>
                <a:lnTo>
                  <a:pt x="68" y="0"/>
                </a:lnTo>
                <a:lnTo>
                  <a:pt x="204" y="0"/>
                </a:lnTo>
                <a:lnTo>
                  <a:pt x="272" y="103"/>
                </a:lnTo>
                <a:lnTo>
                  <a:pt x="0" y="103"/>
                </a:lnTo>
                <a:close/>
              </a:path>
            </a:pathLst>
          </a:custGeom>
          <a:solidFill>
            <a:srgbClr val="80808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2820960" y="3449520"/>
            <a:ext cx="30240" cy="93960"/>
          </a:xfrm>
          <a:prstGeom prst="rect">
            <a:avLst/>
          </a:prstGeom>
          <a:solidFill>
            <a:srgbClr val="ff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>
            <a:off x="2778120" y="3416400"/>
            <a:ext cx="27000" cy="50760"/>
          </a:xfrm>
          <a:prstGeom prst="rect">
            <a:avLst/>
          </a:prstGeom>
          <a:solidFill>
            <a:srgbClr val="3333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2863800" y="3416400"/>
            <a:ext cx="28800" cy="48960"/>
          </a:xfrm>
          <a:prstGeom prst="rect">
            <a:avLst/>
          </a:prstGeom>
          <a:solidFill>
            <a:srgbClr val="3333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2771640" y="3395520"/>
            <a:ext cx="130320" cy="15408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2725560" y="3313080"/>
            <a:ext cx="216000" cy="82440"/>
          </a:xfrm>
          <a:custGeom>
            <a:avLst/>
            <a:gdLst/>
            <a:ahLst/>
            <a:rect l="l" t="t" r="r" b="b"/>
            <a:pathLst>
              <a:path w="272" h="103">
                <a:moveTo>
                  <a:pt x="0" y="103"/>
                </a:moveTo>
                <a:lnTo>
                  <a:pt x="68" y="0"/>
                </a:lnTo>
                <a:lnTo>
                  <a:pt x="204" y="0"/>
                </a:lnTo>
                <a:lnTo>
                  <a:pt x="272" y="103"/>
                </a:lnTo>
                <a:lnTo>
                  <a:pt x="0" y="103"/>
                </a:lnTo>
                <a:close/>
              </a:path>
            </a:pathLst>
          </a:custGeom>
          <a:solidFill>
            <a:srgbClr val="80808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2820960" y="3449520"/>
            <a:ext cx="30240" cy="93960"/>
          </a:xfrm>
          <a:prstGeom prst="rect">
            <a:avLst/>
          </a:prstGeom>
          <a:solidFill>
            <a:srgbClr val="ff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>
            <a:off x="2778120" y="3416400"/>
            <a:ext cx="27000" cy="50760"/>
          </a:xfrm>
          <a:prstGeom prst="rect">
            <a:avLst/>
          </a:prstGeom>
          <a:solidFill>
            <a:srgbClr val="3333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>
            <a:off x="2863800" y="3416400"/>
            <a:ext cx="28800" cy="48960"/>
          </a:xfrm>
          <a:prstGeom prst="rect">
            <a:avLst/>
          </a:prstGeom>
          <a:solidFill>
            <a:srgbClr val="3333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>
            <a:off x="1927080" y="3156120"/>
            <a:ext cx="51444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4583160" y="2200320"/>
            <a:ext cx="28440" cy="2297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4587840" y="4471920"/>
            <a:ext cx="2328840" cy="270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2085840" y="3425760"/>
            <a:ext cx="428760" cy="536760"/>
          </a:xfrm>
          <a:custGeom>
            <a:avLst/>
            <a:gdLst/>
            <a:ahLst/>
            <a:rect l="l" t="t" r="r" b="b"/>
            <a:pathLst>
              <a:path w="486" h="627">
                <a:moveTo>
                  <a:pt x="321" y="114"/>
                </a:moveTo>
                <a:lnTo>
                  <a:pt x="346" y="132"/>
                </a:lnTo>
                <a:lnTo>
                  <a:pt x="0" y="588"/>
                </a:lnTo>
                <a:lnTo>
                  <a:pt x="51" y="627"/>
                </a:lnTo>
                <a:lnTo>
                  <a:pt x="397" y="172"/>
                </a:lnTo>
                <a:lnTo>
                  <a:pt x="423" y="190"/>
                </a:lnTo>
                <a:lnTo>
                  <a:pt x="486" y="0"/>
                </a:lnTo>
                <a:lnTo>
                  <a:pt x="321" y="114"/>
                </a:lnTo>
                <a:close/>
              </a:path>
            </a:pathLst>
          </a:custGeom>
          <a:solidFill>
            <a:srgbClr val="fc012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2397240" y="2478240"/>
            <a:ext cx="122040" cy="631800"/>
          </a:xfrm>
          <a:custGeom>
            <a:avLst/>
            <a:gdLst/>
            <a:ahLst/>
            <a:rect l="l" t="t" r="r" b="b"/>
            <a:pathLst>
              <a:path w="155" h="797">
                <a:moveTo>
                  <a:pt x="155" y="596"/>
                </a:moveTo>
                <a:lnTo>
                  <a:pt x="116" y="596"/>
                </a:lnTo>
                <a:lnTo>
                  <a:pt x="105" y="0"/>
                </a:lnTo>
                <a:lnTo>
                  <a:pt x="26" y="2"/>
                </a:lnTo>
                <a:lnTo>
                  <a:pt x="38" y="598"/>
                </a:lnTo>
                <a:lnTo>
                  <a:pt x="0" y="599"/>
                </a:lnTo>
                <a:lnTo>
                  <a:pt x="81" y="797"/>
                </a:lnTo>
                <a:lnTo>
                  <a:pt x="155" y="596"/>
                </a:lnTo>
                <a:close/>
              </a:path>
            </a:pathLst>
          </a:cu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1371960" y="1981080"/>
            <a:ext cx="8168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Trader 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1447920" y="4363920"/>
            <a:ext cx="5126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533880" y="4114800"/>
            <a:ext cx="8056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Trader 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58" name=""/>
          <p:cNvGrpSpPr/>
          <p:nvPr/>
        </p:nvGrpSpPr>
        <p:grpSpPr>
          <a:xfrm>
            <a:off x="4589640" y="2209680"/>
            <a:ext cx="925200" cy="784440"/>
            <a:chOff x="4589640" y="2209680"/>
            <a:chExt cx="925200" cy="784440"/>
          </a:xfrm>
        </p:grpSpPr>
        <p:sp>
          <p:nvSpPr>
            <p:cNvPr id="559" name=""/>
            <p:cNvSpPr/>
            <p:nvPr/>
          </p:nvSpPr>
          <p:spPr>
            <a:xfrm>
              <a:off x="4589640" y="2955960"/>
              <a:ext cx="37800" cy="38160"/>
            </a:xfrm>
            <a:custGeom>
              <a:avLst/>
              <a:gdLst/>
              <a:ahLst/>
              <a:rect l="l" t="t" r="r" b="b"/>
              <a:pathLst>
                <a:path w="48" h="48">
                  <a:moveTo>
                    <a:pt x="0" y="22"/>
                  </a:moveTo>
                  <a:lnTo>
                    <a:pt x="22" y="48"/>
                  </a:lnTo>
                  <a:lnTo>
                    <a:pt x="48" y="26"/>
                  </a:lnTo>
                  <a:lnTo>
                    <a:pt x="26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4630680" y="2919240"/>
              <a:ext cx="39600" cy="38160"/>
            </a:xfrm>
            <a:custGeom>
              <a:avLst/>
              <a:gdLst/>
              <a:ahLst/>
              <a:rect l="l" t="t" r="r" b="b"/>
              <a:pathLst>
                <a:path w="49" h="48">
                  <a:moveTo>
                    <a:pt x="0" y="22"/>
                  </a:moveTo>
                  <a:lnTo>
                    <a:pt x="22" y="48"/>
                  </a:lnTo>
                  <a:lnTo>
                    <a:pt x="49" y="26"/>
                  </a:lnTo>
                  <a:lnTo>
                    <a:pt x="28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4673520" y="2884320"/>
              <a:ext cx="38160" cy="38160"/>
            </a:xfrm>
            <a:custGeom>
              <a:avLst/>
              <a:gdLst/>
              <a:ahLst/>
              <a:rect l="l" t="t" r="r" b="b"/>
              <a:pathLst>
                <a:path w="49" h="48">
                  <a:moveTo>
                    <a:pt x="0" y="22"/>
                  </a:moveTo>
                  <a:lnTo>
                    <a:pt x="21" y="48"/>
                  </a:lnTo>
                  <a:lnTo>
                    <a:pt x="49" y="26"/>
                  </a:lnTo>
                  <a:lnTo>
                    <a:pt x="27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4716360" y="2847960"/>
              <a:ext cx="38160" cy="39600"/>
            </a:xfrm>
            <a:custGeom>
              <a:avLst/>
              <a:gdLst/>
              <a:ahLst/>
              <a:rect l="l" t="t" r="r" b="b"/>
              <a:pathLst>
                <a:path w="48" h="50">
                  <a:moveTo>
                    <a:pt x="0" y="24"/>
                  </a:moveTo>
                  <a:lnTo>
                    <a:pt x="22" y="50"/>
                  </a:lnTo>
                  <a:lnTo>
                    <a:pt x="48" y="27"/>
                  </a:lnTo>
                  <a:lnTo>
                    <a:pt x="26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4757760" y="2813040"/>
              <a:ext cx="38160" cy="38160"/>
            </a:xfrm>
            <a:custGeom>
              <a:avLst/>
              <a:gdLst/>
              <a:ahLst/>
              <a:rect l="l" t="t" r="r" b="b"/>
              <a:pathLst>
                <a:path w="48" h="50">
                  <a:moveTo>
                    <a:pt x="0" y="24"/>
                  </a:moveTo>
                  <a:lnTo>
                    <a:pt x="22" y="50"/>
                  </a:lnTo>
                  <a:lnTo>
                    <a:pt x="48" y="27"/>
                  </a:lnTo>
                  <a:lnTo>
                    <a:pt x="26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4800600" y="2778120"/>
              <a:ext cx="38160" cy="38160"/>
            </a:xfrm>
            <a:custGeom>
              <a:avLst/>
              <a:gdLst/>
              <a:ahLst/>
              <a:rect l="l" t="t" r="r" b="b"/>
              <a:pathLst>
                <a:path w="48" h="48">
                  <a:moveTo>
                    <a:pt x="0" y="22"/>
                  </a:moveTo>
                  <a:lnTo>
                    <a:pt x="22" y="48"/>
                  </a:lnTo>
                  <a:lnTo>
                    <a:pt x="48" y="26"/>
                  </a:lnTo>
                  <a:lnTo>
                    <a:pt x="26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4842000" y="2741760"/>
              <a:ext cx="39600" cy="37800"/>
            </a:xfrm>
            <a:custGeom>
              <a:avLst/>
              <a:gdLst/>
              <a:ahLst/>
              <a:rect l="l" t="t" r="r" b="b"/>
              <a:pathLst>
                <a:path w="50" h="48">
                  <a:moveTo>
                    <a:pt x="0" y="22"/>
                  </a:moveTo>
                  <a:lnTo>
                    <a:pt x="22" y="48"/>
                  </a:lnTo>
                  <a:lnTo>
                    <a:pt x="50" y="26"/>
                  </a:lnTo>
                  <a:lnTo>
                    <a:pt x="28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4884840" y="2706840"/>
              <a:ext cx="39600" cy="37800"/>
            </a:xfrm>
            <a:custGeom>
              <a:avLst/>
              <a:gdLst/>
              <a:ahLst/>
              <a:rect l="l" t="t" r="r" b="b"/>
              <a:pathLst>
                <a:path w="49" h="48">
                  <a:moveTo>
                    <a:pt x="0" y="22"/>
                  </a:moveTo>
                  <a:lnTo>
                    <a:pt x="22" y="48"/>
                  </a:lnTo>
                  <a:lnTo>
                    <a:pt x="49" y="26"/>
                  </a:lnTo>
                  <a:lnTo>
                    <a:pt x="28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4927680" y="2671920"/>
              <a:ext cx="38160" cy="37800"/>
            </a:xfrm>
            <a:custGeom>
              <a:avLst/>
              <a:gdLst/>
              <a:ahLst/>
              <a:rect l="l" t="t" r="r" b="b"/>
              <a:pathLst>
                <a:path w="47" h="49">
                  <a:moveTo>
                    <a:pt x="0" y="23"/>
                  </a:moveTo>
                  <a:lnTo>
                    <a:pt x="21" y="49"/>
                  </a:lnTo>
                  <a:lnTo>
                    <a:pt x="47" y="26"/>
                  </a:lnTo>
                  <a:lnTo>
                    <a:pt x="26" y="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4970520" y="2635200"/>
              <a:ext cx="36360" cy="39600"/>
            </a:xfrm>
            <a:custGeom>
              <a:avLst/>
              <a:gdLst/>
              <a:ahLst/>
              <a:rect l="l" t="t" r="r" b="b"/>
              <a:pathLst>
                <a:path w="48" h="49">
                  <a:moveTo>
                    <a:pt x="0" y="23"/>
                  </a:moveTo>
                  <a:lnTo>
                    <a:pt x="22" y="49"/>
                  </a:lnTo>
                  <a:lnTo>
                    <a:pt x="48" y="26"/>
                  </a:lnTo>
                  <a:lnTo>
                    <a:pt x="26" y="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5011560" y="2600280"/>
              <a:ext cx="38160" cy="38160"/>
            </a:xfrm>
            <a:custGeom>
              <a:avLst/>
              <a:gdLst/>
              <a:ahLst/>
              <a:rect l="l" t="t" r="r" b="b"/>
              <a:pathLst>
                <a:path w="47" h="47">
                  <a:moveTo>
                    <a:pt x="0" y="21"/>
                  </a:moveTo>
                  <a:lnTo>
                    <a:pt x="21" y="47"/>
                  </a:lnTo>
                  <a:lnTo>
                    <a:pt x="47" y="26"/>
                  </a:lnTo>
                  <a:lnTo>
                    <a:pt x="26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5052960" y="2565360"/>
              <a:ext cx="39600" cy="38160"/>
            </a:xfrm>
            <a:custGeom>
              <a:avLst/>
              <a:gdLst/>
              <a:ahLst/>
              <a:rect l="l" t="t" r="r" b="b"/>
              <a:pathLst>
                <a:path w="49" h="47">
                  <a:moveTo>
                    <a:pt x="0" y="21"/>
                  </a:moveTo>
                  <a:lnTo>
                    <a:pt x="21" y="47"/>
                  </a:lnTo>
                  <a:lnTo>
                    <a:pt x="49" y="26"/>
                  </a:lnTo>
                  <a:lnTo>
                    <a:pt x="27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5095800" y="2529000"/>
              <a:ext cx="39600" cy="38160"/>
            </a:xfrm>
            <a:custGeom>
              <a:avLst/>
              <a:gdLst/>
              <a:ahLst/>
              <a:rect l="l" t="t" r="r" b="b"/>
              <a:pathLst>
                <a:path w="50" h="48">
                  <a:moveTo>
                    <a:pt x="0" y="21"/>
                  </a:moveTo>
                  <a:lnTo>
                    <a:pt x="22" y="48"/>
                  </a:lnTo>
                  <a:lnTo>
                    <a:pt x="50" y="26"/>
                  </a:lnTo>
                  <a:lnTo>
                    <a:pt x="28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5138640" y="2494080"/>
              <a:ext cx="38160" cy="39600"/>
            </a:xfrm>
            <a:custGeom>
              <a:avLst/>
              <a:gdLst/>
              <a:ahLst/>
              <a:rect l="l" t="t" r="r" b="b"/>
              <a:pathLst>
                <a:path w="48" h="49">
                  <a:moveTo>
                    <a:pt x="0" y="23"/>
                  </a:moveTo>
                  <a:lnTo>
                    <a:pt x="22" y="49"/>
                  </a:lnTo>
                  <a:lnTo>
                    <a:pt x="48" y="26"/>
                  </a:lnTo>
                  <a:lnTo>
                    <a:pt x="26" y="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" name=""/>
            <p:cNvSpPr/>
            <p:nvPr/>
          </p:nvSpPr>
          <p:spPr>
            <a:xfrm>
              <a:off x="5181480" y="2457360"/>
              <a:ext cx="38160" cy="39600"/>
            </a:xfrm>
            <a:custGeom>
              <a:avLst/>
              <a:gdLst/>
              <a:ahLst/>
              <a:rect l="l" t="t" r="r" b="b"/>
              <a:pathLst>
                <a:path w="48" h="49">
                  <a:moveTo>
                    <a:pt x="0" y="23"/>
                  </a:moveTo>
                  <a:lnTo>
                    <a:pt x="22" y="49"/>
                  </a:lnTo>
                  <a:lnTo>
                    <a:pt x="48" y="26"/>
                  </a:lnTo>
                  <a:lnTo>
                    <a:pt x="26" y="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" name=""/>
            <p:cNvSpPr/>
            <p:nvPr/>
          </p:nvSpPr>
          <p:spPr>
            <a:xfrm>
              <a:off x="5222880" y="2422440"/>
              <a:ext cx="38160" cy="39600"/>
            </a:xfrm>
            <a:custGeom>
              <a:avLst/>
              <a:gdLst/>
              <a:ahLst/>
              <a:rect l="l" t="t" r="r" b="b"/>
              <a:pathLst>
                <a:path w="48" h="49">
                  <a:moveTo>
                    <a:pt x="0" y="23"/>
                  </a:moveTo>
                  <a:lnTo>
                    <a:pt x="22" y="49"/>
                  </a:lnTo>
                  <a:lnTo>
                    <a:pt x="48" y="26"/>
                  </a:lnTo>
                  <a:lnTo>
                    <a:pt x="26" y="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5265720" y="2387520"/>
              <a:ext cx="38160" cy="38160"/>
            </a:xfrm>
            <a:custGeom>
              <a:avLst/>
              <a:gdLst/>
              <a:ahLst/>
              <a:rect l="l" t="t" r="r" b="b"/>
              <a:pathLst>
                <a:path w="49" h="48">
                  <a:moveTo>
                    <a:pt x="0" y="22"/>
                  </a:moveTo>
                  <a:lnTo>
                    <a:pt x="22" y="48"/>
                  </a:lnTo>
                  <a:lnTo>
                    <a:pt x="49" y="26"/>
                  </a:lnTo>
                  <a:lnTo>
                    <a:pt x="28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5307120" y="2352600"/>
              <a:ext cx="39600" cy="38160"/>
            </a:xfrm>
            <a:custGeom>
              <a:avLst/>
              <a:gdLst/>
              <a:ahLst/>
              <a:rect l="l" t="t" r="r" b="b"/>
              <a:pathLst>
                <a:path w="49" h="48">
                  <a:moveTo>
                    <a:pt x="0" y="22"/>
                  </a:moveTo>
                  <a:lnTo>
                    <a:pt x="21" y="48"/>
                  </a:lnTo>
                  <a:lnTo>
                    <a:pt x="49" y="26"/>
                  </a:lnTo>
                  <a:lnTo>
                    <a:pt x="27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5349960" y="2316240"/>
              <a:ext cx="38160" cy="38160"/>
            </a:xfrm>
            <a:custGeom>
              <a:avLst/>
              <a:gdLst/>
              <a:ahLst/>
              <a:rect l="l" t="t" r="r" b="b"/>
              <a:pathLst>
                <a:path w="48" h="48">
                  <a:moveTo>
                    <a:pt x="0" y="22"/>
                  </a:moveTo>
                  <a:lnTo>
                    <a:pt x="22" y="48"/>
                  </a:lnTo>
                  <a:lnTo>
                    <a:pt x="48" y="26"/>
                  </a:lnTo>
                  <a:lnTo>
                    <a:pt x="26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" name=""/>
            <p:cNvSpPr/>
            <p:nvPr/>
          </p:nvSpPr>
          <p:spPr>
            <a:xfrm>
              <a:off x="5392800" y="2281320"/>
              <a:ext cx="38160" cy="38160"/>
            </a:xfrm>
            <a:custGeom>
              <a:avLst/>
              <a:gdLst/>
              <a:ahLst/>
              <a:rect l="l" t="t" r="r" b="b"/>
              <a:pathLst>
                <a:path w="47" h="50">
                  <a:moveTo>
                    <a:pt x="0" y="24"/>
                  </a:moveTo>
                  <a:lnTo>
                    <a:pt x="21" y="50"/>
                  </a:lnTo>
                  <a:lnTo>
                    <a:pt x="47" y="27"/>
                  </a:lnTo>
                  <a:lnTo>
                    <a:pt x="26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5435640" y="2244600"/>
              <a:ext cx="36360" cy="39960"/>
            </a:xfrm>
            <a:custGeom>
              <a:avLst/>
              <a:gdLst/>
              <a:ahLst/>
              <a:rect l="l" t="t" r="r" b="b"/>
              <a:pathLst>
                <a:path w="48" h="50">
                  <a:moveTo>
                    <a:pt x="0" y="24"/>
                  </a:moveTo>
                  <a:lnTo>
                    <a:pt x="22" y="50"/>
                  </a:lnTo>
                  <a:lnTo>
                    <a:pt x="48" y="27"/>
                  </a:lnTo>
                  <a:lnTo>
                    <a:pt x="26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>
              <a:off x="5477040" y="2209680"/>
              <a:ext cx="37800" cy="38160"/>
            </a:xfrm>
            <a:custGeom>
              <a:avLst/>
              <a:gdLst/>
              <a:ahLst/>
              <a:rect l="l" t="t" r="r" b="b"/>
              <a:pathLst>
                <a:path w="48" h="48">
                  <a:moveTo>
                    <a:pt x="0" y="22"/>
                  </a:moveTo>
                  <a:lnTo>
                    <a:pt x="21" y="48"/>
                  </a:lnTo>
                  <a:lnTo>
                    <a:pt x="48" y="26"/>
                  </a:lnTo>
                  <a:lnTo>
                    <a:pt x="26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81" name=""/>
          <p:cNvGrpSpPr/>
          <p:nvPr/>
        </p:nvGrpSpPr>
        <p:grpSpPr>
          <a:xfrm>
            <a:off x="4597560" y="2543040"/>
            <a:ext cx="2288880" cy="27000"/>
            <a:chOff x="4597560" y="2543040"/>
            <a:chExt cx="2288880" cy="27000"/>
          </a:xfrm>
        </p:grpSpPr>
        <p:sp>
          <p:nvSpPr>
            <p:cNvPr id="582" name=""/>
            <p:cNvSpPr/>
            <p:nvPr/>
          </p:nvSpPr>
          <p:spPr>
            <a:xfrm>
              <a:off x="459756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" name=""/>
            <p:cNvSpPr/>
            <p:nvPr/>
          </p:nvSpPr>
          <p:spPr>
            <a:xfrm>
              <a:off x="465300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" name=""/>
            <p:cNvSpPr/>
            <p:nvPr/>
          </p:nvSpPr>
          <p:spPr>
            <a:xfrm>
              <a:off x="470844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" name=""/>
            <p:cNvSpPr/>
            <p:nvPr/>
          </p:nvSpPr>
          <p:spPr>
            <a:xfrm>
              <a:off x="4762440" y="2543040"/>
              <a:ext cx="288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4818240" y="2543040"/>
              <a:ext cx="266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487368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" name=""/>
            <p:cNvSpPr/>
            <p:nvPr/>
          </p:nvSpPr>
          <p:spPr>
            <a:xfrm>
              <a:off x="492912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" name=""/>
            <p:cNvSpPr/>
            <p:nvPr/>
          </p:nvSpPr>
          <p:spPr>
            <a:xfrm>
              <a:off x="498312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" name=""/>
            <p:cNvSpPr/>
            <p:nvPr/>
          </p:nvSpPr>
          <p:spPr>
            <a:xfrm>
              <a:off x="503856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509436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>
              <a:off x="514836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520380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525924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>
              <a:off x="531504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>
              <a:off x="536904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542448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>
              <a:off x="547992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>
              <a:off x="553572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0" name=""/>
            <p:cNvSpPr/>
            <p:nvPr/>
          </p:nvSpPr>
          <p:spPr>
            <a:xfrm>
              <a:off x="558972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1" name=""/>
            <p:cNvSpPr/>
            <p:nvPr/>
          </p:nvSpPr>
          <p:spPr>
            <a:xfrm>
              <a:off x="564516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2" name=""/>
            <p:cNvSpPr/>
            <p:nvPr/>
          </p:nvSpPr>
          <p:spPr>
            <a:xfrm>
              <a:off x="570060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3" name=""/>
            <p:cNvSpPr/>
            <p:nvPr/>
          </p:nvSpPr>
          <p:spPr>
            <a:xfrm>
              <a:off x="5754600" y="2543040"/>
              <a:ext cx="288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4" name=""/>
            <p:cNvSpPr/>
            <p:nvPr/>
          </p:nvSpPr>
          <p:spPr>
            <a:xfrm>
              <a:off x="581040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5" name=""/>
            <p:cNvSpPr/>
            <p:nvPr/>
          </p:nvSpPr>
          <p:spPr>
            <a:xfrm>
              <a:off x="586584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>
              <a:off x="592128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>
              <a:off x="5975280" y="2543040"/>
              <a:ext cx="288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8" name=""/>
            <p:cNvSpPr/>
            <p:nvPr/>
          </p:nvSpPr>
          <p:spPr>
            <a:xfrm>
              <a:off x="603108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9" name=""/>
            <p:cNvSpPr/>
            <p:nvPr/>
          </p:nvSpPr>
          <p:spPr>
            <a:xfrm>
              <a:off x="608652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0" name=""/>
            <p:cNvSpPr/>
            <p:nvPr/>
          </p:nvSpPr>
          <p:spPr>
            <a:xfrm>
              <a:off x="614196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>
              <a:off x="6195960" y="2543040"/>
              <a:ext cx="288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2" name=""/>
            <p:cNvSpPr/>
            <p:nvPr/>
          </p:nvSpPr>
          <p:spPr>
            <a:xfrm>
              <a:off x="625140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3" name=""/>
            <p:cNvSpPr/>
            <p:nvPr/>
          </p:nvSpPr>
          <p:spPr>
            <a:xfrm>
              <a:off x="630720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4" name=""/>
            <p:cNvSpPr/>
            <p:nvPr/>
          </p:nvSpPr>
          <p:spPr>
            <a:xfrm>
              <a:off x="636264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5" name=""/>
            <p:cNvSpPr/>
            <p:nvPr/>
          </p:nvSpPr>
          <p:spPr>
            <a:xfrm>
              <a:off x="641664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6" name=""/>
            <p:cNvSpPr/>
            <p:nvPr/>
          </p:nvSpPr>
          <p:spPr>
            <a:xfrm>
              <a:off x="647208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7" name=""/>
            <p:cNvSpPr/>
            <p:nvPr/>
          </p:nvSpPr>
          <p:spPr>
            <a:xfrm>
              <a:off x="652788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8" name=""/>
            <p:cNvSpPr/>
            <p:nvPr/>
          </p:nvSpPr>
          <p:spPr>
            <a:xfrm>
              <a:off x="658188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9" name=""/>
            <p:cNvSpPr/>
            <p:nvPr/>
          </p:nvSpPr>
          <p:spPr>
            <a:xfrm>
              <a:off x="663732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>
              <a:off x="669276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6748560" y="2543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2" name=""/>
            <p:cNvSpPr/>
            <p:nvPr/>
          </p:nvSpPr>
          <p:spPr>
            <a:xfrm>
              <a:off x="680256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3" name=""/>
            <p:cNvSpPr/>
            <p:nvPr/>
          </p:nvSpPr>
          <p:spPr>
            <a:xfrm>
              <a:off x="6858000" y="2543040"/>
              <a:ext cx="2844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24" name=""/>
          <p:cNvGrpSpPr/>
          <p:nvPr/>
        </p:nvGrpSpPr>
        <p:grpSpPr>
          <a:xfrm>
            <a:off x="5173560" y="2259000"/>
            <a:ext cx="1749600" cy="1041480"/>
            <a:chOff x="5173560" y="2259000"/>
            <a:chExt cx="1749600" cy="1041480"/>
          </a:xfrm>
        </p:grpSpPr>
        <p:sp>
          <p:nvSpPr>
            <p:cNvPr id="625" name=""/>
            <p:cNvSpPr/>
            <p:nvPr/>
          </p:nvSpPr>
          <p:spPr>
            <a:xfrm>
              <a:off x="5173560" y="2259000"/>
              <a:ext cx="38160" cy="36360"/>
            </a:xfrm>
            <a:custGeom>
              <a:avLst/>
              <a:gdLst/>
              <a:ahLst/>
              <a:rect l="l" t="t" r="r" b="b"/>
              <a:pathLst>
                <a:path w="48" h="46">
                  <a:moveTo>
                    <a:pt x="18" y="0"/>
                  </a:moveTo>
                  <a:lnTo>
                    <a:pt x="0" y="29"/>
                  </a:lnTo>
                  <a:lnTo>
                    <a:pt x="31" y="46"/>
                  </a:lnTo>
                  <a:lnTo>
                    <a:pt x="48" y="17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6" name=""/>
            <p:cNvSpPr/>
            <p:nvPr/>
          </p:nvSpPr>
          <p:spPr>
            <a:xfrm>
              <a:off x="5219640" y="2286000"/>
              <a:ext cx="38160" cy="3816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7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7" name=""/>
            <p:cNvSpPr/>
            <p:nvPr/>
          </p:nvSpPr>
          <p:spPr>
            <a:xfrm>
              <a:off x="5268960" y="2314440"/>
              <a:ext cx="38160" cy="38160"/>
            </a:xfrm>
            <a:custGeom>
              <a:avLst/>
              <a:gdLst/>
              <a:ahLst/>
              <a:rect l="l" t="t" r="r" b="b"/>
              <a:pathLst>
                <a:path w="48" h="48">
                  <a:moveTo>
                    <a:pt x="18" y="0"/>
                  </a:moveTo>
                  <a:lnTo>
                    <a:pt x="0" y="29"/>
                  </a:lnTo>
                  <a:lnTo>
                    <a:pt x="31" y="48"/>
                  </a:lnTo>
                  <a:lnTo>
                    <a:pt x="48" y="19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>
              <a:off x="5315040" y="2343240"/>
              <a:ext cx="38160" cy="3636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7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9" name=""/>
            <p:cNvSpPr/>
            <p:nvPr/>
          </p:nvSpPr>
          <p:spPr>
            <a:xfrm>
              <a:off x="5364000" y="2370240"/>
              <a:ext cx="36720" cy="3636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18" y="0"/>
                  </a:moveTo>
                  <a:lnTo>
                    <a:pt x="0" y="29"/>
                  </a:lnTo>
                  <a:lnTo>
                    <a:pt x="29" y="46"/>
                  </a:lnTo>
                  <a:lnTo>
                    <a:pt x="47" y="17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" name=""/>
            <p:cNvSpPr/>
            <p:nvPr/>
          </p:nvSpPr>
          <p:spPr>
            <a:xfrm>
              <a:off x="5410080" y="2398680"/>
              <a:ext cx="38160" cy="36720"/>
            </a:xfrm>
            <a:custGeom>
              <a:avLst/>
              <a:gdLst/>
              <a:ahLst/>
              <a:rect l="l" t="t" r="r" b="b"/>
              <a:pathLst>
                <a:path w="48" h="47">
                  <a:moveTo>
                    <a:pt x="17" y="0"/>
                  </a:moveTo>
                  <a:lnTo>
                    <a:pt x="0" y="29"/>
                  </a:lnTo>
                  <a:lnTo>
                    <a:pt x="30" y="47"/>
                  </a:lnTo>
                  <a:lnTo>
                    <a:pt x="48" y="18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" name=""/>
            <p:cNvSpPr/>
            <p:nvPr/>
          </p:nvSpPr>
          <p:spPr>
            <a:xfrm>
              <a:off x="5459400" y="2425680"/>
              <a:ext cx="36360" cy="3816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17" y="0"/>
                  </a:moveTo>
                  <a:lnTo>
                    <a:pt x="0" y="29"/>
                  </a:lnTo>
                  <a:lnTo>
                    <a:pt x="29" y="48"/>
                  </a:lnTo>
                  <a:lnTo>
                    <a:pt x="46" y="19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" name=""/>
            <p:cNvSpPr/>
            <p:nvPr/>
          </p:nvSpPr>
          <p:spPr>
            <a:xfrm>
              <a:off x="5505480" y="2454120"/>
              <a:ext cx="38160" cy="36720"/>
            </a:xfrm>
            <a:custGeom>
              <a:avLst/>
              <a:gdLst/>
              <a:ahLst/>
              <a:rect l="l" t="t" r="r" b="b"/>
              <a:pathLst>
                <a:path w="48" h="47">
                  <a:moveTo>
                    <a:pt x="17" y="0"/>
                  </a:moveTo>
                  <a:lnTo>
                    <a:pt x="0" y="29"/>
                  </a:lnTo>
                  <a:lnTo>
                    <a:pt x="30" y="47"/>
                  </a:lnTo>
                  <a:lnTo>
                    <a:pt x="48" y="18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" name=""/>
            <p:cNvSpPr/>
            <p:nvPr/>
          </p:nvSpPr>
          <p:spPr>
            <a:xfrm>
              <a:off x="5553000" y="2482920"/>
              <a:ext cx="38160" cy="36360"/>
            </a:xfrm>
            <a:custGeom>
              <a:avLst/>
              <a:gdLst/>
              <a:ahLst/>
              <a:rect l="l" t="t" r="r" b="b"/>
              <a:pathLst>
                <a:path w="48" h="47">
                  <a:moveTo>
                    <a:pt x="18" y="0"/>
                  </a:moveTo>
                  <a:lnTo>
                    <a:pt x="0" y="29"/>
                  </a:lnTo>
                  <a:lnTo>
                    <a:pt x="31" y="47"/>
                  </a:lnTo>
                  <a:lnTo>
                    <a:pt x="48" y="18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" name=""/>
            <p:cNvSpPr/>
            <p:nvPr/>
          </p:nvSpPr>
          <p:spPr>
            <a:xfrm>
              <a:off x="5602320" y="2509920"/>
              <a:ext cx="36360" cy="36360"/>
            </a:xfrm>
            <a:custGeom>
              <a:avLst/>
              <a:gdLst/>
              <a:ahLst/>
              <a:rect l="l" t="t" r="r" b="b"/>
              <a:pathLst>
                <a:path w="48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8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" name=""/>
            <p:cNvSpPr/>
            <p:nvPr/>
          </p:nvSpPr>
          <p:spPr>
            <a:xfrm>
              <a:off x="5648400" y="2536920"/>
              <a:ext cx="38160" cy="38160"/>
            </a:xfrm>
            <a:custGeom>
              <a:avLst/>
              <a:gdLst/>
              <a:ahLst/>
              <a:rect l="l" t="t" r="r" b="b"/>
              <a:pathLst>
                <a:path w="48" h="46">
                  <a:moveTo>
                    <a:pt x="18" y="0"/>
                  </a:moveTo>
                  <a:lnTo>
                    <a:pt x="0" y="29"/>
                  </a:lnTo>
                  <a:lnTo>
                    <a:pt x="31" y="46"/>
                  </a:lnTo>
                  <a:lnTo>
                    <a:pt x="48" y="17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" name=""/>
            <p:cNvSpPr/>
            <p:nvPr/>
          </p:nvSpPr>
          <p:spPr>
            <a:xfrm>
              <a:off x="5697360" y="2567160"/>
              <a:ext cx="36720" cy="36360"/>
            </a:xfrm>
            <a:custGeom>
              <a:avLst/>
              <a:gdLst/>
              <a:ahLst/>
              <a:rect l="l" t="t" r="r" b="b"/>
              <a:pathLst>
                <a:path w="46" h="46">
                  <a:moveTo>
                    <a:pt x="18" y="0"/>
                  </a:moveTo>
                  <a:lnTo>
                    <a:pt x="0" y="29"/>
                  </a:lnTo>
                  <a:lnTo>
                    <a:pt x="29" y="46"/>
                  </a:lnTo>
                  <a:lnTo>
                    <a:pt x="46" y="17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7" name=""/>
            <p:cNvSpPr/>
            <p:nvPr/>
          </p:nvSpPr>
          <p:spPr>
            <a:xfrm>
              <a:off x="5743440" y="2593800"/>
              <a:ext cx="38160" cy="3672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7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8" name=""/>
            <p:cNvSpPr/>
            <p:nvPr/>
          </p:nvSpPr>
          <p:spPr>
            <a:xfrm>
              <a:off x="5792760" y="2620800"/>
              <a:ext cx="36720" cy="3816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18" y="0"/>
                  </a:moveTo>
                  <a:lnTo>
                    <a:pt x="0" y="29"/>
                  </a:lnTo>
                  <a:lnTo>
                    <a:pt x="29" y="46"/>
                  </a:lnTo>
                  <a:lnTo>
                    <a:pt x="47" y="17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" name=""/>
            <p:cNvSpPr/>
            <p:nvPr/>
          </p:nvSpPr>
          <p:spPr>
            <a:xfrm>
              <a:off x="5838840" y="2649600"/>
              <a:ext cx="38160" cy="3636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7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0" name=""/>
            <p:cNvSpPr/>
            <p:nvPr/>
          </p:nvSpPr>
          <p:spPr>
            <a:xfrm>
              <a:off x="5886360" y="2678040"/>
              <a:ext cx="38160" cy="36720"/>
            </a:xfrm>
            <a:custGeom>
              <a:avLst/>
              <a:gdLst/>
              <a:ahLst/>
              <a:rect l="l" t="t" r="r" b="b"/>
              <a:pathLst>
                <a:path w="48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8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1" name=""/>
            <p:cNvSpPr/>
            <p:nvPr/>
          </p:nvSpPr>
          <p:spPr>
            <a:xfrm>
              <a:off x="5934240" y="2705040"/>
              <a:ext cx="37800" cy="36720"/>
            </a:xfrm>
            <a:custGeom>
              <a:avLst/>
              <a:gdLst/>
              <a:ahLst/>
              <a:rect l="l" t="t" r="r" b="b"/>
              <a:pathLst>
                <a:path w="48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8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" name=""/>
            <p:cNvSpPr/>
            <p:nvPr/>
          </p:nvSpPr>
          <p:spPr>
            <a:xfrm>
              <a:off x="5981760" y="2733840"/>
              <a:ext cx="38160" cy="36360"/>
            </a:xfrm>
            <a:custGeom>
              <a:avLst/>
              <a:gdLst/>
              <a:ahLst/>
              <a:rect l="l" t="t" r="r" b="b"/>
              <a:pathLst>
                <a:path w="48" h="47">
                  <a:moveTo>
                    <a:pt x="17" y="0"/>
                  </a:moveTo>
                  <a:lnTo>
                    <a:pt x="0" y="29"/>
                  </a:lnTo>
                  <a:lnTo>
                    <a:pt x="30" y="47"/>
                  </a:lnTo>
                  <a:lnTo>
                    <a:pt x="48" y="18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" name=""/>
            <p:cNvSpPr/>
            <p:nvPr/>
          </p:nvSpPr>
          <p:spPr>
            <a:xfrm>
              <a:off x="6029280" y="2760840"/>
              <a:ext cx="38160" cy="36360"/>
            </a:xfrm>
            <a:custGeom>
              <a:avLst/>
              <a:gdLst/>
              <a:ahLst/>
              <a:rect l="l" t="t" r="r" b="b"/>
              <a:pathLst>
                <a:path w="48" h="47">
                  <a:moveTo>
                    <a:pt x="17" y="0"/>
                  </a:moveTo>
                  <a:lnTo>
                    <a:pt x="0" y="29"/>
                  </a:lnTo>
                  <a:lnTo>
                    <a:pt x="30" y="47"/>
                  </a:lnTo>
                  <a:lnTo>
                    <a:pt x="48" y="18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" name=""/>
            <p:cNvSpPr/>
            <p:nvPr/>
          </p:nvSpPr>
          <p:spPr>
            <a:xfrm>
              <a:off x="6076800" y="2787480"/>
              <a:ext cx="38160" cy="38160"/>
            </a:xfrm>
            <a:custGeom>
              <a:avLst/>
              <a:gdLst/>
              <a:ahLst/>
              <a:rect l="l" t="t" r="r" b="b"/>
              <a:pathLst>
                <a:path w="48" h="48">
                  <a:moveTo>
                    <a:pt x="18" y="0"/>
                  </a:moveTo>
                  <a:lnTo>
                    <a:pt x="0" y="29"/>
                  </a:lnTo>
                  <a:lnTo>
                    <a:pt x="31" y="48"/>
                  </a:lnTo>
                  <a:lnTo>
                    <a:pt x="48" y="19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5" name=""/>
            <p:cNvSpPr/>
            <p:nvPr/>
          </p:nvSpPr>
          <p:spPr>
            <a:xfrm>
              <a:off x="6124680" y="2817720"/>
              <a:ext cx="38160" cy="3672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17" y="0"/>
                  </a:moveTo>
                  <a:lnTo>
                    <a:pt x="0" y="29"/>
                  </a:lnTo>
                  <a:lnTo>
                    <a:pt x="29" y="47"/>
                  </a:lnTo>
                  <a:lnTo>
                    <a:pt x="46" y="18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6" name=""/>
            <p:cNvSpPr/>
            <p:nvPr/>
          </p:nvSpPr>
          <p:spPr>
            <a:xfrm>
              <a:off x="6172200" y="2844720"/>
              <a:ext cx="38160" cy="36720"/>
            </a:xfrm>
            <a:custGeom>
              <a:avLst/>
              <a:gdLst/>
              <a:ahLst/>
              <a:rect l="l" t="t" r="r" b="b"/>
              <a:pathLst>
                <a:path w="48" h="46">
                  <a:moveTo>
                    <a:pt x="18" y="0"/>
                  </a:moveTo>
                  <a:lnTo>
                    <a:pt x="0" y="29"/>
                  </a:lnTo>
                  <a:lnTo>
                    <a:pt x="31" y="46"/>
                  </a:lnTo>
                  <a:lnTo>
                    <a:pt x="48" y="17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7" name=""/>
            <p:cNvSpPr/>
            <p:nvPr/>
          </p:nvSpPr>
          <p:spPr>
            <a:xfrm>
              <a:off x="6221520" y="2871720"/>
              <a:ext cx="36360" cy="38160"/>
            </a:xfrm>
            <a:custGeom>
              <a:avLst/>
              <a:gdLst/>
              <a:ahLst/>
              <a:rect l="l" t="t" r="r" b="b"/>
              <a:pathLst>
                <a:path w="46" h="46">
                  <a:moveTo>
                    <a:pt x="17" y="0"/>
                  </a:moveTo>
                  <a:lnTo>
                    <a:pt x="0" y="29"/>
                  </a:lnTo>
                  <a:lnTo>
                    <a:pt x="29" y="46"/>
                  </a:lnTo>
                  <a:lnTo>
                    <a:pt x="46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8" name=""/>
            <p:cNvSpPr/>
            <p:nvPr/>
          </p:nvSpPr>
          <p:spPr>
            <a:xfrm>
              <a:off x="6267600" y="2900520"/>
              <a:ext cx="37800" cy="37800"/>
            </a:xfrm>
            <a:custGeom>
              <a:avLst/>
              <a:gdLst/>
              <a:ahLst/>
              <a:rect l="l" t="t" r="r" b="b"/>
              <a:pathLst>
                <a:path w="48" h="48">
                  <a:moveTo>
                    <a:pt x="18" y="0"/>
                  </a:moveTo>
                  <a:lnTo>
                    <a:pt x="0" y="29"/>
                  </a:lnTo>
                  <a:lnTo>
                    <a:pt x="31" y="48"/>
                  </a:lnTo>
                  <a:lnTo>
                    <a:pt x="48" y="19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9" name=""/>
            <p:cNvSpPr/>
            <p:nvPr/>
          </p:nvSpPr>
          <p:spPr>
            <a:xfrm>
              <a:off x="6315120" y="2928960"/>
              <a:ext cx="38160" cy="36360"/>
            </a:xfrm>
            <a:custGeom>
              <a:avLst/>
              <a:gdLst/>
              <a:ahLst/>
              <a:rect l="l" t="t" r="r" b="b"/>
              <a:pathLst>
                <a:path w="48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8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0" name=""/>
            <p:cNvSpPr/>
            <p:nvPr/>
          </p:nvSpPr>
          <p:spPr>
            <a:xfrm>
              <a:off x="6362640" y="2955960"/>
              <a:ext cx="38160" cy="3816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7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1" name=""/>
            <p:cNvSpPr/>
            <p:nvPr/>
          </p:nvSpPr>
          <p:spPr>
            <a:xfrm>
              <a:off x="6410160" y="2984400"/>
              <a:ext cx="38160" cy="36720"/>
            </a:xfrm>
            <a:custGeom>
              <a:avLst/>
              <a:gdLst/>
              <a:ahLst/>
              <a:rect l="l" t="t" r="r" b="b"/>
              <a:pathLst>
                <a:path w="48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8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2" name=""/>
            <p:cNvSpPr/>
            <p:nvPr/>
          </p:nvSpPr>
          <p:spPr>
            <a:xfrm>
              <a:off x="6458040" y="3011400"/>
              <a:ext cx="36360" cy="3672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17" y="0"/>
                  </a:moveTo>
                  <a:lnTo>
                    <a:pt x="0" y="29"/>
                  </a:lnTo>
                  <a:lnTo>
                    <a:pt x="29" y="47"/>
                  </a:lnTo>
                  <a:lnTo>
                    <a:pt x="46" y="18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3" name=""/>
            <p:cNvSpPr/>
            <p:nvPr/>
          </p:nvSpPr>
          <p:spPr>
            <a:xfrm>
              <a:off x="6505560" y="3040200"/>
              <a:ext cx="38160" cy="37800"/>
            </a:xfrm>
            <a:custGeom>
              <a:avLst/>
              <a:gdLst/>
              <a:ahLst/>
              <a:rect l="l" t="t" r="r" b="b"/>
              <a:pathLst>
                <a:path w="48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8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4" name=""/>
            <p:cNvSpPr/>
            <p:nvPr/>
          </p:nvSpPr>
          <p:spPr>
            <a:xfrm>
              <a:off x="6553080" y="3068640"/>
              <a:ext cx="38160" cy="3636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17" y="0"/>
                  </a:moveTo>
                  <a:lnTo>
                    <a:pt x="0" y="29"/>
                  </a:lnTo>
                  <a:lnTo>
                    <a:pt x="29" y="47"/>
                  </a:lnTo>
                  <a:lnTo>
                    <a:pt x="46" y="18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5" name=""/>
            <p:cNvSpPr/>
            <p:nvPr/>
          </p:nvSpPr>
          <p:spPr>
            <a:xfrm>
              <a:off x="6600960" y="3095640"/>
              <a:ext cx="37800" cy="36360"/>
            </a:xfrm>
            <a:custGeom>
              <a:avLst/>
              <a:gdLst/>
              <a:ahLst/>
              <a:rect l="l" t="t" r="r" b="b"/>
              <a:pathLst>
                <a:path w="48" h="47">
                  <a:moveTo>
                    <a:pt x="17" y="0"/>
                  </a:moveTo>
                  <a:lnTo>
                    <a:pt x="0" y="29"/>
                  </a:lnTo>
                  <a:lnTo>
                    <a:pt x="31" y="47"/>
                  </a:lnTo>
                  <a:lnTo>
                    <a:pt x="48" y="18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6" name=""/>
            <p:cNvSpPr/>
            <p:nvPr/>
          </p:nvSpPr>
          <p:spPr>
            <a:xfrm>
              <a:off x="6648480" y="3124080"/>
              <a:ext cx="38160" cy="36720"/>
            </a:xfrm>
            <a:custGeom>
              <a:avLst/>
              <a:gdLst/>
              <a:ahLst/>
              <a:rect l="l" t="t" r="r" b="b"/>
              <a:pathLst>
                <a:path w="48" h="46">
                  <a:moveTo>
                    <a:pt x="18" y="0"/>
                  </a:moveTo>
                  <a:lnTo>
                    <a:pt x="0" y="29"/>
                  </a:lnTo>
                  <a:lnTo>
                    <a:pt x="31" y="46"/>
                  </a:lnTo>
                  <a:lnTo>
                    <a:pt x="48" y="17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7" name=""/>
            <p:cNvSpPr/>
            <p:nvPr/>
          </p:nvSpPr>
          <p:spPr>
            <a:xfrm>
              <a:off x="6696000" y="3152880"/>
              <a:ext cx="38160" cy="36360"/>
            </a:xfrm>
            <a:custGeom>
              <a:avLst/>
              <a:gdLst/>
              <a:ahLst/>
              <a:rect l="l" t="t" r="r" b="b"/>
              <a:pathLst>
                <a:path w="48" h="47">
                  <a:moveTo>
                    <a:pt x="18" y="0"/>
                  </a:moveTo>
                  <a:lnTo>
                    <a:pt x="0" y="29"/>
                  </a:lnTo>
                  <a:lnTo>
                    <a:pt x="31" y="47"/>
                  </a:lnTo>
                  <a:lnTo>
                    <a:pt x="48" y="18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8" name=""/>
            <p:cNvSpPr/>
            <p:nvPr/>
          </p:nvSpPr>
          <p:spPr>
            <a:xfrm>
              <a:off x="6743880" y="3179880"/>
              <a:ext cx="37800" cy="36360"/>
            </a:xfrm>
            <a:custGeom>
              <a:avLst/>
              <a:gdLst/>
              <a:ahLst/>
              <a:rect l="l" t="t" r="r" b="b"/>
              <a:pathLst>
                <a:path w="47" h="47">
                  <a:moveTo>
                    <a:pt x="17" y="0"/>
                  </a:moveTo>
                  <a:lnTo>
                    <a:pt x="0" y="29"/>
                  </a:lnTo>
                  <a:lnTo>
                    <a:pt x="30" y="47"/>
                  </a:lnTo>
                  <a:lnTo>
                    <a:pt x="47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9" name=""/>
            <p:cNvSpPr/>
            <p:nvPr/>
          </p:nvSpPr>
          <p:spPr>
            <a:xfrm>
              <a:off x="6791400" y="3206880"/>
              <a:ext cx="36360" cy="3780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18" y="0"/>
                  </a:moveTo>
                  <a:lnTo>
                    <a:pt x="0" y="29"/>
                  </a:lnTo>
                  <a:lnTo>
                    <a:pt x="29" y="46"/>
                  </a:lnTo>
                  <a:lnTo>
                    <a:pt x="47" y="17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0" name=""/>
            <p:cNvSpPr/>
            <p:nvPr/>
          </p:nvSpPr>
          <p:spPr>
            <a:xfrm>
              <a:off x="6838920" y="3235320"/>
              <a:ext cx="38160" cy="3636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17" y="0"/>
                  </a:moveTo>
                  <a:lnTo>
                    <a:pt x="0" y="29"/>
                  </a:lnTo>
                  <a:lnTo>
                    <a:pt x="30" y="46"/>
                  </a:lnTo>
                  <a:lnTo>
                    <a:pt x="47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1" name=""/>
            <p:cNvSpPr/>
            <p:nvPr/>
          </p:nvSpPr>
          <p:spPr>
            <a:xfrm>
              <a:off x="6886440" y="3262320"/>
              <a:ext cx="36720" cy="38160"/>
            </a:xfrm>
            <a:custGeom>
              <a:avLst/>
              <a:gdLst/>
              <a:ahLst/>
              <a:rect l="l" t="t" r="r" b="b"/>
              <a:pathLst>
                <a:path w="47" h="47">
                  <a:moveTo>
                    <a:pt x="18" y="0"/>
                  </a:moveTo>
                  <a:lnTo>
                    <a:pt x="0" y="29"/>
                  </a:lnTo>
                  <a:lnTo>
                    <a:pt x="29" y="47"/>
                  </a:lnTo>
                  <a:lnTo>
                    <a:pt x="47" y="18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62" name=""/>
          <p:cNvGrpSpPr/>
          <p:nvPr/>
        </p:nvGrpSpPr>
        <p:grpSpPr>
          <a:xfrm>
            <a:off x="6008760" y="2195640"/>
            <a:ext cx="909720" cy="1760400"/>
            <a:chOff x="6008760" y="2195640"/>
            <a:chExt cx="909720" cy="1760400"/>
          </a:xfrm>
        </p:grpSpPr>
        <p:sp>
          <p:nvSpPr>
            <p:cNvPr id="663" name=""/>
            <p:cNvSpPr/>
            <p:nvPr/>
          </p:nvSpPr>
          <p:spPr>
            <a:xfrm>
              <a:off x="6008760" y="2195640"/>
              <a:ext cx="34920" cy="36360"/>
            </a:xfrm>
            <a:custGeom>
              <a:avLst/>
              <a:gdLst/>
              <a:ahLst/>
              <a:rect l="l" t="t" r="r" b="b"/>
              <a:pathLst>
                <a:path w="45" h="46">
                  <a:moveTo>
                    <a:pt x="31" y="0"/>
                  </a:moveTo>
                  <a:lnTo>
                    <a:pt x="0" y="16"/>
                  </a:lnTo>
                  <a:lnTo>
                    <a:pt x="15" y="46"/>
                  </a:lnTo>
                  <a:lnTo>
                    <a:pt x="45" y="31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4" name=""/>
            <p:cNvSpPr/>
            <p:nvPr/>
          </p:nvSpPr>
          <p:spPr>
            <a:xfrm>
              <a:off x="6032520" y="2243160"/>
              <a:ext cx="36360" cy="3816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30" y="0"/>
                  </a:moveTo>
                  <a:lnTo>
                    <a:pt x="0" y="16"/>
                  </a:lnTo>
                  <a:lnTo>
                    <a:pt x="16" y="48"/>
                  </a:lnTo>
                  <a:lnTo>
                    <a:pt x="46" y="3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5" name=""/>
            <p:cNvSpPr/>
            <p:nvPr/>
          </p:nvSpPr>
          <p:spPr>
            <a:xfrm>
              <a:off x="6058080" y="2293920"/>
              <a:ext cx="36360" cy="3636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0" y="0"/>
                  </a:moveTo>
                  <a:lnTo>
                    <a:pt x="0" y="16"/>
                  </a:lnTo>
                  <a:lnTo>
                    <a:pt x="16" y="47"/>
                  </a:lnTo>
                  <a:lnTo>
                    <a:pt x="46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6" name=""/>
            <p:cNvSpPr/>
            <p:nvPr/>
          </p:nvSpPr>
          <p:spPr>
            <a:xfrm>
              <a:off x="6083280" y="2343240"/>
              <a:ext cx="36360" cy="3636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31" y="0"/>
                  </a:moveTo>
                  <a:lnTo>
                    <a:pt x="0" y="16"/>
                  </a:lnTo>
                  <a:lnTo>
                    <a:pt x="16" y="46"/>
                  </a:lnTo>
                  <a:lnTo>
                    <a:pt x="47" y="3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7" name=""/>
            <p:cNvSpPr/>
            <p:nvPr/>
          </p:nvSpPr>
          <p:spPr>
            <a:xfrm>
              <a:off x="6108840" y="2392200"/>
              <a:ext cx="34920" cy="36720"/>
            </a:xfrm>
            <a:custGeom>
              <a:avLst/>
              <a:gdLst/>
              <a:ahLst/>
              <a:rect l="l" t="t" r="r" b="b"/>
              <a:pathLst>
                <a:path w="45" h="46">
                  <a:moveTo>
                    <a:pt x="31" y="0"/>
                  </a:moveTo>
                  <a:lnTo>
                    <a:pt x="0" y="16"/>
                  </a:lnTo>
                  <a:lnTo>
                    <a:pt x="15" y="46"/>
                  </a:lnTo>
                  <a:lnTo>
                    <a:pt x="45" y="31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8" name=""/>
            <p:cNvSpPr/>
            <p:nvPr/>
          </p:nvSpPr>
          <p:spPr>
            <a:xfrm>
              <a:off x="6132600" y="2441520"/>
              <a:ext cx="36360" cy="3672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30" y="0"/>
                  </a:moveTo>
                  <a:lnTo>
                    <a:pt x="0" y="16"/>
                  </a:lnTo>
                  <a:lnTo>
                    <a:pt x="16" y="48"/>
                  </a:lnTo>
                  <a:lnTo>
                    <a:pt x="46" y="3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9" name=""/>
            <p:cNvSpPr/>
            <p:nvPr/>
          </p:nvSpPr>
          <p:spPr>
            <a:xfrm>
              <a:off x="6157800" y="2490840"/>
              <a:ext cx="36720" cy="3816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30" y="0"/>
                  </a:moveTo>
                  <a:lnTo>
                    <a:pt x="0" y="16"/>
                  </a:lnTo>
                  <a:lnTo>
                    <a:pt x="15" y="48"/>
                  </a:lnTo>
                  <a:lnTo>
                    <a:pt x="46" y="3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0" name=""/>
            <p:cNvSpPr/>
            <p:nvPr/>
          </p:nvSpPr>
          <p:spPr>
            <a:xfrm>
              <a:off x="6183360" y="2540160"/>
              <a:ext cx="36360" cy="3636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31" y="0"/>
                  </a:moveTo>
                  <a:lnTo>
                    <a:pt x="0" y="16"/>
                  </a:lnTo>
                  <a:lnTo>
                    <a:pt x="16" y="46"/>
                  </a:lnTo>
                  <a:lnTo>
                    <a:pt x="47" y="3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1" name=""/>
            <p:cNvSpPr/>
            <p:nvPr/>
          </p:nvSpPr>
          <p:spPr>
            <a:xfrm>
              <a:off x="6208560" y="2589120"/>
              <a:ext cx="36720" cy="36720"/>
            </a:xfrm>
            <a:custGeom>
              <a:avLst/>
              <a:gdLst/>
              <a:ahLst/>
              <a:rect l="l" t="t" r="r" b="b"/>
              <a:pathLst>
                <a:path w="46" h="46">
                  <a:moveTo>
                    <a:pt x="31" y="0"/>
                  </a:moveTo>
                  <a:lnTo>
                    <a:pt x="0" y="16"/>
                  </a:lnTo>
                  <a:lnTo>
                    <a:pt x="16" y="46"/>
                  </a:lnTo>
                  <a:lnTo>
                    <a:pt x="46" y="31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2" name=""/>
            <p:cNvSpPr/>
            <p:nvPr/>
          </p:nvSpPr>
          <p:spPr>
            <a:xfrm>
              <a:off x="6232680" y="2638440"/>
              <a:ext cx="36360" cy="3636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0" y="0"/>
                  </a:moveTo>
                  <a:lnTo>
                    <a:pt x="0" y="16"/>
                  </a:lnTo>
                  <a:lnTo>
                    <a:pt x="15" y="47"/>
                  </a:lnTo>
                  <a:lnTo>
                    <a:pt x="46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3" name=""/>
            <p:cNvSpPr/>
            <p:nvPr/>
          </p:nvSpPr>
          <p:spPr>
            <a:xfrm>
              <a:off x="6257880" y="2687760"/>
              <a:ext cx="36720" cy="37800"/>
            </a:xfrm>
            <a:custGeom>
              <a:avLst/>
              <a:gdLst/>
              <a:ahLst/>
              <a:rect l="l" t="t" r="r" b="b"/>
              <a:pathLst>
                <a:path w="47" h="48">
                  <a:moveTo>
                    <a:pt x="31" y="0"/>
                  </a:moveTo>
                  <a:lnTo>
                    <a:pt x="0" y="16"/>
                  </a:lnTo>
                  <a:lnTo>
                    <a:pt x="16" y="48"/>
                  </a:lnTo>
                  <a:lnTo>
                    <a:pt x="47" y="3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4" name=""/>
            <p:cNvSpPr/>
            <p:nvPr/>
          </p:nvSpPr>
          <p:spPr>
            <a:xfrm>
              <a:off x="6283440" y="2736720"/>
              <a:ext cx="36360" cy="3672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31" y="0"/>
                  </a:moveTo>
                  <a:lnTo>
                    <a:pt x="0" y="16"/>
                  </a:lnTo>
                  <a:lnTo>
                    <a:pt x="16" y="46"/>
                  </a:lnTo>
                  <a:lnTo>
                    <a:pt x="47" y="3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5" name=""/>
            <p:cNvSpPr/>
            <p:nvPr/>
          </p:nvSpPr>
          <p:spPr>
            <a:xfrm>
              <a:off x="6308640" y="2786040"/>
              <a:ext cx="36720" cy="3636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0" y="0"/>
                  </a:moveTo>
                  <a:lnTo>
                    <a:pt x="0" y="16"/>
                  </a:lnTo>
                  <a:lnTo>
                    <a:pt x="16" y="47"/>
                  </a:lnTo>
                  <a:lnTo>
                    <a:pt x="46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6" name=""/>
            <p:cNvSpPr/>
            <p:nvPr/>
          </p:nvSpPr>
          <p:spPr>
            <a:xfrm>
              <a:off x="6332400" y="2835360"/>
              <a:ext cx="36720" cy="36360"/>
            </a:xfrm>
            <a:custGeom>
              <a:avLst/>
              <a:gdLst/>
              <a:ahLst/>
              <a:rect l="l" t="t" r="r" b="b"/>
              <a:pathLst>
                <a:path w="45" h="47">
                  <a:moveTo>
                    <a:pt x="30" y="0"/>
                  </a:moveTo>
                  <a:lnTo>
                    <a:pt x="0" y="16"/>
                  </a:lnTo>
                  <a:lnTo>
                    <a:pt x="14" y="47"/>
                  </a:lnTo>
                  <a:lnTo>
                    <a:pt x="45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7" name=""/>
            <p:cNvSpPr/>
            <p:nvPr/>
          </p:nvSpPr>
          <p:spPr>
            <a:xfrm>
              <a:off x="6357960" y="2884320"/>
              <a:ext cx="36360" cy="38160"/>
            </a:xfrm>
            <a:custGeom>
              <a:avLst/>
              <a:gdLst/>
              <a:ahLst/>
              <a:rect l="l" t="t" r="r" b="b"/>
              <a:pathLst>
                <a:path w="47" h="48">
                  <a:moveTo>
                    <a:pt x="31" y="0"/>
                  </a:moveTo>
                  <a:lnTo>
                    <a:pt x="0" y="16"/>
                  </a:lnTo>
                  <a:lnTo>
                    <a:pt x="16" y="48"/>
                  </a:lnTo>
                  <a:lnTo>
                    <a:pt x="47" y="3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8" name=""/>
            <p:cNvSpPr/>
            <p:nvPr/>
          </p:nvSpPr>
          <p:spPr>
            <a:xfrm>
              <a:off x="6383160" y="2933640"/>
              <a:ext cx="36720" cy="3816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31" y="0"/>
                  </a:moveTo>
                  <a:lnTo>
                    <a:pt x="0" y="16"/>
                  </a:lnTo>
                  <a:lnTo>
                    <a:pt x="16" y="48"/>
                  </a:lnTo>
                  <a:lnTo>
                    <a:pt x="46" y="3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9" name=""/>
            <p:cNvSpPr/>
            <p:nvPr/>
          </p:nvSpPr>
          <p:spPr>
            <a:xfrm>
              <a:off x="6407280" y="2982960"/>
              <a:ext cx="37800" cy="3636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0" y="0"/>
                  </a:moveTo>
                  <a:lnTo>
                    <a:pt x="0" y="16"/>
                  </a:lnTo>
                  <a:lnTo>
                    <a:pt x="16" y="47"/>
                  </a:lnTo>
                  <a:lnTo>
                    <a:pt x="46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0" name=""/>
            <p:cNvSpPr/>
            <p:nvPr/>
          </p:nvSpPr>
          <p:spPr>
            <a:xfrm>
              <a:off x="6432480" y="3032280"/>
              <a:ext cx="36720" cy="36360"/>
            </a:xfrm>
            <a:custGeom>
              <a:avLst/>
              <a:gdLst/>
              <a:ahLst/>
              <a:rect l="l" t="t" r="r" b="b"/>
              <a:pathLst>
                <a:path w="45" h="47">
                  <a:moveTo>
                    <a:pt x="30" y="0"/>
                  </a:moveTo>
                  <a:lnTo>
                    <a:pt x="0" y="16"/>
                  </a:lnTo>
                  <a:lnTo>
                    <a:pt x="14" y="47"/>
                  </a:lnTo>
                  <a:lnTo>
                    <a:pt x="45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1" name=""/>
            <p:cNvSpPr/>
            <p:nvPr/>
          </p:nvSpPr>
          <p:spPr>
            <a:xfrm>
              <a:off x="6458040" y="3081240"/>
              <a:ext cx="36360" cy="3816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31" y="0"/>
                  </a:moveTo>
                  <a:lnTo>
                    <a:pt x="0" y="16"/>
                  </a:lnTo>
                  <a:lnTo>
                    <a:pt x="16" y="46"/>
                  </a:lnTo>
                  <a:lnTo>
                    <a:pt x="47" y="3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2" name=""/>
            <p:cNvSpPr/>
            <p:nvPr/>
          </p:nvSpPr>
          <p:spPr>
            <a:xfrm>
              <a:off x="6483240" y="3130560"/>
              <a:ext cx="36720" cy="3816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30" y="0"/>
                  </a:moveTo>
                  <a:lnTo>
                    <a:pt x="0" y="16"/>
                  </a:lnTo>
                  <a:lnTo>
                    <a:pt x="16" y="48"/>
                  </a:lnTo>
                  <a:lnTo>
                    <a:pt x="46" y="3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3" name=""/>
            <p:cNvSpPr/>
            <p:nvPr/>
          </p:nvSpPr>
          <p:spPr>
            <a:xfrm>
              <a:off x="6507000" y="3179880"/>
              <a:ext cx="38160" cy="3636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0" y="0"/>
                  </a:moveTo>
                  <a:lnTo>
                    <a:pt x="0" y="16"/>
                  </a:lnTo>
                  <a:lnTo>
                    <a:pt x="16" y="47"/>
                  </a:lnTo>
                  <a:lnTo>
                    <a:pt x="46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4" name=""/>
            <p:cNvSpPr/>
            <p:nvPr/>
          </p:nvSpPr>
          <p:spPr>
            <a:xfrm>
              <a:off x="6532560" y="3228840"/>
              <a:ext cx="38160" cy="3672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0" y="0"/>
                  </a:moveTo>
                  <a:lnTo>
                    <a:pt x="0" y="16"/>
                  </a:lnTo>
                  <a:lnTo>
                    <a:pt x="16" y="47"/>
                  </a:lnTo>
                  <a:lnTo>
                    <a:pt x="46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5" name=""/>
            <p:cNvSpPr/>
            <p:nvPr/>
          </p:nvSpPr>
          <p:spPr>
            <a:xfrm>
              <a:off x="6558120" y="3278160"/>
              <a:ext cx="36360" cy="38160"/>
            </a:xfrm>
            <a:custGeom>
              <a:avLst/>
              <a:gdLst/>
              <a:ahLst/>
              <a:rect l="l" t="t" r="r" b="b"/>
              <a:pathLst>
                <a:path w="46" h="46">
                  <a:moveTo>
                    <a:pt x="31" y="0"/>
                  </a:moveTo>
                  <a:lnTo>
                    <a:pt x="0" y="16"/>
                  </a:lnTo>
                  <a:lnTo>
                    <a:pt x="16" y="46"/>
                  </a:lnTo>
                  <a:lnTo>
                    <a:pt x="46" y="3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6" name=""/>
            <p:cNvSpPr/>
            <p:nvPr/>
          </p:nvSpPr>
          <p:spPr>
            <a:xfrm>
              <a:off x="6581880" y="3327480"/>
              <a:ext cx="38160" cy="3816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30" y="0"/>
                  </a:moveTo>
                  <a:lnTo>
                    <a:pt x="0" y="16"/>
                  </a:lnTo>
                  <a:lnTo>
                    <a:pt x="16" y="48"/>
                  </a:lnTo>
                  <a:lnTo>
                    <a:pt x="46" y="3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6607080" y="3376440"/>
              <a:ext cx="38160" cy="3816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30" y="0"/>
                  </a:moveTo>
                  <a:lnTo>
                    <a:pt x="0" y="16"/>
                  </a:lnTo>
                  <a:lnTo>
                    <a:pt x="16" y="48"/>
                  </a:lnTo>
                  <a:lnTo>
                    <a:pt x="46" y="3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>
              <a:off x="6632640" y="3425760"/>
              <a:ext cx="36360" cy="3672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0" y="0"/>
                  </a:moveTo>
                  <a:lnTo>
                    <a:pt x="0" y="16"/>
                  </a:lnTo>
                  <a:lnTo>
                    <a:pt x="16" y="47"/>
                  </a:lnTo>
                  <a:lnTo>
                    <a:pt x="46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9" name=""/>
            <p:cNvSpPr/>
            <p:nvPr/>
          </p:nvSpPr>
          <p:spPr>
            <a:xfrm>
              <a:off x="6657840" y="3475080"/>
              <a:ext cx="36720" cy="38160"/>
            </a:xfrm>
            <a:custGeom>
              <a:avLst/>
              <a:gdLst/>
              <a:ahLst/>
              <a:rect l="l" t="t" r="r" b="b"/>
              <a:pathLst>
                <a:path w="45" h="46">
                  <a:moveTo>
                    <a:pt x="31" y="0"/>
                  </a:moveTo>
                  <a:lnTo>
                    <a:pt x="0" y="16"/>
                  </a:lnTo>
                  <a:lnTo>
                    <a:pt x="15" y="46"/>
                  </a:lnTo>
                  <a:lnTo>
                    <a:pt x="45" y="3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0" name=""/>
            <p:cNvSpPr/>
            <p:nvPr/>
          </p:nvSpPr>
          <p:spPr>
            <a:xfrm>
              <a:off x="6681960" y="3525840"/>
              <a:ext cx="37800" cy="3636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0" y="0"/>
                  </a:moveTo>
                  <a:lnTo>
                    <a:pt x="0" y="16"/>
                  </a:lnTo>
                  <a:lnTo>
                    <a:pt x="16" y="47"/>
                  </a:lnTo>
                  <a:lnTo>
                    <a:pt x="46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6707160" y="3573360"/>
              <a:ext cx="38160" cy="3816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30" y="0"/>
                  </a:moveTo>
                  <a:lnTo>
                    <a:pt x="0" y="16"/>
                  </a:lnTo>
                  <a:lnTo>
                    <a:pt x="16" y="48"/>
                  </a:lnTo>
                  <a:lnTo>
                    <a:pt x="46" y="3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2" name=""/>
            <p:cNvSpPr/>
            <p:nvPr/>
          </p:nvSpPr>
          <p:spPr>
            <a:xfrm>
              <a:off x="6732720" y="3622680"/>
              <a:ext cx="36360" cy="3636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0" y="0"/>
                  </a:moveTo>
                  <a:lnTo>
                    <a:pt x="0" y="16"/>
                  </a:lnTo>
                  <a:lnTo>
                    <a:pt x="15" y="47"/>
                  </a:lnTo>
                  <a:lnTo>
                    <a:pt x="46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3" name=""/>
            <p:cNvSpPr/>
            <p:nvPr/>
          </p:nvSpPr>
          <p:spPr>
            <a:xfrm>
              <a:off x="6757920" y="3672000"/>
              <a:ext cx="36720" cy="38160"/>
            </a:xfrm>
            <a:custGeom>
              <a:avLst/>
              <a:gdLst/>
              <a:ahLst/>
              <a:rect l="l" t="t" r="r" b="b"/>
              <a:pathLst>
                <a:path w="45" h="46">
                  <a:moveTo>
                    <a:pt x="31" y="0"/>
                  </a:moveTo>
                  <a:lnTo>
                    <a:pt x="0" y="16"/>
                  </a:lnTo>
                  <a:lnTo>
                    <a:pt x="15" y="46"/>
                  </a:lnTo>
                  <a:lnTo>
                    <a:pt x="45" y="3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4" name=""/>
            <p:cNvSpPr/>
            <p:nvPr/>
          </p:nvSpPr>
          <p:spPr>
            <a:xfrm>
              <a:off x="6781680" y="3722760"/>
              <a:ext cx="38160" cy="3636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0" y="0"/>
                  </a:moveTo>
                  <a:lnTo>
                    <a:pt x="0" y="16"/>
                  </a:lnTo>
                  <a:lnTo>
                    <a:pt x="16" y="47"/>
                  </a:lnTo>
                  <a:lnTo>
                    <a:pt x="46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6807240" y="3770280"/>
              <a:ext cx="36360" cy="3816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30" y="0"/>
                  </a:moveTo>
                  <a:lnTo>
                    <a:pt x="0" y="16"/>
                  </a:lnTo>
                  <a:lnTo>
                    <a:pt x="16" y="48"/>
                  </a:lnTo>
                  <a:lnTo>
                    <a:pt x="46" y="3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6" name=""/>
            <p:cNvSpPr/>
            <p:nvPr/>
          </p:nvSpPr>
          <p:spPr>
            <a:xfrm>
              <a:off x="6832440" y="3819600"/>
              <a:ext cx="36720" cy="38160"/>
            </a:xfrm>
            <a:custGeom>
              <a:avLst/>
              <a:gdLst/>
              <a:ahLst/>
              <a:rect l="l" t="t" r="r" b="b"/>
              <a:pathLst>
                <a:path w="47" h="48">
                  <a:moveTo>
                    <a:pt x="31" y="0"/>
                  </a:moveTo>
                  <a:lnTo>
                    <a:pt x="0" y="16"/>
                  </a:lnTo>
                  <a:lnTo>
                    <a:pt x="16" y="48"/>
                  </a:lnTo>
                  <a:lnTo>
                    <a:pt x="47" y="3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7" name=""/>
            <p:cNvSpPr/>
            <p:nvPr/>
          </p:nvSpPr>
          <p:spPr>
            <a:xfrm>
              <a:off x="6858000" y="3868560"/>
              <a:ext cx="36360" cy="3816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31" y="0"/>
                  </a:moveTo>
                  <a:lnTo>
                    <a:pt x="0" y="16"/>
                  </a:lnTo>
                  <a:lnTo>
                    <a:pt x="16" y="46"/>
                  </a:lnTo>
                  <a:lnTo>
                    <a:pt x="47" y="3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8" name=""/>
            <p:cNvSpPr/>
            <p:nvPr/>
          </p:nvSpPr>
          <p:spPr>
            <a:xfrm>
              <a:off x="6881760" y="3919680"/>
              <a:ext cx="36720" cy="3636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0" y="0"/>
                  </a:moveTo>
                  <a:lnTo>
                    <a:pt x="0" y="16"/>
                  </a:lnTo>
                  <a:lnTo>
                    <a:pt x="16" y="47"/>
                  </a:lnTo>
                  <a:lnTo>
                    <a:pt x="46" y="3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99" name=""/>
          <p:cNvGrpSpPr/>
          <p:nvPr/>
        </p:nvGrpSpPr>
        <p:grpSpPr>
          <a:xfrm>
            <a:off x="6539040" y="2201760"/>
            <a:ext cx="27000" cy="2287800"/>
            <a:chOff x="6539040" y="2201760"/>
            <a:chExt cx="27000" cy="2287800"/>
          </a:xfrm>
        </p:grpSpPr>
        <p:sp>
          <p:nvSpPr>
            <p:cNvPr id="700" name=""/>
            <p:cNvSpPr/>
            <p:nvPr/>
          </p:nvSpPr>
          <p:spPr>
            <a:xfrm>
              <a:off x="6539040" y="220176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1" name=""/>
            <p:cNvSpPr/>
            <p:nvPr/>
          </p:nvSpPr>
          <p:spPr>
            <a:xfrm>
              <a:off x="6539040" y="2255760"/>
              <a:ext cx="27000" cy="288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2" name=""/>
            <p:cNvSpPr/>
            <p:nvPr/>
          </p:nvSpPr>
          <p:spPr>
            <a:xfrm>
              <a:off x="6539040" y="2311560"/>
              <a:ext cx="27000" cy="2844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3" name=""/>
            <p:cNvSpPr/>
            <p:nvPr/>
          </p:nvSpPr>
          <p:spPr>
            <a:xfrm>
              <a:off x="6539040" y="236700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4" name=""/>
            <p:cNvSpPr/>
            <p:nvPr/>
          </p:nvSpPr>
          <p:spPr>
            <a:xfrm>
              <a:off x="6539040" y="24224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5" name=""/>
            <p:cNvSpPr/>
            <p:nvPr/>
          </p:nvSpPr>
          <p:spPr>
            <a:xfrm>
              <a:off x="6539040" y="24782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6" name=""/>
            <p:cNvSpPr/>
            <p:nvPr/>
          </p:nvSpPr>
          <p:spPr>
            <a:xfrm>
              <a:off x="6539040" y="253368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6539040" y="2587680"/>
              <a:ext cx="27000" cy="2844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8" name=""/>
            <p:cNvSpPr/>
            <p:nvPr/>
          </p:nvSpPr>
          <p:spPr>
            <a:xfrm>
              <a:off x="6539040" y="2643120"/>
              <a:ext cx="27000" cy="288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9" name=""/>
            <p:cNvSpPr/>
            <p:nvPr/>
          </p:nvSpPr>
          <p:spPr>
            <a:xfrm>
              <a:off x="6539040" y="2698920"/>
              <a:ext cx="27000" cy="2664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0" name=""/>
            <p:cNvSpPr/>
            <p:nvPr/>
          </p:nvSpPr>
          <p:spPr>
            <a:xfrm>
              <a:off x="6539040" y="275436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6539040" y="280980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2" name=""/>
            <p:cNvSpPr/>
            <p:nvPr/>
          </p:nvSpPr>
          <p:spPr>
            <a:xfrm>
              <a:off x="6539040" y="2863800"/>
              <a:ext cx="27000" cy="288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3" name=""/>
            <p:cNvSpPr/>
            <p:nvPr/>
          </p:nvSpPr>
          <p:spPr>
            <a:xfrm>
              <a:off x="6539040" y="2919240"/>
              <a:ext cx="27000" cy="288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4" name=""/>
            <p:cNvSpPr/>
            <p:nvPr/>
          </p:nvSpPr>
          <p:spPr>
            <a:xfrm>
              <a:off x="6539040" y="29750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6539040" y="303048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6539040" y="3086280"/>
              <a:ext cx="27000" cy="2664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7" name=""/>
            <p:cNvSpPr/>
            <p:nvPr/>
          </p:nvSpPr>
          <p:spPr>
            <a:xfrm>
              <a:off x="6539040" y="3139920"/>
              <a:ext cx="27000" cy="288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8" name=""/>
            <p:cNvSpPr/>
            <p:nvPr/>
          </p:nvSpPr>
          <p:spPr>
            <a:xfrm>
              <a:off x="6539040" y="3195720"/>
              <a:ext cx="27000" cy="2844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6539040" y="325116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6539040" y="330660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6539040" y="336240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6539040" y="3416400"/>
              <a:ext cx="27000" cy="2844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6539040" y="3471840"/>
              <a:ext cx="27000" cy="2844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6539040" y="352728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6539040" y="358308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6" name=""/>
            <p:cNvSpPr/>
            <p:nvPr/>
          </p:nvSpPr>
          <p:spPr>
            <a:xfrm>
              <a:off x="6539040" y="363852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6539040" y="3692520"/>
              <a:ext cx="27000" cy="2844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>
              <a:off x="6539040" y="3747960"/>
              <a:ext cx="27000" cy="288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9" name=""/>
            <p:cNvSpPr/>
            <p:nvPr/>
          </p:nvSpPr>
          <p:spPr>
            <a:xfrm>
              <a:off x="6539040" y="380376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>
              <a:off x="6539040" y="385920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6539040" y="39146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6539040" y="397044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6539040" y="4024440"/>
              <a:ext cx="27000" cy="2844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6539040" y="4079880"/>
              <a:ext cx="27000" cy="2844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6539040" y="413532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6539040" y="419112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6539040" y="424656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6539040" y="4300560"/>
              <a:ext cx="27000" cy="2844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6539040" y="4356000"/>
              <a:ext cx="27000" cy="288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6539040" y="4411800"/>
              <a:ext cx="27000" cy="2700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6539040" y="4467240"/>
              <a:ext cx="27000" cy="22320"/>
            </a:xfrm>
            <a:prstGeom prst="rect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42" name=""/>
          <p:cNvSpPr/>
          <p:nvPr/>
        </p:nvSpPr>
        <p:spPr>
          <a:xfrm>
            <a:off x="4862520" y="3852720"/>
            <a:ext cx="150336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3" name=""/>
          <p:cNvSpPr/>
          <p:nvPr/>
        </p:nvSpPr>
        <p:spPr>
          <a:xfrm>
            <a:off x="5240160" y="3809880"/>
            <a:ext cx="857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Feasible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4" name=""/>
          <p:cNvSpPr/>
          <p:nvPr/>
        </p:nvSpPr>
        <p:spPr>
          <a:xfrm>
            <a:off x="5051160" y="4092480"/>
            <a:ext cx="11944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5" name=""/>
          <p:cNvSpPr/>
          <p:nvPr/>
        </p:nvSpPr>
        <p:spPr>
          <a:xfrm>
            <a:off x="4732200" y="4479840"/>
            <a:ext cx="177984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6" name=""/>
          <p:cNvSpPr/>
          <p:nvPr/>
        </p:nvSpPr>
        <p:spPr>
          <a:xfrm>
            <a:off x="4498560" y="4495680"/>
            <a:ext cx="23626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Flow from Trader B &gt; Hub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7" name=""/>
          <p:cNvSpPr/>
          <p:nvPr/>
        </p:nvSpPr>
        <p:spPr>
          <a:xfrm rot="16200000">
            <a:off x="3202200" y="3255480"/>
            <a:ext cx="23738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Flow from Trader A &gt; Hub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8" name=""/>
          <p:cNvSpPr/>
          <p:nvPr/>
        </p:nvSpPr>
        <p:spPr>
          <a:xfrm>
            <a:off x="5924520" y="2422440"/>
            <a:ext cx="1681200" cy="265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9" name=""/>
          <p:cNvSpPr/>
          <p:nvPr/>
        </p:nvSpPr>
        <p:spPr>
          <a:xfrm>
            <a:off x="5947200" y="2422440"/>
            <a:ext cx="18248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Line flow constraints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0" name=""/>
          <p:cNvSpPr/>
          <p:nvPr/>
        </p:nvSpPr>
        <p:spPr>
          <a:xfrm>
            <a:off x="3573360" y="3154320"/>
            <a:ext cx="503280" cy="601560"/>
          </a:xfrm>
          <a:custGeom>
            <a:avLst/>
            <a:gdLst/>
            <a:ahLst/>
            <a:rect l="l" t="t" r="r" b="b"/>
            <a:pathLst>
              <a:path w="634" h="757">
                <a:moveTo>
                  <a:pt x="474" y="0"/>
                </a:moveTo>
                <a:lnTo>
                  <a:pt x="474" y="189"/>
                </a:lnTo>
                <a:lnTo>
                  <a:pt x="0" y="189"/>
                </a:lnTo>
                <a:lnTo>
                  <a:pt x="0" y="567"/>
                </a:lnTo>
                <a:lnTo>
                  <a:pt x="474" y="567"/>
                </a:lnTo>
                <a:lnTo>
                  <a:pt x="474" y="757"/>
                </a:lnTo>
                <a:lnTo>
                  <a:pt x="634" y="379"/>
                </a:lnTo>
                <a:lnTo>
                  <a:pt x="474" y="0"/>
                </a:lnTo>
                <a:close/>
              </a:path>
            </a:pathLst>
          </a:custGeom>
          <a:solidFill>
            <a:srgbClr val="0066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1" name=""/>
          <p:cNvSpPr/>
          <p:nvPr/>
        </p:nvSpPr>
        <p:spPr>
          <a:xfrm>
            <a:off x="1971720" y="3849840"/>
            <a:ext cx="476280" cy="529920"/>
          </a:xfrm>
          <a:custGeom>
            <a:avLst/>
            <a:gdLst/>
            <a:ahLst/>
            <a:rect l="l" t="t" r="r" b="b"/>
            <a:pathLst>
              <a:path w="599" h="667">
                <a:moveTo>
                  <a:pt x="26" y="0"/>
                </a:moveTo>
                <a:lnTo>
                  <a:pt x="0" y="23"/>
                </a:lnTo>
                <a:lnTo>
                  <a:pt x="573" y="667"/>
                </a:lnTo>
                <a:lnTo>
                  <a:pt x="599" y="644"/>
                </a:lnTo>
                <a:lnTo>
                  <a:pt x="26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2" name=""/>
          <p:cNvSpPr/>
          <p:nvPr/>
        </p:nvSpPr>
        <p:spPr>
          <a:xfrm>
            <a:off x="2017800" y="3290760"/>
            <a:ext cx="425520" cy="547920"/>
          </a:xfrm>
          <a:custGeom>
            <a:avLst/>
            <a:gdLst/>
            <a:ahLst/>
            <a:rect l="l" t="t" r="r" b="b"/>
            <a:pathLst>
              <a:path w="535" h="691">
                <a:moveTo>
                  <a:pt x="0" y="670"/>
                </a:moveTo>
                <a:lnTo>
                  <a:pt x="27" y="691"/>
                </a:lnTo>
                <a:lnTo>
                  <a:pt x="535" y="21"/>
                </a:lnTo>
                <a:lnTo>
                  <a:pt x="508" y="0"/>
                </a:lnTo>
                <a:lnTo>
                  <a:pt x="0" y="67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3" name=""/>
          <p:cNvSpPr/>
          <p:nvPr/>
        </p:nvSpPr>
        <p:spPr>
          <a:xfrm>
            <a:off x="2017800" y="2813040"/>
            <a:ext cx="88920" cy="69840"/>
          </a:xfrm>
          <a:prstGeom prst="ellipse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4" name=""/>
          <p:cNvSpPr/>
          <p:nvPr/>
        </p:nvSpPr>
        <p:spPr>
          <a:xfrm>
            <a:off x="2395440" y="3252960"/>
            <a:ext cx="88920" cy="71280"/>
          </a:xfrm>
          <a:prstGeom prst="ellipse">
            <a:avLst/>
          </a:prstGeom>
          <a:solidFill>
            <a:srgbClr val="ff0000"/>
          </a:solidFill>
          <a:ln w="64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5" name=""/>
          <p:cNvSpPr/>
          <p:nvPr/>
        </p:nvSpPr>
        <p:spPr>
          <a:xfrm>
            <a:off x="1951200" y="3817800"/>
            <a:ext cx="88560" cy="69840"/>
          </a:xfrm>
          <a:prstGeom prst="ellipse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6" name=""/>
          <p:cNvSpPr/>
          <p:nvPr/>
        </p:nvSpPr>
        <p:spPr>
          <a:xfrm>
            <a:off x="1582560" y="3414600"/>
            <a:ext cx="428760" cy="452520"/>
          </a:xfrm>
          <a:custGeom>
            <a:avLst/>
            <a:gdLst/>
            <a:ahLst/>
            <a:rect l="l" t="t" r="r" b="b"/>
            <a:pathLst>
              <a:path w="540" h="570">
                <a:moveTo>
                  <a:pt x="25" y="0"/>
                </a:moveTo>
                <a:lnTo>
                  <a:pt x="0" y="23"/>
                </a:lnTo>
                <a:lnTo>
                  <a:pt x="516" y="570"/>
                </a:lnTo>
                <a:lnTo>
                  <a:pt x="540" y="547"/>
                </a:lnTo>
                <a:lnTo>
                  <a:pt x="2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7" name=""/>
          <p:cNvSpPr/>
          <p:nvPr/>
        </p:nvSpPr>
        <p:spPr>
          <a:xfrm>
            <a:off x="2394000" y="4330800"/>
            <a:ext cx="90360" cy="69840"/>
          </a:xfrm>
          <a:prstGeom prst="ellipse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8" name=""/>
          <p:cNvSpPr/>
          <p:nvPr/>
        </p:nvSpPr>
        <p:spPr>
          <a:xfrm>
            <a:off x="1565280" y="3392640"/>
            <a:ext cx="88920" cy="69840"/>
          </a:xfrm>
          <a:prstGeom prst="ellipse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9" name=""/>
          <p:cNvSpPr/>
          <p:nvPr/>
        </p:nvSpPr>
        <p:spPr>
          <a:xfrm>
            <a:off x="1593720" y="2825640"/>
            <a:ext cx="487440" cy="595440"/>
          </a:xfrm>
          <a:custGeom>
            <a:avLst/>
            <a:gdLst/>
            <a:ahLst/>
            <a:rect l="l" t="t" r="r" b="b"/>
            <a:pathLst>
              <a:path w="615" h="750">
                <a:moveTo>
                  <a:pt x="0" y="728"/>
                </a:moveTo>
                <a:lnTo>
                  <a:pt x="26" y="750"/>
                </a:lnTo>
                <a:lnTo>
                  <a:pt x="615" y="22"/>
                </a:lnTo>
                <a:lnTo>
                  <a:pt x="589" y="0"/>
                </a:lnTo>
                <a:lnTo>
                  <a:pt x="0" y="72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0" name=""/>
          <p:cNvSpPr/>
          <p:nvPr/>
        </p:nvSpPr>
        <p:spPr>
          <a:xfrm>
            <a:off x="2054160" y="2828880"/>
            <a:ext cx="393840" cy="473040"/>
          </a:xfrm>
          <a:custGeom>
            <a:avLst/>
            <a:gdLst/>
            <a:ahLst/>
            <a:rect l="l" t="t" r="r" b="b"/>
            <a:pathLst>
              <a:path w="495" h="596">
                <a:moveTo>
                  <a:pt x="26" y="0"/>
                </a:moveTo>
                <a:lnTo>
                  <a:pt x="0" y="22"/>
                </a:lnTo>
                <a:lnTo>
                  <a:pt x="469" y="596"/>
                </a:lnTo>
                <a:lnTo>
                  <a:pt x="495" y="574"/>
                </a:lnTo>
                <a:lnTo>
                  <a:pt x="26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1" name=""/>
          <p:cNvSpPr/>
          <p:nvPr/>
        </p:nvSpPr>
        <p:spPr>
          <a:xfrm>
            <a:off x="2054160" y="2276640"/>
            <a:ext cx="449280" cy="569880"/>
          </a:xfrm>
          <a:custGeom>
            <a:avLst/>
            <a:gdLst/>
            <a:ahLst/>
            <a:rect l="l" t="t" r="r" b="b"/>
            <a:pathLst>
              <a:path w="566" h="718">
                <a:moveTo>
                  <a:pt x="0" y="696"/>
                </a:moveTo>
                <a:lnTo>
                  <a:pt x="28" y="718"/>
                </a:lnTo>
                <a:lnTo>
                  <a:pt x="566" y="21"/>
                </a:lnTo>
                <a:lnTo>
                  <a:pt x="538" y="0"/>
                </a:lnTo>
                <a:lnTo>
                  <a:pt x="0" y="69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2" name=""/>
          <p:cNvSpPr/>
          <p:nvPr/>
        </p:nvSpPr>
        <p:spPr>
          <a:xfrm>
            <a:off x="2443320" y="3863880"/>
            <a:ext cx="474480" cy="528840"/>
          </a:xfrm>
          <a:custGeom>
            <a:avLst/>
            <a:gdLst/>
            <a:ahLst/>
            <a:rect l="l" t="t" r="r" b="b"/>
            <a:pathLst>
              <a:path w="599" h="667">
                <a:moveTo>
                  <a:pt x="599" y="23"/>
                </a:moveTo>
                <a:lnTo>
                  <a:pt x="573" y="0"/>
                </a:lnTo>
                <a:lnTo>
                  <a:pt x="0" y="644"/>
                </a:lnTo>
                <a:lnTo>
                  <a:pt x="26" y="667"/>
                </a:lnTo>
                <a:lnTo>
                  <a:pt x="599" y="2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3" name=""/>
          <p:cNvSpPr/>
          <p:nvPr/>
        </p:nvSpPr>
        <p:spPr>
          <a:xfrm>
            <a:off x="2448000" y="3303720"/>
            <a:ext cx="425520" cy="549000"/>
          </a:xfrm>
          <a:custGeom>
            <a:avLst/>
            <a:gdLst/>
            <a:ahLst/>
            <a:rect l="l" t="t" r="r" b="b"/>
            <a:pathLst>
              <a:path w="535" h="690">
                <a:moveTo>
                  <a:pt x="507" y="690"/>
                </a:moveTo>
                <a:lnTo>
                  <a:pt x="535" y="670"/>
                </a:lnTo>
                <a:lnTo>
                  <a:pt x="27" y="0"/>
                </a:lnTo>
                <a:lnTo>
                  <a:pt x="0" y="20"/>
                </a:lnTo>
                <a:lnTo>
                  <a:pt x="507" y="69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4" name=""/>
          <p:cNvSpPr/>
          <p:nvPr/>
        </p:nvSpPr>
        <p:spPr>
          <a:xfrm>
            <a:off x="2435400" y="2298600"/>
            <a:ext cx="88560" cy="69840"/>
          </a:xfrm>
          <a:prstGeom prst="ellipse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5" name=""/>
          <p:cNvSpPr/>
          <p:nvPr/>
        </p:nvSpPr>
        <p:spPr>
          <a:xfrm>
            <a:off x="2784600" y="2825640"/>
            <a:ext cx="88920" cy="71640"/>
          </a:xfrm>
          <a:prstGeom prst="ellipse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6" name=""/>
          <p:cNvSpPr/>
          <p:nvPr/>
        </p:nvSpPr>
        <p:spPr>
          <a:xfrm>
            <a:off x="2405160" y="3267000"/>
            <a:ext cx="90360" cy="69840"/>
          </a:xfrm>
          <a:prstGeom prst="ellipse">
            <a:avLst/>
          </a:prstGeom>
          <a:solidFill>
            <a:srgbClr val="ff0000"/>
          </a:solidFill>
          <a:ln w="64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7" name=""/>
          <p:cNvSpPr/>
          <p:nvPr/>
        </p:nvSpPr>
        <p:spPr>
          <a:xfrm>
            <a:off x="2851200" y="3830760"/>
            <a:ext cx="88920" cy="71280"/>
          </a:xfrm>
          <a:prstGeom prst="ellipse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8" name=""/>
          <p:cNvSpPr/>
          <p:nvPr/>
        </p:nvSpPr>
        <p:spPr>
          <a:xfrm>
            <a:off x="2879640" y="3429000"/>
            <a:ext cx="428760" cy="452520"/>
          </a:xfrm>
          <a:custGeom>
            <a:avLst/>
            <a:gdLst/>
            <a:ahLst/>
            <a:rect l="l" t="t" r="r" b="b"/>
            <a:pathLst>
              <a:path w="539" h="570">
                <a:moveTo>
                  <a:pt x="539" y="24"/>
                </a:moveTo>
                <a:lnTo>
                  <a:pt x="515" y="0"/>
                </a:lnTo>
                <a:lnTo>
                  <a:pt x="0" y="547"/>
                </a:lnTo>
                <a:lnTo>
                  <a:pt x="24" y="570"/>
                </a:lnTo>
                <a:lnTo>
                  <a:pt x="539" y="2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9" name=""/>
          <p:cNvSpPr/>
          <p:nvPr/>
        </p:nvSpPr>
        <p:spPr>
          <a:xfrm>
            <a:off x="2406600" y="4344840"/>
            <a:ext cx="90360" cy="69840"/>
          </a:xfrm>
          <a:prstGeom prst="ellipse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0" name=""/>
          <p:cNvSpPr/>
          <p:nvPr/>
        </p:nvSpPr>
        <p:spPr>
          <a:xfrm>
            <a:off x="3236760" y="3406680"/>
            <a:ext cx="88920" cy="69840"/>
          </a:xfrm>
          <a:prstGeom prst="ellipse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1" name=""/>
          <p:cNvSpPr/>
          <p:nvPr/>
        </p:nvSpPr>
        <p:spPr>
          <a:xfrm>
            <a:off x="2808360" y="2840040"/>
            <a:ext cx="487440" cy="595440"/>
          </a:xfrm>
          <a:custGeom>
            <a:avLst/>
            <a:gdLst/>
            <a:ahLst/>
            <a:rect l="l" t="t" r="r" b="b"/>
            <a:pathLst>
              <a:path w="616" h="750">
                <a:moveTo>
                  <a:pt x="589" y="750"/>
                </a:moveTo>
                <a:lnTo>
                  <a:pt x="616" y="728"/>
                </a:lnTo>
                <a:lnTo>
                  <a:pt x="27" y="0"/>
                </a:lnTo>
                <a:lnTo>
                  <a:pt x="0" y="22"/>
                </a:lnTo>
                <a:lnTo>
                  <a:pt x="589" y="7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2" name=""/>
          <p:cNvSpPr/>
          <p:nvPr/>
        </p:nvSpPr>
        <p:spPr>
          <a:xfrm>
            <a:off x="2468520" y="2290680"/>
            <a:ext cx="368280" cy="568440"/>
          </a:xfrm>
          <a:custGeom>
            <a:avLst/>
            <a:gdLst/>
            <a:ahLst/>
            <a:rect l="l" t="t" r="r" b="b"/>
            <a:pathLst>
              <a:path w="463" h="715">
                <a:moveTo>
                  <a:pt x="434" y="715"/>
                </a:moveTo>
                <a:lnTo>
                  <a:pt x="463" y="697"/>
                </a:lnTo>
                <a:lnTo>
                  <a:pt x="29" y="0"/>
                </a:lnTo>
                <a:lnTo>
                  <a:pt x="0" y="19"/>
                </a:lnTo>
                <a:lnTo>
                  <a:pt x="434" y="71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3" name=""/>
          <p:cNvSpPr/>
          <p:nvPr/>
        </p:nvSpPr>
        <p:spPr>
          <a:xfrm>
            <a:off x="152280" y="4952880"/>
            <a:ext cx="8839440" cy="100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87360" indent="-387360">
              <a:lnSpc>
                <a:spcPts val="2299"/>
              </a:lnSpc>
              <a:spcBef>
                <a:spcPts val="250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Rights to and from various locations can’t be traded on a one-to-one basis, as impacts on congested lines are different (e.g. PTDF elements are different)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7360" indent="-387360">
              <a:lnSpc>
                <a:spcPts val="2299"/>
              </a:lnSpc>
              <a:spcBef>
                <a:spcPts val="250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Could be traded through an exchange, if done on an unequal quantity basis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F43E799-5BC6-499A-B1AB-4E681AC432A1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" name="PlaceHolder 1"/>
          <p:cNvSpPr>
            <a:spLocks noGrp="1"/>
          </p:cNvSpPr>
          <p:nvPr>
            <p:ph type="title"/>
          </p:nvPr>
        </p:nvSpPr>
        <p:spPr>
          <a:xfrm>
            <a:off x="58320" y="685800"/>
            <a:ext cx="908532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Transmission exchange could lower costs of trading numerous transmission rights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5" name="PlaceHolder 2"/>
          <p:cNvSpPr>
            <a:spLocks noGrp="1"/>
          </p:cNvSpPr>
          <p:nvPr>
            <p:ph/>
          </p:nvPr>
        </p:nvSpPr>
        <p:spPr>
          <a:xfrm>
            <a:off x="152280" y="4419720"/>
            <a:ext cx="8686800" cy="1766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19999"/>
          </a:bodyPr>
          <a:p>
            <a:pPr marL="387360" indent="-387360">
              <a:lnSpc>
                <a:spcPts val="2299"/>
              </a:lnSpc>
              <a:spcBef>
                <a:spcPts val="125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 of rights offered from Trader A node to hub “converted” to MW of rights from Trader B node to hub - true “point-to-point” rights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125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Exchange made at ratio of PTDF elements for the transactions (2:1 in example above) - insures that all binding constraints are still met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125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Exchange need only network parameters and line loadings from system operator - does not need to optimize all bids, etc.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6" name=""/>
          <p:cNvSpPr/>
          <p:nvPr/>
        </p:nvSpPr>
        <p:spPr>
          <a:xfrm>
            <a:off x="3467160" y="2438280"/>
            <a:ext cx="2133720" cy="1295640"/>
          </a:xfrm>
          <a:prstGeom prst="ellipse">
            <a:avLst/>
          </a:prstGeom>
          <a:solidFill>
            <a:srgbClr val="ffff00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exchange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7" name=""/>
          <p:cNvSpPr/>
          <p:nvPr/>
        </p:nvSpPr>
        <p:spPr>
          <a:xfrm>
            <a:off x="838080" y="2743200"/>
            <a:ext cx="1524240" cy="685800"/>
          </a:xfrm>
          <a:prstGeom prst="rect">
            <a:avLst/>
          </a:prstGeom>
          <a:solidFill>
            <a:srgbClr val="ffcc66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 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8" name=""/>
          <p:cNvSpPr/>
          <p:nvPr/>
        </p:nvSpPr>
        <p:spPr>
          <a:xfrm>
            <a:off x="6705720" y="2743200"/>
            <a:ext cx="1523880" cy="685800"/>
          </a:xfrm>
          <a:prstGeom prst="rect">
            <a:avLst/>
          </a:prstGeom>
          <a:solidFill>
            <a:srgbClr val="ffcc66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 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9" name=""/>
          <p:cNvSpPr/>
          <p:nvPr/>
        </p:nvSpPr>
        <p:spPr>
          <a:xfrm>
            <a:off x="2362320" y="2438280"/>
            <a:ext cx="1371600" cy="228600"/>
          </a:xfrm>
          <a:custGeom>
            <a:avLst/>
            <a:gdLst>
              <a:gd name="textAreaLeft" fmla="*/ 239760 w 1371600"/>
              <a:gd name="textAreaRight" fmla="*/ 994320 w 1371600"/>
              <a:gd name="textAreaTop" fmla="*/ 30600 h 228600"/>
              <a:gd name="textAreaBottom" fmla="*/ 198000 h 228600"/>
              <a:gd name="GluePoint1X" fmla="*/ 17 w 21600"/>
              <a:gd name="GluePoint1Y" fmla="*/ 0 h 21600"/>
              <a:gd name="GluePoint2X" fmla="*/ 16 w 21600"/>
              <a:gd name="GluePoint2Y" fmla="*/ 22 h 21600"/>
              <a:gd name="GluePoint3X" fmla="*/ 12 w 21600"/>
              <a:gd name="GluePoint3Y" fmla="*/ 2 h 21600"/>
              <a:gd name="GluePoint4X" fmla="*/ 8 w 21600"/>
              <a:gd name="GluePoint4Y" fmla="*/ 22 h 21600"/>
              <a:gd name="GluePoint5X" fmla="*/ 14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2682637"/>
                <a:lnTo>
                  <a:pt x="21168" y="14400"/>
                </a:lnTo>
                <a:lnTo>
                  <a:pt x="17280" y="21600"/>
                </a:lnTo>
                <a:lnTo>
                  <a:pt x="12528" y="14400"/>
                </a:lnTo>
                <a:lnTo>
                  <a:pt x="14688" y="14400"/>
                </a:lnTo>
                <a:arcTo wR="7560" hR="21600" stAng="-2717363" swAng="-2325203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gradFill rotWithShape="0">
            <a:gsLst>
              <a:gs pos="0">
                <a:srgbClr val="618ffd"/>
              </a:gs>
              <a:gs pos="100000">
                <a:srgbClr val="2c4174"/>
              </a:gs>
            </a:gsLst>
            <a:lin ang="10800000"/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0" name=""/>
          <p:cNvSpPr/>
          <p:nvPr/>
        </p:nvSpPr>
        <p:spPr>
          <a:xfrm>
            <a:off x="5486400" y="2438280"/>
            <a:ext cx="1371600" cy="228600"/>
          </a:xfrm>
          <a:custGeom>
            <a:avLst/>
            <a:gdLst>
              <a:gd name="textAreaLeft" fmla="*/ 239760 w 1371600"/>
              <a:gd name="textAreaRight" fmla="*/ 994320 w 1371600"/>
              <a:gd name="textAreaTop" fmla="*/ 30600 h 228600"/>
              <a:gd name="textAreaBottom" fmla="*/ 198000 h 228600"/>
              <a:gd name="GluePoint1X" fmla="*/ 17 w 21600"/>
              <a:gd name="GluePoint1Y" fmla="*/ 0 h 21600"/>
              <a:gd name="GluePoint2X" fmla="*/ 16 w 21600"/>
              <a:gd name="GluePoint2Y" fmla="*/ 22 h 21600"/>
              <a:gd name="GluePoint3X" fmla="*/ 12 w 21600"/>
              <a:gd name="GluePoint3Y" fmla="*/ 2 h 21600"/>
              <a:gd name="GluePoint4X" fmla="*/ 8 w 21600"/>
              <a:gd name="GluePoint4Y" fmla="*/ 22 h 21600"/>
              <a:gd name="GluePoint5X" fmla="*/ 14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2682637"/>
                <a:lnTo>
                  <a:pt x="21168" y="14400"/>
                </a:lnTo>
                <a:lnTo>
                  <a:pt x="17280" y="21600"/>
                </a:lnTo>
                <a:lnTo>
                  <a:pt x="12528" y="14400"/>
                </a:lnTo>
                <a:lnTo>
                  <a:pt x="14688" y="14400"/>
                </a:lnTo>
                <a:arcTo wR="7560" hR="21600" stAng="-2717363" swAng="-2325203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gradFill rotWithShape="0">
            <a:gsLst>
              <a:gs pos="0">
                <a:srgbClr val="618ffd"/>
              </a:gs>
              <a:gs pos="100000">
                <a:srgbClr val="2c4174"/>
              </a:gs>
            </a:gsLst>
            <a:lin ang="10800000"/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1" name=""/>
          <p:cNvSpPr/>
          <p:nvPr/>
        </p:nvSpPr>
        <p:spPr>
          <a:xfrm>
            <a:off x="1905120" y="1920960"/>
            <a:ext cx="22096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Trader A offers to sell100 MW of his rights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2" name=""/>
          <p:cNvSpPr/>
          <p:nvPr/>
        </p:nvSpPr>
        <p:spPr>
          <a:xfrm>
            <a:off x="4876920" y="1905120"/>
            <a:ext cx="2438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Trader B receives offer to buy 50 MW of her rights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3" name=""/>
          <p:cNvSpPr/>
          <p:nvPr/>
        </p:nvSpPr>
        <p:spPr>
          <a:xfrm flipH="1" flipV="1">
            <a:off x="5410080" y="3504600"/>
            <a:ext cx="1371600" cy="228600"/>
          </a:xfrm>
          <a:custGeom>
            <a:avLst/>
            <a:gdLst>
              <a:gd name="textAreaLeft" fmla="*/ 239760 w 1371600"/>
              <a:gd name="textAreaRight" fmla="*/ 994320 w 1371600"/>
              <a:gd name="textAreaTop" fmla="*/ 30600 h 228600"/>
              <a:gd name="textAreaBottom" fmla="*/ 198000 h 228600"/>
              <a:gd name="GluePoint1X" fmla="*/ 17 w 21600"/>
              <a:gd name="GluePoint1Y" fmla="*/ 0 h 21600"/>
              <a:gd name="GluePoint2X" fmla="*/ 16 w 21600"/>
              <a:gd name="GluePoint2Y" fmla="*/ 22 h 21600"/>
              <a:gd name="GluePoint3X" fmla="*/ 12 w 21600"/>
              <a:gd name="GluePoint3Y" fmla="*/ 2 h 21600"/>
              <a:gd name="GluePoint4X" fmla="*/ 8 w 21600"/>
              <a:gd name="GluePoint4Y" fmla="*/ 22 h 21600"/>
              <a:gd name="GluePoint5X" fmla="*/ 14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2682637"/>
                <a:lnTo>
                  <a:pt x="21168" y="14400"/>
                </a:lnTo>
                <a:lnTo>
                  <a:pt x="17280" y="21600"/>
                </a:lnTo>
                <a:lnTo>
                  <a:pt x="12528" y="14400"/>
                </a:lnTo>
                <a:lnTo>
                  <a:pt x="14688" y="14400"/>
                </a:lnTo>
                <a:arcTo wR="7560" hR="21600" stAng="-2717363" swAng="-2325203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cc33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4" name=""/>
          <p:cNvSpPr/>
          <p:nvPr/>
        </p:nvSpPr>
        <p:spPr>
          <a:xfrm flipH="1" flipV="1">
            <a:off x="2209680" y="3504600"/>
            <a:ext cx="1371600" cy="228600"/>
          </a:xfrm>
          <a:custGeom>
            <a:avLst/>
            <a:gdLst>
              <a:gd name="textAreaLeft" fmla="*/ 239760 w 1371600"/>
              <a:gd name="textAreaRight" fmla="*/ 994320 w 1371600"/>
              <a:gd name="textAreaTop" fmla="*/ 30600 h 228600"/>
              <a:gd name="textAreaBottom" fmla="*/ 198000 h 228600"/>
              <a:gd name="GluePoint1X" fmla="*/ 17 w 21600"/>
              <a:gd name="GluePoint1Y" fmla="*/ 0 h 21600"/>
              <a:gd name="GluePoint2X" fmla="*/ 16 w 21600"/>
              <a:gd name="GluePoint2Y" fmla="*/ 22 h 21600"/>
              <a:gd name="GluePoint3X" fmla="*/ 12 w 21600"/>
              <a:gd name="GluePoint3Y" fmla="*/ 2 h 21600"/>
              <a:gd name="GluePoint4X" fmla="*/ 8 w 21600"/>
              <a:gd name="GluePoint4Y" fmla="*/ 22 h 21600"/>
              <a:gd name="GluePoint5X" fmla="*/ 14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2682637"/>
                <a:lnTo>
                  <a:pt x="21168" y="14400"/>
                </a:lnTo>
                <a:lnTo>
                  <a:pt x="17280" y="21600"/>
                </a:lnTo>
                <a:lnTo>
                  <a:pt x="12528" y="14400"/>
                </a:lnTo>
                <a:lnTo>
                  <a:pt x="14688" y="14400"/>
                </a:lnTo>
                <a:arcTo wR="7560" hR="21600" stAng="-2717363" swAng="-2325203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cc33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5" name=""/>
          <p:cNvSpPr/>
          <p:nvPr/>
        </p:nvSpPr>
        <p:spPr>
          <a:xfrm>
            <a:off x="1828800" y="3749760"/>
            <a:ext cx="2362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Trader A receives offer to buy 150 MW of his rights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6" name=""/>
          <p:cNvSpPr/>
          <p:nvPr/>
        </p:nvSpPr>
        <p:spPr>
          <a:xfrm>
            <a:off x="5181480" y="3733920"/>
            <a:ext cx="2133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Trader B offers to sell 75 MW of her rights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A1DCCD4-1C72-4032-8380-D75C23A8640A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PlaceHolder 1"/>
          <p:cNvSpPr>
            <a:spLocks noGrp="1"/>
          </p:cNvSpPr>
          <p:nvPr>
            <p:ph type="title"/>
          </p:nvPr>
        </p:nvSpPr>
        <p:spPr>
          <a:xfrm>
            <a:off x="135000" y="609480"/>
            <a:ext cx="8780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Choosing a preferred market structure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8" name="PlaceHolder 2"/>
          <p:cNvSpPr>
            <a:spLocks noGrp="1"/>
          </p:cNvSpPr>
          <p:nvPr>
            <p:ph/>
          </p:nvPr>
        </p:nvSpPr>
        <p:spPr>
          <a:xfrm>
            <a:off x="152280" y="1752480"/>
            <a:ext cx="8686800" cy="4205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87360" indent="-387360">
              <a:lnSpc>
                <a:spcPts val="2299"/>
              </a:lnSpc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If system can be adequately represented by a reasonable number of flow rights this is the preferred solution for forward trading and day ahead commitment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Minimizes role of system operator in day ahead and forward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for price certainty and continuous price discovery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Avoids need for uniform price auctions and hence reduces scope for market manipulation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Maximizes information flow to the market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 costs can be minimized through transmission exchanges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0">
              <a:lnSpc>
                <a:spcPts val="2299"/>
              </a:lnSpc>
              <a:buNone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If the number of rights required is just too large then will need to fall back on a more centralized model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Simplified PJM-type structure with energy-only bids, no uplift and purely financial trading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Should support improved information release but it is unlikely to occur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1A39198-98A5-4243-9CAD-1B856AE1E3A7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PlaceHolder 1"/>
          <p:cNvSpPr>
            <a:spLocks noGrp="1"/>
          </p:cNvSpPr>
          <p:nvPr>
            <p:ph type="title"/>
          </p:nvPr>
        </p:nvSpPr>
        <p:spPr>
          <a:xfrm>
            <a:off x="0" y="838080"/>
            <a:ext cx="91440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Overview of the ideal interim market structure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0" name="PlaceHolder 2"/>
          <p:cNvSpPr>
            <a:spLocks noGrp="1"/>
          </p:cNvSpPr>
          <p:nvPr>
            <p:ph/>
          </p:nvPr>
        </p:nvSpPr>
        <p:spPr>
          <a:xfrm>
            <a:off x="3885840" y="1828440"/>
            <a:ext cx="5257800" cy="42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87360" indent="-387360">
              <a:lnSpc>
                <a:spcPts val="2299"/>
              </a:lnSpc>
              <a:spcBef>
                <a:spcPts val="901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in deliverable energy to and from one or more hubs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901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Traders submit proposed schedules and portfolios of transmission rights to SO for verification that proposed transactions are feasible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901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 continuously updates info on quantities scheduled and projected flows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901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trading at hub(s) can operate as a continuous bid-ask market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901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need for a centralized day ahead commitment optimization - final stage of forward trading in deliverable energy and ancillary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0">
              <a:lnSpc>
                <a:spcPts val="2299"/>
              </a:lnSpc>
              <a:spcBef>
                <a:spcPts val="901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791" name=""/>
          <p:cNvGrpSpPr/>
          <p:nvPr/>
        </p:nvGrpSpPr>
        <p:grpSpPr>
          <a:xfrm>
            <a:off x="808200" y="2536920"/>
            <a:ext cx="446040" cy="330120"/>
            <a:chOff x="808200" y="2536920"/>
            <a:chExt cx="446040" cy="330120"/>
          </a:xfrm>
        </p:grpSpPr>
        <p:grpSp>
          <p:nvGrpSpPr>
            <p:cNvPr id="792" name=""/>
            <p:cNvGrpSpPr/>
            <p:nvPr/>
          </p:nvGrpSpPr>
          <p:grpSpPr>
            <a:xfrm>
              <a:off x="808200" y="2536920"/>
              <a:ext cx="446040" cy="330120"/>
              <a:chOff x="808200" y="2536920"/>
              <a:chExt cx="446040" cy="330120"/>
            </a:xfrm>
          </p:grpSpPr>
          <p:sp>
            <p:nvSpPr>
              <p:cNvPr id="793" name=""/>
              <p:cNvSpPr/>
              <p:nvPr/>
            </p:nvSpPr>
            <p:spPr>
              <a:xfrm>
                <a:off x="808200" y="2652840"/>
                <a:ext cx="357120" cy="209520"/>
              </a:xfrm>
              <a:prstGeom prst="rect">
                <a:avLst/>
              </a:prstGeom>
              <a:solidFill>
                <a:srgbClr val="b2b2b2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4" name=""/>
              <p:cNvSpPr/>
              <p:nvPr/>
            </p:nvSpPr>
            <p:spPr>
              <a:xfrm>
                <a:off x="1179360" y="2538360"/>
                <a:ext cx="30240" cy="328680"/>
              </a:xfrm>
              <a:custGeom>
                <a:avLst/>
                <a:gdLst/>
                <a:ahLst/>
                <a:rect l="l" t="t" r="r" b="b"/>
                <a:pathLst>
                  <a:path w="38" h="413">
                    <a:moveTo>
                      <a:pt x="0" y="413"/>
                    </a:moveTo>
                    <a:lnTo>
                      <a:pt x="10" y="0"/>
                    </a:lnTo>
                    <a:lnTo>
                      <a:pt x="28" y="0"/>
                    </a:lnTo>
                    <a:lnTo>
                      <a:pt x="38" y="413"/>
                    </a:lnTo>
                    <a:lnTo>
                      <a:pt x="0" y="413"/>
                    </a:lnTo>
                    <a:close/>
                  </a:path>
                </a:pathLst>
              </a:custGeom>
              <a:solidFill>
                <a:srgbClr val="808080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5" name=""/>
              <p:cNvSpPr/>
              <p:nvPr/>
            </p:nvSpPr>
            <p:spPr>
              <a:xfrm>
                <a:off x="1222200" y="2536920"/>
                <a:ext cx="32040" cy="328680"/>
              </a:xfrm>
              <a:custGeom>
                <a:avLst/>
                <a:gdLst/>
                <a:ahLst/>
                <a:rect l="l" t="t" r="r" b="b"/>
                <a:pathLst>
                  <a:path w="38" h="413">
                    <a:moveTo>
                      <a:pt x="0" y="413"/>
                    </a:moveTo>
                    <a:lnTo>
                      <a:pt x="10" y="0"/>
                    </a:lnTo>
                    <a:lnTo>
                      <a:pt x="28" y="0"/>
                    </a:lnTo>
                    <a:lnTo>
                      <a:pt x="38" y="413"/>
                    </a:lnTo>
                    <a:lnTo>
                      <a:pt x="0" y="413"/>
                    </a:lnTo>
                    <a:close/>
                  </a:path>
                </a:pathLst>
              </a:custGeom>
              <a:solidFill>
                <a:srgbClr val="808080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796" name=""/>
            <p:cNvSpPr/>
            <p:nvPr/>
          </p:nvSpPr>
          <p:spPr>
            <a:xfrm>
              <a:off x="838080" y="2719440"/>
              <a:ext cx="290520" cy="42840"/>
            </a:xfrm>
            <a:prstGeom prst="rect">
              <a:avLst/>
            </a:prstGeom>
            <a:solidFill>
              <a:srgbClr val="808080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97" name=""/>
          <p:cNvGrpSpPr/>
          <p:nvPr/>
        </p:nvGrpSpPr>
        <p:grpSpPr>
          <a:xfrm>
            <a:off x="2500200" y="2478240"/>
            <a:ext cx="446040" cy="330120"/>
            <a:chOff x="2500200" y="2478240"/>
            <a:chExt cx="446040" cy="330120"/>
          </a:xfrm>
        </p:grpSpPr>
        <p:grpSp>
          <p:nvGrpSpPr>
            <p:cNvPr id="798" name=""/>
            <p:cNvGrpSpPr/>
            <p:nvPr/>
          </p:nvGrpSpPr>
          <p:grpSpPr>
            <a:xfrm>
              <a:off x="2500200" y="2478240"/>
              <a:ext cx="446040" cy="330120"/>
              <a:chOff x="2500200" y="2478240"/>
              <a:chExt cx="446040" cy="330120"/>
            </a:xfrm>
          </p:grpSpPr>
          <p:sp>
            <p:nvSpPr>
              <p:cNvPr id="799" name=""/>
              <p:cNvSpPr/>
              <p:nvPr/>
            </p:nvSpPr>
            <p:spPr>
              <a:xfrm>
                <a:off x="2500200" y="2593800"/>
                <a:ext cx="358920" cy="208080"/>
              </a:xfrm>
              <a:prstGeom prst="rect">
                <a:avLst/>
              </a:prstGeom>
              <a:solidFill>
                <a:srgbClr val="b2b2b2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0" name=""/>
              <p:cNvSpPr/>
              <p:nvPr/>
            </p:nvSpPr>
            <p:spPr>
              <a:xfrm>
                <a:off x="2871720" y="2479680"/>
                <a:ext cx="31680" cy="328680"/>
              </a:xfrm>
              <a:custGeom>
                <a:avLst/>
                <a:gdLst/>
                <a:ahLst/>
                <a:rect l="l" t="t" r="r" b="b"/>
                <a:pathLst>
                  <a:path w="38" h="413">
                    <a:moveTo>
                      <a:pt x="0" y="413"/>
                    </a:moveTo>
                    <a:lnTo>
                      <a:pt x="10" y="0"/>
                    </a:lnTo>
                    <a:lnTo>
                      <a:pt x="28" y="0"/>
                    </a:lnTo>
                    <a:lnTo>
                      <a:pt x="38" y="413"/>
                    </a:lnTo>
                    <a:lnTo>
                      <a:pt x="0" y="413"/>
                    </a:lnTo>
                    <a:close/>
                  </a:path>
                </a:pathLst>
              </a:custGeom>
              <a:solidFill>
                <a:srgbClr val="808080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1" name=""/>
              <p:cNvSpPr/>
              <p:nvPr/>
            </p:nvSpPr>
            <p:spPr>
              <a:xfrm>
                <a:off x="2916360" y="2478240"/>
                <a:ext cx="29880" cy="328320"/>
              </a:xfrm>
              <a:custGeom>
                <a:avLst/>
                <a:gdLst/>
                <a:ahLst/>
                <a:rect l="l" t="t" r="r" b="b"/>
                <a:pathLst>
                  <a:path w="38" h="413">
                    <a:moveTo>
                      <a:pt x="0" y="413"/>
                    </a:moveTo>
                    <a:lnTo>
                      <a:pt x="10" y="0"/>
                    </a:lnTo>
                    <a:lnTo>
                      <a:pt x="28" y="0"/>
                    </a:lnTo>
                    <a:lnTo>
                      <a:pt x="38" y="413"/>
                    </a:lnTo>
                    <a:lnTo>
                      <a:pt x="0" y="413"/>
                    </a:lnTo>
                    <a:close/>
                  </a:path>
                </a:pathLst>
              </a:custGeom>
              <a:solidFill>
                <a:srgbClr val="808080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02" name=""/>
            <p:cNvSpPr/>
            <p:nvPr/>
          </p:nvSpPr>
          <p:spPr>
            <a:xfrm>
              <a:off x="2530440" y="2660760"/>
              <a:ext cx="290520" cy="41040"/>
            </a:xfrm>
            <a:prstGeom prst="rect">
              <a:avLst/>
            </a:prstGeom>
            <a:solidFill>
              <a:srgbClr val="808080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03" name=""/>
          <p:cNvGrpSpPr/>
          <p:nvPr/>
        </p:nvGrpSpPr>
        <p:grpSpPr>
          <a:xfrm>
            <a:off x="1122480" y="5089680"/>
            <a:ext cx="446040" cy="330120"/>
            <a:chOff x="1122480" y="5089680"/>
            <a:chExt cx="446040" cy="330120"/>
          </a:xfrm>
        </p:grpSpPr>
        <p:grpSp>
          <p:nvGrpSpPr>
            <p:cNvPr id="804" name=""/>
            <p:cNvGrpSpPr/>
            <p:nvPr/>
          </p:nvGrpSpPr>
          <p:grpSpPr>
            <a:xfrm>
              <a:off x="1122480" y="5089680"/>
              <a:ext cx="446040" cy="330120"/>
              <a:chOff x="1122480" y="5089680"/>
              <a:chExt cx="446040" cy="330120"/>
            </a:xfrm>
          </p:grpSpPr>
          <p:sp>
            <p:nvSpPr>
              <p:cNvPr id="805" name=""/>
              <p:cNvSpPr/>
              <p:nvPr/>
            </p:nvSpPr>
            <p:spPr>
              <a:xfrm>
                <a:off x="1122480" y="5205240"/>
                <a:ext cx="357120" cy="208080"/>
              </a:xfrm>
              <a:prstGeom prst="rect">
                <a:avLst/>
              </a:prstGeom>
              <a:solidFill>
                <a:srgbClr val="b2b2b2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6" name=""/>
              <p:cNvSpPr/>
              <p:nvPr/>
            </p:nvSpPr>
            <p:spPr>
              <a:xfrm>
                <a:off x="1494000" y="5091120"/>
                <a:ext cx="29880" cy="328680"/>
              </a:xfrm>
              <a:custGeom>
                <a:avLst/>
                <a:gdLst/>
                <a:ahLst/>
                <a:rect l="l" t="t" r="r" b="b"/>
                <a:pathLst>
                  <a:path w="39" h="414">
                    <a:moveTo>
                      <a:pt x="0" y="414"/>
                    </a:moveTo>
                    <a:lnTo>
                      <a:pt x="10" y="0"/>
                    </a:lnTo>
                    <a:lnTo>
                      <a:pt x="29" y="0"/>
                    </a:lnTo>
                    <a:lnTo>
                      <a:pt x="39" y="414"/>
                    </a:lnTo>
                    <a:lnTo>
                      <a:pt x="0" y="414"/>
                    </a:lnTo>
                    <a:close/>
                  </a:path>
                </a:pathLst>
              </a:custGeom>
              <a:solidFill>
                <a:srgbClr val="808080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7" name=""/>
              <p:cNvSpPr/>
              <p:nvPr/>
            </p:nvSpPr>
            <p:spPr>
              <a:xfrm>
                <a:off x="1538280" y="5089680"/>
                <a:ext cx="30240" cy="328320"/>
              </a:xfrm>
              <a:custGeom>
                <a:avLst/>
                <a:gdLst/>
                <a:ahLst/>
                <a:rect l="l" t="t" r="r" b="b"/>
                <a:pathLst>
                  <a:path w="39" h="413">
                    <a:moveTo>
                      <a:pt x="0" y="413"/>
                    </a:moveTo>
                    <a:lnTo>
                      <a:pt x="10" y="0"/>
                    </a:lnTo>
                    <a:lnTo>
                      <a:pt x="29" y="0"/>
                    </a:lnTo>
                    <a:lnTo>
                      <a:pt x="39" y="413"/>
                    </a:lnTo>
                    <a:lnTo>
                      <a:pt x="0" y="413"/>
                    </a:lnTo>
                    <a:close/>
                  </a:path>
                </a:pathLst>
              </a:custGeom>
              <a:solidFill>
                <a:srgbClr val="808080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08" name=""/>
            <p:cNvSpPr/>
            <p:nvPr/>
          </p:nvSpPr>
          <p:spPr>
            <a:xfrm>
              <a:off x="1152360" y="5272200"/>
              <a:ext cx="290520" cy="41040"/>
            </a:xfrm>
            <a:prstGeom prst="rect">
              <a:avLst/>
            </a:prstGeom>
            <a:solidFill>
              <a:srgbClr val="808080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09" name=""/>
          <p:cNvGrpSpPr/>
          <p:nvPr/>
        </p:nvGrpSpPr>
        <p:grpSpPr>
          <a:xfrm>
            <a:off x="1592280" y="3736800"/>
            <a:ext cx="831960" cy="608040"/>
            <a:chOff x="1592280" y="3736800"/>
            <a:chExt cx="831960" cy="608040"/>
          </a:xfrm>
        </p:grpSpPr>
        <p:sp>
          <p:nvSpPr>
            <p:cNvPr id="810" name=""/>
            <p:cNvSpPr/>
            <p:nvPr/>
          </p:nvSpPr>
          <p:spPr>
            <a:xfrm>
              <a:off x="1593720" y="3787920"/>
              <a:ext cx="828720" cy="206280"/>
            </a:xfrm>
            <a:custGeom>
              <a:avLst/>
              <a:gdLst/>
              <a:ahLst/>
              <a:rect l="l" t="t" r="r" b="b"/>
              <a:pathLst>
                <a:path w="1044" h="259">
                  <a:moveTo>
                    <a:pt x="0" y="98"/>
                  </a:moveTo>
                  <a:lnTo>
                    <a:pt x="18" y="117"/>
                  </a:lnTo>
                  <a:lnTo>
                    <a:pt x="36" y="98"/>
                  </a:lnTo>
                  <a:lnTo>
                    <a:pt x="55" y="79"/>
                  </a:lnTo>
                  <a:lnTo>
                    <a:pt x="73" y="63"/>
                  </a:lnTo>
                  <a:lnTo>
                    <a:pt x="92" y="48"/>
                  </a:lnTo>
                  <a:lnTo>
                    <a:pt x="83" y="40"/>
                  </a:lnTo>
                  <a:lnTo>
                    <a:pt x="88" y="52"/>
                  </a:lnTo>
                  <a:lnTo>
                    <a:pt x="109" y="40"/>
                  </a:lnTo>
                  <a:lnTo>
                    <a:pt x="130" y="31"/>
                  </a:lnTo>
                  <a:lnTo>
                    <a:pt x="142" y="27"/>
                  </a:lnTo>
                  <a:lnTo>
                    <a:pt x="136" y="15"/>
                  </a:lnTo>
                  <a:lnTo>
                    <a:pt x="136" y="29"/>
                  </a:lnTo>
                  <a:lnTo>
                    <a:pt x="148" y="27"/>
                  </a:lnTo>
                  <a:lnTo>
                    <a:pt x="160" y="26"/>
                  </a:lnTo>
                  <a:lnTo>
                    <a:pt x="171" y="27"/>
                  </a:lnTo>
                  <a:lnTo>
                    <a:pt x="186" y="30"/>
                  </a:lnTo>
                  <a:lnTo>
                    <a:pt x="186" y="16"/>
                  </a:lnTo>
                  <a:lnTo>
                    <a:pt x="180" y="29"/>
                  </a:lnTo>
                  <a:lnTo>
                    <a:pt x="194" y="33"/>
                  </a:lnTo>
                  <a:lnTo>
                    <a:pt x="207" y="38"/>
                  </a:lnTo>
                  <a:lnTo>
                    <a:pt x="221" y="46"/>
                  </a:lnTo>
                  <a:lnTo>
                    <a:pt x="234" y="54"/>
                  </a:lnTo>
                  <a:lnTo>
                    <a:pt x="249" y="64"/>
                  </a:lnTo>
                  <a:lnTo>
                    <a:pt x="254" y="52"/>
                  </a:lnTo>
                  <a:lnTo>
                    <a:pt x="244" y="60"/>
                  </a:lnTo>
                  <a:lnTo>
                    <a:pt x="274" y="81"/>
                  </a:lnTo>
                  <a:lnTo>
                    <a:pt x="305" y="103"/>
                  </a:lnTo>
                  <a:lnTo>
                    <a:pt x="338" y="125"/>
                  </a:lnTo>
                  <a:lnTo>
                    <a:pt x="342" y="129"/>
                  </a:lnTo>
                  <a:lnTo>
                    <a:pt x="377" y="149"/>
                  </a:lnTo>
                  <a:lnTo>
                    <a:pt x="395" y="158"/>
                  </a:lnTo>
                  <a:lnTo>
                    <a:pt x="415" y="166"/>
                  </a:lnTo>
                  <a:lnTo>
                    <a:pt x="435" y="174"/>
                  </a:lnTo>
                  <a:lnTo>
                    <a:pt x="456" y="181"/>
                  </a:lnTo>
                  <a:lnTo>
                    <a:pt x="478" y="189"/>
                  </a:lnTo>
                  <a:lnTo>
                    <a:pt x="501" y="197"/>
                  </a:lnTo>
                  <a:lnTo>
                    <a:pt x="549" y="212"/>
                  </a:lnTo>
                  <a:lnTo>
                    <a:pt x="600" y="226"/>
                  </a:lnTo>
                  <a:lnTo>
                    <a:pt x="649" y="240"/>
                  </a:lnTo>
                  <a:lnTo>
                    <a:pt x="698" y="250"/>
                  </a:lnTo>
                  <a:lnTo>
                    <a:pt x="702" y="251"/>
                  </a:lnTo>
                  <a:lnTo>
                    <a:pt x="725" y="254"/>
                  </a:lnTo>
                  <a:lnTo>
                    <a:pt x="749" y="257"/>
                  </a:lnTo>
                  <a:lnTo>
                    <a:pt x="769" y="258"/>
                  </a:lnTo>
                  <a:lnTo>
                    <a:pt x="789" y="259"/>
                  </a:lnTo>
                  <a:lnTo>
                    <a:pt x="827" y="257"/>
                  </a:lnTo>
                  <a:lnTo>
                    <a:pt x="861" y="252"/>
                  </a:lnTo>
                  <a:lnTo>
                    <a:pt x="866" y="251"/>
                  </a:lnTo>
                  <a:lnTo>
                    <a:pt x="898" y="242"/>
                  </a:lnTo>
                  <a:lnTo>
                    <a:pt x="929" y="230"/>
                  </a:lnTo>
                  <a:lnTo>
                    <a:pt x="959" y="215"/>
                  </a:lnTo>
                  <a:lnTo>
                    <a:pt x="986" y="200"/>
                  </a:lnTo>
                  <a:lnTo>
                    <a:pt x="1044" y="165"/>
                  </a:lnTo>
                  <a:lnTo>
                    <a:pt x="1029" y="143"/>
                  </a:lnTo>
                  <a:lnTo>
                    <a:pt x="976" y="176"/>
                  </a:lnTo>
                  <a:lnTo>
                    <a:pt x="949" y="191"/>
                  </a:lnTo>
                  <a:lnTo>
                    <a:pt x="919" y="206"/>
                  </a:lnTo>
                  <a:lnTo>
                    <a:pt x="888" y="218"/>
                  </a:lnTo>
                  <a:lnTo>
                    <a:pt x="856" y="226"/>
                  </a:lnTo>
                  <a:lnTo>
                    <a:pt x="861" y="239"/>
                  </a:lnTo>
                  <a:lnTo>
                    <a:pt x="861" y="225"/>
                  </a:lnTo>
                  <a:lnTo>
                    <a:pt x="827" y="231"/>
                  </a:lnTo>
                  <a:lnTo>
                    <a:pt x="789" y="233"/>
                  </a:lnTo>
                  <a:lnTo>
                    <a:pt x="769" y="232"/>
                  </a:lnTo>
                  <a:lnTo>
                    <a:pt x="749" y="231"/>
                  </a:lnTo>
                  <a:lnTo>
                    <a:pt x="725" y="228"/>
                  </a:lnTo>
                  <a:lnTo>
                    <a:pt x="702" y="224"/>
                  </a:lnTo>
                  <a:lnTo>
                    <a:pt x="702" y="237"/>
                  </a:lnTo>
                  <a:lnTo>
                    <a:pt x="708" y="225"/>
                  </a:lnTo>
                  <a:lnTo>
                    <a:pt x="659" y="215"/>
                  </a:lnTo>
                  <a:lnTo>
                    <a:pt x="610" y="202"/>
                  </a:lnTo>
                  <a:lnTo>
                    <a:pt x="559" y="188"/>
                  </a:lnTo>
                  <a:lnTo>
                    <a:pt x="511" y="173"/>
                  </a:lnTo>
                  <a:lnTo>
                    <a:pt x="488" y="165"/>
                  </a:lnTo>
                  <a:lnTo>
                    <a:pt x="466" y="157"/>
                  </a:lnTo>
                  <a:lnTo>
                    <a:pt x="445" y="149"/>
                  </a:lnTo>
                  <a:lnTo>
                    <a:pt x="425" y="142"/>
                  </a:lnTo>
                  <a:lnTo>
                    <a:pt x="405" y="134"/>
                  </a:lnTo>
                  <a:lnTo>
                    <a:pt x="387" y="125"/>
                  </a:lnTo>
                  <a:lnTo>
                    <a:pt x="352" y="104"/>
                  </a:lnTo>
                  <a:lnTo>
                    <a:pt x="348" y="117"/>
                  </a:lnTo>
                  <a:lnTo>
                    <a:pt x="357" y="107"/>
                  </a:lnTo>
                  <a:lnTo>
                    <a:pt x="323" y="85"/>
                  </a:lnTo>
                  <a:lnTo>
                    <a:pt x="293" y="63"/>
                  </a:lnTo>
                  <a:lnTo>
                    <a:pt x="263" y="42"/>
                  </a:lnTo>
                  <a:lnTo>
                    <a:pt x="258" y="40"/>
                  </a:lnTo>
                  <a:lnTo>
                    <a:pt x="244" y="30"/>
                  </a:lnTo>
                  <a:lnTo>
                    <a:pt x="231" y="22"/>
                  </a:lnTo>
                  <a:lnTo>
                    <a:pt x="217" y="14"/>
                  </a:lnTo>
                  <a:lnTo>
                    <a:pt x="203" y="9"/>
                  </a:lnTo>
                  <a:lnTo>
                    <a:pt x="190" y="4"/>
                  </a:lnTo>
                  <a:lnTo>
                    <a:pt x="186" y="3"/>
                  </a:lnTo>
                  <a:lnTo>
                    <a:pt x="175" y="2"/>
                  </a:lnTo>
                  <a:lnTo>
                    <a:pt x="160" y="0"/>
                  </a:lnTo>
                  <a:lnTo>
                    <a:pt x="148" y="1"/>
                  </a:lnTo>
                  <a:lnTo>
                    <a:pt x="136" y="2"/>
                  </a:lnTo>
                  <a:lnTo>
                    <a:pt x="132" y="3"/>
                  </a:lnTo>
                  <a:lnTo>
                    <a:pt x="120" y="7"/>
                  </a:lnTo>
                  <a:lnTo>
                    <a:pt x="99" y="15"/>
                  </a:lnTo>
                  <a:lnTo>
                    <a:pt x="78" y="27"/>
                  </a:lnTo>
                  <a:lnTo>
                    <a:pt x="73" y="30"/>
                  </a:lnTo>
                  <a:lnTo>
                    <a:pt x="55" y="44"/>
                  </a:lnTo>
                  <a:lnTo>
                    <a:pt x="36" y="60"/>
                  </a:lnTo>
                  <a:lnTo>
                    <a:pt x="17" y="79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00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1" name=""/>
            <p:cNvSpPr/>
            <p:nvPr/>
          </p:nvSpPr>
          <p:spPr>
            <a:xfrm>
              <a:off x="1593720" y="3882960"/>
              <a:ext cx="827280" cy="181080"/>
            </a:xfrm>
            <a:custGeom>
              <a:avLst/>
              <a:gdLst/>
              <a:ahLst/>
              <a:rect l="l" t="t" r="r" b="b"/>
              <a:pathLst>
                <a:path w="1043" h="227">
                  <a:moveTo>
                    <a:pt x="0" y="84"/>
                  </a:moveTo>
                  <a:lnTo>
                    <a:pt x="17" y="104"/>
                  </a:lnTo>
                  <a:lnTo>
                    <a:pt x="36" y="88"/>
                  </a:lnTo>
                  <a:lnTo>
                    <a:pt x="55" y="71"/>
                  </a:lnTo>
                  <a:lnTo>
                    <a:pt x="73" y="57"/>
                  </a:lnTo>
                  <a:lnTo>
                    <a:pt x="64" y="48"/>
                  </a:lnTo>
                  <a:lnTo>
                    <a:pt x="69" y="60"/>
                  </a:lnTo>
                  <a:lnTo>
                    <a:pt x="88" y="47"/>
                  </a:lnTo>
                  <a:lnTo>
                    <a:pt x="109" y="37"/>
                  </a:lnTo>
                  <a:lnTo>
                    <a:pt x="130" y="29"/>
                  </a:lnTo>
                  <a:lnTo>
                    <a:pt x="125" y="17"/>
                  </a:lnTo>
                  <a:lnTo>
                    <a:pt x="125" y="30"/>
                  </a:lnTo>
                  <a:lnTo>
                    <a:pt x="148" y="27"/>
                  </a:lnTo>
                  <a:lnTo>
                    <a:pt x="160" y="26"/>
                  </a:lnTo>
                  <a:lnTo>
                    <a:pt x="171" y="27"/>
                  </a:lnTo>
                  <a:lnTo>
                    <a:pt x="186" y="29"/>
                  </a:lnTo>
                  <a:lnTo>
                    <a:pt x="186" y="16"/>
                  </a:lnTo>
                  <a:lnTo>
                    <a:pt x="180" y="28"/>
                  </a:lnTo>
                  <a:lnTo>
                    <a:pt x="194" y="32"/>
                  </a:lnTo>
                  <a:lnTo>
                    <a:pt x="207" y="37"/>
                  </a:lnTo>
                  <a:lnTo>
                    <a:pt x="221" y="43"/>
                  </a:lnTo>
                  <a:lnTo>
                    <a:pt x="249" y="58"/>
                  </a:lnTo>
                  <a:lnTo>
                    <a:pt x="278" y="77"/>
                  </a:lnTo>
                  <a:lnTo>
                    <a:pt x="309" y="95"/>
                  </a:lnTo>
                  <a:lnTo>
                    <a:pt x="342" y="114"/>
                  </a:lnTo>
                  <a:lnTo>
                    <a:pt x="377" y="132"/>
                  </a:lnTo>
                  <a:lnTo>
                    <a:pt x="395" y="139"/>
                  </a:lnTo>
                  <a:lnTo>
                    <a:pt x="415" y="146"/>
                  </a:lnTo>
                  <a:lnTo>
                    <a:pt x="435" y="153"/>
                  </a:lnTo>
                  <a:lnTo>
                    <a:pt x="456" y="159"/>
                  </a:lnTo>
                  <a:lnTo>
                    <a:pt x="478" y="166"/>
                  </a:lnTo>
                  <a:lnTo>
                    <a:pt x="501" y="173"/>
                  </a:lnTo>
                  <a:lnTo>
                    <a:pt x="549" y="187"/>
                  </a:lnTo>
                  <a:lnTo>
                    <a:pt x="600" y="199"/>
                  </a:lnTo>
                  <a:lnTo>
                    <a:pt x="649" y="210"/>
                  </a:lnTo>
                  <a:lnTo>
                    <a:pt x="654" y="211"/>
                  </a:lnTo>
                  <a:lnTo>
                    <a:pt x="702" y="220"/>
                  </a:lnTo>
                  <a:lnTo>
                    <a:pt x="725" y="223"/>
                  </a:lnTo>
                  <a:lnTo>
                    <a:pt x="749" y="225"/>
                  </a:lnTo>
                  <a:lnTo>
                    <a:pt x="769" y="227"/>
                  </a:lnTo>
                  <a:lnTo>
                    <a:pt x="789" y="227"/>
                  </a:lnTo>
                  <a:lnTo>
                    <a:pt x="827" y="225"/>
                  </a:lnTo>
                  <a:lnTo>
                    <a:pt x="861" y="221"/>
                  </a:lnTo>
                  <a:lnTo>
                    <a:pt x="866" y="220"/>
                  </a:lnTo>
                  <a:lnTo>
                    <a:pt x="898" y="212"/>
                  </a:lnTo>
                  <a:lnTo>
                    <a:pt x="929" y="201"/>
                  </a:lnTo>
                  <a:lnTo>
                    <a:pt x="959" y="189"/>
                  </a:lnTo>
                  <a:lnTo>
                    <a:pt x="986" y="176"/>
                  </a:lnTo>
                  <a:lnTo>
                    <a:pt x="1043" y="146"/>
                  </a:lnTo>
                  <a:lnTo>
                    <a:pt x="1029" y="123"/>
                  </a:lnTo>
                  <a:lnTo>
                    <a:pt x="976" y="151"/>
                  </a:lnTo>
                  <a:lnTo>
                    <a:pt x="949" y="165"/>
                  </a:lnTo>
                  <a:lnTo>
                    <a:pt x="919" y="177"/>
                  </a:lnTo>
                  <a:lnTo>
                    <a:pt x="888" y="188"/>
                  </a:lnTo>
                  <a:lnTo>
                    <a:pt x="856" y="195"/>
                  </a:lnTo>
                  <a:lnTo>
                    <a:pt x="861" y="207"/>
                  </a:lnTo>
                  <a:lnTo>
                    <a:pt x="861" y="194"/>
                  </a:lnTo>
                  <a:lnTo>
                    <a:pt x="827" y="199"/>
                  </a:lnTo>
                  <a:lnTo>
                    <a:pt x="789" y="201"/>
                  </a:lnTo>
                  <a:lnTo>
                    <a:pt x="769" y="201"/>
                  </a:lnTo>
                  <a:lnTo>
                    <a:pt x="749" y="199"/>
                  </a:lnTo>
                  <a:lnTo>
                    <a:pt x="725" y="196"/>
                  </a:lnTo>
                  <a:lnTo>
                    <a:pt x="702" y="193"/>
                  </a:lnTo>
                  <a:lnTo>
                    <a:pt x="654" y="184"/>
                  </a:lnTo>
                  <a:lnTo>
                    <a:pt x="654" y="198"/>
                  </a:lnTo>
                  <a:lnTo>
                    <a:pt x="659" y="185"/>
                  </a:lnTo>
                  <a:lnTo>
                    <a:pt x="610" y="174"/>
                  </a:lnTo>
                  <a:lnTo>
                    <a:pt x="559" y="162"/>
                  </a:lnTo>
                  <a:lnTo>
                    <a:pt x="511" y="149"/>
                  </a:lnTo>
                  <a:lnTo>
                    <a:pt x="488" y="142"/>
                  </a:lnTo>
                  <a:lnTo>
                    <a:pt x="466" y="135"/>
                  </a:lnTo>
                  <a:lnTo>
                    <a:pt x="445" y="128"/>
                  </a:lnTo>
                  <a:lnTo>
                    <a:pt x="424" y="122"/>
                  </a:lnTo>
                  <a:lnTo>
                    <a:pt x="405" y="115"/>
                  </a:lnTo>
                  <a:lnTo>
                    <a:pt x="387" y="107"/>
                  </a:lnTo>
                  <a:lnTo>
                    <a:pt x="352" y="90"/>
                  </a:lnTo>
                  <a:lnTo>
                    <a:pt x="319" y="71"/>
                  </a:lnTo>
                  <a:lnTo>
                    <a:pt x="288" y="52"/>
                  </a:lnTo>
                  <a:lnTo>
                    <a:pt x="258" y="34"/>
                  </a:lnTo>
                  <a:lnTo>
                    <a:pt x="231" y="18"/>
                  </a:lnTo>
                  <a:lnTo>
                    <a:pt x="217" y="13"/>
                  </a:lnTo>
                  <a:lnTo>
                    <a:pt x="203" y="7"/>
                  </a:lnTo>
                  <a:lnTo>
                    <a:pt x="190" y="4"/>
                  </a:lnTo>
                  <a:lnTo>
                    <a:pt x="186" y="3"/>
                  </a:lnTo>
                  <a:lnTo>
                    <a:pt x="174" y="1"/>
                  </a:lnTo>
                  <a:lnTo>
                    <a:pt x="160" y="0"/>
                  </a:lnTo>
                  <a:lnTo>
                    <a:pt x="148" y="1"/>
                  </a:lnTo>
                  <a:lnTo>
                    <a:pt x="125" y="4"/>
                  </a:lnTo>
                  <a:lnTo>
                    <a:pt x="120" y="5"/>
                  </a:lnTo>
                  <a:lnTo>
                    <a:pt x="99" y="13"/>
                  </a:lnTo>
                  <a:lnTo>
                    <a:pt x="78" y="23"/>
                  </a:lnTo>
                  <a:lnTo>
                    <a:pt x="59" y="36"/>
                  </a:lnTo>
                  <a:lnTo>
                    <a:pt x="55" y="38"/>
                  </a:lnTo>
                  <a:lnTo>
                    <a:pt x="36" y="52"/>
                  </a:lnTo>
                  <a:lnTo>
                    <a:pt x="17" y="69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2" name=""/>
            <p:cNvSpPr/>
            <p:nvPr/>
          </p:nvSpPr>
          <p:spPr>
            <a:xfrm>
              <a:off x="1592280" y="3736800"/>
              <a:ext cx="15840" cy="6001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3" name=""/>
            <p:cNvSpPr/>
            <p:nvPr/>
          </p:nvSpPr>
          <p:spPr>
            <a:xfrm>
              <a:off x="1600200" y="4329000"/>
              <a:ext cx="824040" cy="158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14" name=""/>
          <p:cNvSpPr/>
          <p:nvPr/>
        </p:nvSpPr>
        <p:spPr>
          <a:xfrm>
            <a:off x="2013120" y="4348080"/>
            <a:ext cx="50292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5" name=""/>
          <p:cNvSpPr/>
          <p:nvPr/>
        </p:nvSpPr>
        <p:spPr>
          <a:xfrm>
            <a:off x="1966320" y="4376880"/>
            <a:ext cx="396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16" name=""/>
          <p:cNvGrpSpPr/>
          <p:nvPr/>
        </p:nvGrpSpPr>
        <p:grpSpPr>
          <a:xfrm>
            <a:off x="2409840" y="4398840"/>
            <a:ext cx="174600" cy="81000"/>
            <a:chOff x="2409840" y="4398840"/>
            <a:chExt cx="174600" cy="81000"/>
          </a:xfrm>
        </p:grpSpPr>
        <p:sp>
          <p:nvSpPr>
            <p:cNvPr id="817" name=""/>
            <p:cNvSpPr/>
            <p:nvPr/>
          </p:nvSpPr>
          <p:spPr>
            <a:xfrm>
              <a:off x="2409840" y="4432320"/>
              <a:ext cx="96840" cy="144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8" name=""/>
            <p:cNvSpPr/>
            <p:nvPr/>
          </p:nvSpPr>
          <p:spPr>
            <a:xfrm>
              <a:off x="2505240" y="4398840"/>
              <a:ext cx="79200" cy="81000"/>
            </a:xfrm>
            <a:custGeom>
              <a:avLst/>
              <a:gdLst/>
              <a:ahLst/>
              <a:rect l="l" t="t" r="r" b="b"/>
              <a:pathLst>
                <a:path w="101" h="103">
                  <a:moveTo>
                    <a:pt x="0" y="103"/>
                  </a:moveTo>
                  <a:lnTo>
                    <a:pt x="101" y="52"/>
                  </a:lnTo>
                  <a:lnTo>
                    <a:pt x="0" y="0"/>
                  </a:lnTo>
                  <a:lnTo>
                    <a:pt x="0" y="10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19" name=""/>
          <p:cNvSpPr/>
          <p:nvPr/>
        </p:nvSpPr>
        <p:spPr>
          <a:xfrm rot="16200000">
            <a:off x="1554480" y="4035240"/>
            <a:ext cx="601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0" name=""/>
          <p:cNvSpPr/>
          <p:nvPr/>
        </p:nvSpPr>
        <p:spPr>
          <a:xfrm rot="16200000">
            <a:off x="1046880" y="3941280"/>
            <a:ext cx="8020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Bid-ask prices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1" name=""/>
          <p:cNvSpPr/>
          <p:nvPr/>
        </p:nvSpPr>
        <p:spPr>
          <a:xfrm>
            <a:off x="1287360" y="3465360"/>
            <a:ext cx="1420920" cy="20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2" name=""/>
          <p:cNvSpPr/>
          <p:nvPr/>
        </p:nvSpPr>
        <p:spPr>
          <a:xfrm>
            <a:off x="1579320" y="3495600"/>
            <a:ext cx="89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hub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23" name=""/>
          <p:cNvGrpSpPr/>
          <p:nvPr/>
        </p:nvGrpSpPr>
        <p:grpSpPr>
          <a:xfrm>
            <a:off x="1351080" y="4657680"/>
            <a:ext cx="317520" cy="425520"/>
            <a:chOff x="1351080" y="4657680"/>
            <a:chExt cx="317520" cy="425520"/>
          </a:xfrm>
        </p:grpSpPr>
        <p:sp>
          <p:nvSpPr>
            <p:cNvPr id="824" name=""/>
            <p:cNvSpPr/>
            <p:nvPr/>
          </p:nvSpPr>
          <p:spPr>
            <a:xfrm>
              <a:off x="1351080" y="4761000"/>
              <a:ext cx="250560" cy="322200"/>
            </a:xfrm>
            <a:custGeom>
              <a:avLst/>
              <a:gdLst/>
              <a:ahLst/>
              <a:rect l="l" t="t" r="r" b="b"/>
              <a:pathLst>
                <a:path w="315" h="405">
                  <a:moveTo>
                    <a:pt x="0" y="375"/>
                  </a:moveTo>
                  <a:lnTo>
                    <a:pt x="42" y="405"/>
                  </a:lnTo>
                  <a:lnTo>
                    <a:pt x="315" y="30"/>
                  </a:lnTo>
                  <a:lnTo>
                    <a:pt x="273" y="0"/>
                  </a:lnTo>
                  <a:lnTo>
                    <a:pt x="0" y="375"/>
                  </a:lnTo>
                  <a:close/>
                </a:path>
              </a:pathLst>
            </a:custGeom>
            <a:solidFill>
              <a:srgbClr val="00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5" name=""/>
            <p:cNvSpPr/>
            <p:nvPr/>
          </p:nvSpPr>
          <p:spPr>
            <a:xfrm>
              <a:off x="1523880" y="4657680"/>
              <a:ext cx="144720" cy="162000"/>
            </a:xfrm>
            <a:custGeom>
              <a:avLst/>
              <a:gdLst/>
              <a:ahLst/>
              <a:rect l="l" t="t" r="r" b="b"/>
              <a:pathLst>
                <a:path w="182" h="203">
                  <a:moveTo>
                    <a:pt x="149" y="203"/>
                  </a:moveTo>
                  <a:lnTo>
                    <a:pt x="182" y="0"/>
                  </a:lnTo>
                  <a:lnTo>
                    <a:pt x="0" y="95"/>
                  </a:lnTo>
                  <a:lnTo>
                    <a:pt x="149" y="203"/>
                  </a:lnTo>
                  <a:close/>
                </a:path>
              </a:pathLst>
            </a:custGeom>
            <a:solidFill>
              <a:srgbClr val="00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26" name=""/>
          <p:cNvGrpSpPr/>
          <p:nvPr/>
        </p:nvGrpSpPr>
        <p:grpSpPr>
          <a:xfrm>
            <a:off x="1211400" y="2936880"/>
            <a:ext cx="384120" cy="369720"/>
            <a:chOff x="1211400" y="2936880"/>
            <a:chExt cx="384120" cy="369720"/>
          </a:xfrm>
        </p:grpSpPr>
        <p:sp>
          <p:nvSpPr>
            <p:cNvPr id="827" name=""/>
            <p:cNvSpPr/>
            <p:nvPr/>
          </p:nvSpPr>
          <p:spPr>
            <a:xfrm>
              <a:off x="1211400" y="2936880"/>
              <a:ext cx="309600" cy="298440"/>
            </a:xfrm>
            <a:custGeom>
              <a:avLst/>
              <a:gdLst/>
              <a:ahLst/>
              <a:rect l="l" t="t" r="r" b="b"/>
              <a:pathLst>
                <a:path w="391" h="376">
                  <a:moveTo>
                    <a:pt x="28" y="0"/>
                  </a:moveTo>
                  <a:lnTo>
                    <a:pt x="0" y="29"/>
                  </a:lnTo>
                  <a:lnTo>
                    <a:pt x="364" y="376"/>
                  </a:lnTo>
                  <a:lnTo>
                    <a:pt x="391" y="347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8" name=""/>
            <p:cNvSpPr/>
            <p:nvPr/>
          </p:nvSpPr>
          <p:spPr>
            <a:xfrm>
              <a:off x="1465200" y="3178080"/>
              <a:ext cx="130320" cy="128520"/>
            </a:xfrm>
            <a:custGeom>
              <a:avLst/>
              <a:gdLst/>
              <a:ahLst/>
              <a:rect l="l" t="t" r="r" b="b"/>
              <a:pathLst>
                <a:path w="163" h="160">
                  <a:moveTo>
                    <a:pt x="0" y="110"/>
                  </a:moveTo>
                  <a:lnTo>
                    <a:pt x="163" y="160"/>
                  </a:lnTo>
                  <a:lnTo>
                    <a:pt x="106" y="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00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29" name=""/>
          <p:cNvGrpSpPr/>
          <p:nvPr/>
        </p:nvGrpSpPr>
        <p:grpSpPr>
          <a:xfrm>
            <a:off x="2401920" y="2878200"/>
            <a:ext cx="223920" cy="468360"/>
            <a:chOff x="2401920" y="2878200"/>
            <a:chExt cx="223920" cy="468360"/>
          </a:xfrm>
        </p:grpSpPr>
        <p:sp>
          <p:nvSpPr>
            <p:cNvPr id="830" name=""/>
            <p:cNvSpPr/>
            <p:nvPr/>
          </p:nvSpPr>
          <p:spPr>
            <a:xfrm>
              <a:off x="2441520" y="2878200"/>
              <a:ext cx="184320" cy="368280"/>
            </a:xfrm>
            <a:custGeom>
              <a:avLst/>
              <a:gdLst/>
              <a:ahLst/>
              <a:rect l="l" t="t" r="r" b="b"/>
              <a:pathLst>
                <a:path w="232" h="464">
                  <a:moveTo>
                    <a:pt x="232" y="17"/>
                  </a:moveTo>
                  <a:lnTo>
                    <a:pt x="196" y="0"/>
                  </a:lnTo>
                  <a:lnTo>
                    <a:pt x="0" y="448"/>
                  </a:lnTo>
                  <a:lnTo>
                    <a:pt x="36" y="464"/>
                  </a:lnTo>
                  <a:lnTo>
                    <a:pt x="232" y="17"/>
                  </a:lnTo>
                  <a:close/>
                </a:path>
              </a:pathLst>
            </a:custGeom>
            <a:solidFill>
              <a:srgbClr val="00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1" name=""/>
            <p:cNvSpPr/>
            <p:nvPr/>
          </p:nvSpPr>
          <p:spPr>
            <a:xfrm>
              <a:off x="2401920" y="3211560"/>
              <a:ext cx="109440" cy="135000"/>
            </a:xfrm>
            <a:custGeom>
              <a:avLst/>
              <a:gdLst/>
              <a:ahLst/>
              <a:rect l="l" t="t" r="r" b="b"/>
              <a:pathLst>
                <a:path w="139" h="170">
                  <a:moveTo>
                    <a:pt x="0" y="0"/>
                  </a:moveTo>
                  <a:lnTo>
                    <a:pt x="9" y="170"/>
                  </a:lnTo>
                  <a:lnTo>
                    <a:pt x="139" y="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32" name=""/>
          <p:cNvGrpSpPr/>
          <p:nvPr/>
        </p:nvGrpSpPr>
        <p:grpSpPr>
          <a:xfrm>
            <a:off x="2786040" y="4919760"/>
            <a:ext cx="442800" cy="322200"/>
            <a:chOff x="2786040" y="4919760"/>
            <a:chExt cx="442800" cy="322200"/>
          </a:xfrm>
        </p:grpSpPr>
        <p:grpSp>
          <p:nvGrpSpPr>
            <p:cNvPr id="833" name=""/>
            <p:cNvGrpSpPr/>
            <p:nvPr/>
          </p:nvGrpSpPr>
          <p:grpSpPr>
            <a:xfrm>
              <a:off x="2786040" y="4919760"/>
              <a:ext cx="185760" cy="196920"/>
              <a:chOff x="2786040" y="4919760"/>
              <a:chExt cx="185760" cy="196920"/>
            </a:xfrm>
          </p:grpSpPr>
          <p:sp>
            <p:nvSpPr>
              <p:cNvPr id="834" name=""/>
              <p:cNvSpPr/>
              <p:nvPr/>
            </p:nvSpPr>
            <p:spPr>
              <a:xfrm>
                <a:off x="2825640" y="4987800"/>
                <a:ext cx="112680" cy="128880"/>
              </a:xfrm>
              <a:prstGeom prst="rect">
                <a:avLst/>
              </a:prstGeom>
              <a:noFill/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5" name=""/>
              <p:cNvSpPr/>
              <p:nvPr/>
            </p:nvSpPr>
            <p:spPr>
              <a:xfrm>
                <a:off x="2786040" y="4919760"/>
                <a:ext cx="185760" cy="68040"/>
              </a:xfrm>
              <a:custGeom>
                <a:avLst/>
                <a:gdLst/>
                <a:ahLst/>
                <a:rect l="l" t="t" r="r" b="b"/>
                <a:pathLst>
                  <a:path w="234" h="85">
                    <a:moveTo>
                      <a:pt x="0" y="85"/>
                    </a:moveTo>
                    <a:lnTo>
                      <a:pt x="58" y="0"/>
                    </a:lnTo>
                    <a:lnTo>
                      <a:pt x="176" y="0"/>
                    </a:lnTo>
                    <a:lnTo>
                      <a:pt x="234" y="85"/>
                    </a:lnTo>
                    <a:lnTo>
                      <a:pt x="0" y="85"/>
                    </a:lnTo>
                    <a:close/>
                  </a:path>
                </a:pathLst>
              </a:custGeom>
              <a:solidFill>
                <a:srgbClr val="808080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240" bIns="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6" name=""/>
              <p:cNvSpPr/>
              <p:nvPr/>
            </p:nvSpPr>
            <p:spPr>
              <a:xfrm>
                <a:off x="2868480" y="5032440"/>
                <a:ext cx="27000" cy="79200"/>
              </a:xfrm>
              <a:prstGeom prst="rect">
                <a:avLst/>
              </a:prstGeom>
              <a:solidFill>
                <a:srgbClr val="ff0000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0" bIns="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7" name=""/>
              <p:cNvSpPr/>
              <p:nvPr/>
            </p:nvSpPr>
            <p:spPr>
              <a:xfrm>
                <a:off x="2832120" y="5005440"/>
                <a:ext cx="22320" cy="42840"/>
              </a:xfrm>
              <a:prstGeom prst="rect">
                <a:avLst/>
              </a:prstGeom>
              <a:solidFill>
                <a:srgbClr val="3333cc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8" name=""/>
              <p:cNvSpPr/>
              <p:nvPr/>
            </p:nvSpPr>
            <p:spPr>
              <a:xfrm>
                <a:off x="2905200" y="5005440"/>
                <a:ext cx="23760" cy="41400"/>
              </a:xfrm>
              <a:prstGeom prst="rect">
                <a:avLst/>
              </a:prstGeom>
              <a:solidFill>
                <a:srgbClr val="3333cc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400" bIns="-5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39" name=""/>
            <p:cNvGrpSpPr/>
            <p:nvPr/>
          </p:nvGrpSpPr>
          <p:grpSpPr>
            <a:xfrm>
              <a:off x="3043080" y="4919760"/>
              <a:ext cx="185760" cy="196920"/>
              <a:chOff x="3043080" y="4919760"/>
              <a:chExt cx="185760" cy="196920"/>
            </a:xfrm>
          </p:grpSpPr>
          <p:sp>
            <p:nvSpPr>
              <p:cNvPr id="840" name=""/>
              <p:cNvSpPr/>
              <p:nvPr/>
            </p:nvSpPr>
            <p:spPr>
              <a:xfrm>
                <a:off x="3083040" y="4987800"/>
                <a:ext cx="112680" cy="128880"/>
              </a:xfrm>
              <a:prstGeom prst="rect">
                <a:avLst/>
              </a:prstGeom>
              <a:noFill/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1" name=""/>
              <p:cNvSpPr/>
              <p:nvPr/>
            </p:nvSpPr>
            <p:spPr>
              <a:xfrm>
                <a:off x="3043080" y="4919760"/>
                <a:ext cx="185760" cy="68040"/>
              </a:xfrm>
              <a:custGeom>
                <a:avLst/>
                <a:gdLst/>
                <a:ahLst/>
                <a:rect l="l" t="t" r="r" b="b"/>
                <a:pathLst>
                  <a:path w="234" h="85">
                    <a:moveTo>
                      <a:pt x="0" y="85"/>
                    </a:moveTo>
                    <a:lnTo>
                      <a:pt x="58" y="0"/>
                    </a:lnTo>
                    <a:lnTo>
                      <a:pt x="176" y="0"/>
                    </a:lnTo>
                    <a:lnTo>
                      <a:pt x="234" y="85"/>
                    </a:lnTo>
                    <a:lnTo>
                      <a:pt x="0" y="85"/>
                    </a:lnTo>
                    <a:close/>
                  </a:path>
                </a:pathLst>
              </a:custGeom>
              <a:solidFill>
                <a:srgbClr val="808080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240" bIns="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2" name=""/>
              <p:cNvSpPr/>
              <p:nvPr/>
            </p:nvSpPr>
            <p:spPr>
              <a:xfrm>
                <a:off x="3125880" y="5032440"/>
                <a:ext cx="27000" cy="79200"/>
              </a:xfrm>
              <a:prstGeom prst="rect">
                <a:avLst/>
              </a:prstGeom>
              <a:solidFill>
                <a:srgbClr val="ff0000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0" bIns="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3" name=""/>
              <p:cNvSpPr/>
              <p:nvPr/>
            </p:nvSpPr>
            <p:spPr>
              <a:xfrm>
                <a:off x="3087720" y="5005440"/>
                <a:ext cx="23760" cy="42840"/>
              </a:xfrm>
              <a:prstGeom prst="rect">
                <a:avLst/>
              </a:prstGeom>
              <a:solidFill>
                <a:srgbClr val="3333cc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4" name=""/>
              <p:cNvSpPr/>
              <p:nvPr/>
            </p:nvSpPr>
            <p:spPr>
              <a:xfrm>
                <a:off x="3162240" y="5005440"/>
                <a:ext cx="23760" cy="41400"/>
              </a:xfrm>
              <a:prstGeom prst="rect">
                <a:avLst/>
              </a:prstGeom>
              <a:solidFill>
                <a:srgbClr val="3333cc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400" bIns="-5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45" name=""/>
            <p:cNvGrpSpPr/>
            <p:nvPr/>
          </p:nvGrpSpPr>
          <p:grpSpPr>
            <a:xfrm>
              <a:off x="2921040" y="5045040"/>
              <a:ext cx="185760" cy="196920"/>
              <a:chOff x="2921040" y="5045040"/>
              <a:chExt cx="185760" cy="196920"/>
            </a:xfrm>
          </p:grpSpPr>
          <p:sp>
            <p:nvSpPr>
              <p:cNvPr id="846" name=""/>
              <p:cNvSpPr/>
              <p:nvPr/>
            </p:nvSpPr>
            <p:spPr>
              <a:xfrm>
                <a:off x="2960640" y="5113440"/>
                <a:ext cx="111240" cy="128520"/>
              </a:xfrm>
              <a:prstGeom prst="rect">
                <a:avLst/>
              </a:prstGeom>
              <a:noFill/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7" name=""/>
              <p:cNvSpPr/>
              <p:nvPr/>
            </p:nvSpPr>
            <p:spPr>
              <a:xfrm>
                <a:off x="2921040" y="5045040"/>
                <a:ext cx="185760" cy="68400"/>
              </a:xfrm>
              <a:custGeom>
                <a:avLst/>
                <a:gdLst/>
                <a:ahLst/>
                <a:rect l="l" t="t" r="r" b="b"/>
                <a:pathLst>
                  <a:path w="235" h="86">
                    <a:moveTo>
                      <a:pt x="0" y="86"/>
                    </a:moveTo>
                    <a:lnTo>
                      <a:pt x="59" y="0"/>
                    </a:lnTo>
                    <a:lnTo>
                      <a:pt x="177" y="0"/>
                    </a:lnTo>
                    <a:lnTo>
                      <a:pt x="235" y="86"/>
                    </a:lnTo>
                    <a:lnTo>
                      <a:pt x="0" y="86"/>
                    </a:lnTo>
                    <a:close/>
                  </a:path>
                </a:pathLst>
              </a:custGeom>
              <a:solidFill>
                <a:srgbClr val="808080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8" name=""/>
              <p:cNvSpPr/>
              <p:nvPr/>
            </p:nvSpPr>
            <p:spPr>
              <a:xfrm>
                <a:off x="3002040" y="5157720"/>
                <a:ext cx="28440" cy="79560"/>
              </a:xfrm>
              <a:prstGeom prst="rect">
                <a:avLst/>
              </a:prstGeom>
              <a:solidFill>
                <a:srgbClr val="ff0000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760" bIns="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9" name=""/>
              <p:cNvSpPr/>
              <p:nvPr/>
            </p:nvSpPr>
            <p:spPr>
              <a:xfrm>
                <a:off x="2965320" y="5130720"/>
                <a:ext cx="24120" cy="42840"/>
              </a:xfrm>
              <a:prstGeom prst="rect">
                <a:avLst/>
              </a:prstGeom>
              <a:solidFill>
                <a:srgbClr val="3333cc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0" name=""/>
              <p:cNvSpPr/>
              <p:nvPr/>
            </p:nvSpPr>
            <p:spPr>
              <a:xfrm>
                <a:off x="3040200" y="5130720"/>
                <a:ext cx="23760" cy="41400"/>
              </a:xfrm>
              <a:prstGeom prst="rect">
                <a:avLst/>
              </a:prstGeom>
              <a:solidFill>
                <a:srgbClr val="3333cc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400" bIns="-5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851" name=""/>
          <p:cNvGrpSpPr/>
          <p:nvPr/>
        </p:nvGrpSpPr>
        <p:grpSpPr>
          <a:xfrm>
            <a:off x="3406680" y="3860640"/>
            <a:ext cx="443160" cy="322560"/>
            <a:chOff x="3406680" y="3860640"/>
            <a:chExt cx="443160" cy="322560"/>
          </a:xfrm>
        </p:grpSpPr>
        <p:grpSp>
          <p:nvGrpSpPr>
            <p:cNvPr id="852" name=""/>
            <p:cNvGrpSpPr/>
            <p:nvPr/>
          </p:nvGrpSpPr>
          <p:grpSpPr>
            <a:xfrm>
              <a:off x="3406680" y="3860640"/>
              <a:ext cx="185760" cy="196920"/>
              <a:chOff x="3406680" y="3860640"/>
              <a:chExt cx="185760" cy="196920"/>
            </a:xfrm>
          </p:grpSpPr>
          <p:sp>
            <p:nvSpPr>
              <p:cNvPr id="853" name=""/>
              <p:cNvSpPr/>
              <p:nvPr/>
            </p:nvSpPr>
            <p:spPr>
              <a:xfrm>
                <a:off x="3446640" y="3929040"/>
                <a:ext cx="112680" cy="128520"/>
              </a:xfrm>
              <a:prstGeom prst="rect">
                <a:avLst/>
              </a:prstGeom>
              <a:noFill/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4" name=""/>
              <p:cNvSpPr/>
              <p:nvPr/>
            </p:nvSpPr>
            <p:spPr>
              <a:xfrm>
                <a:off x="3406680" y="3860640"/>
                <a:ext cx="185760" cy="66960"/>
              </a:xfrm>
              <a:custGeom>
                <a:avLst/>
                <a:gdLst/>
                <a:ahLst/>
                <a:rect l="l" t="t" r="r" b="b"/>
                <a:pathLst>
                  <a:path w="234" h="86">
                    <a:moveTo>
                      <a:pt x="0" y="86"/>
                    </a:moveTo>
                    <a:lnTo>
                      <a:pt x="58" y="0"/>
                    </a:lnTo>
                    <a:lnTo>
                      <a:pt x="176" y="0"/>
                    </a:lnTo>
                    <a:lnTo>
                      <a:pt x="234" y="86"/>
                    </a:lnTo>
                    <a:lnTo>
                      <a:pt x="0" y="86"/>
                    </a:lnTo>
                    <a:close/>
                  </a:path>
                </a:pathLst>
              </a:custGeom>
              <a:solidFill>
                <a:srgbClr val="808080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160" bIns="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5" name=""/>
              <p:cNvSpPr/>
              <p:nvPr/>
            </p:nvSpPr>
            <p:spPr>
              <a:xfrm>
                <a:off x="3489480" y="3973680"/>
                <a:ext cx="27000" cy="79200"/>
              </a:xfrm>
              <a:prstGeom prst="rect">
                <a:avLst/>
              </a:prstGeom>
              <a:solidFill>
                <a:srgbClr val="ff0000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0" bIns="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6" name=""/>
              <p:cNvSpPr/>
              <p:nvPr/>
            </p:nvSpPr>
            <p:spPr>
              <a:xfrm>
                <a:off x="3451320" y="3946680"/>
                <a:ext cx="23760" cy="41040"/>
              </a:xfrm>
              <a:prstGeom prst="rect">
                <a:avLst/>
              </a:prstGeom>
              <a:solidFill>
                <a:srgbClr val="3333cc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760" bIns="-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7" name=""/>
              <p:cNvSpPr/>
              <p:nvPr/>
            </p:nvSpPr>
            <p:spPr>
              <a:xfrm>
                <a:off x="3525840" y="3944880"/>
                <a:ext cx="23760" cy="41400"/>
              </a:xfrm>
              <a:prstGeom prst="rect">
                <a:avLst/>
              </a:prstGeom>
              <a:solidFill>
                <a:srgbClr val="3333cc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400" bIns="-5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58" name=""/>
            <p:cNvGrpSpPr/>
            <p:nvPr/>
          </p:nvGrpSpPr>
          <p:grpSpPr>
            <a:xfrm>
              <a:off x="3664080" y="3860640"/>
              <a:ext cx="185760" cy="196920"/>
              <a:chOff x="3664080" y="3860640"/>
              <a:chExt cx="185760" cy="196920"/>
            </a:xfrm>
          </p:grpSpPr>
          <p:sp>
            <p:nvSpPr>
              <p:cNvPr id="859" name=""/>
              <p:cNvSpPr/>
              <p:nvPr/>
            </p:nvSpPr>
            <p:spPr>
              <a:xfrm>
                <a:off x="3703680" y="3929040"/>
                <a:ext cx="111240" cy="128520"/>
              </a:xfrm>
              <a:prstGeom prst="rect">
                <a:avLst/>
              </a:prstGeom>
              <a:noFill/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0" name=""/>
              <p:cNvSpPr/>
              <p:nvPr/>
            </p:nvSpPr>
            <p:spPr>
              <a:xfrm>
                <a:off x="3664080" y="3860640"/>
                <a:ext cx="185760" cy="66960"/>
              </a:xfrm>
              <a:custGeom>
                <a:avLst/>
                <a:gdLst/>
                <a:ahLst/>
                <a:rect l="l" t="t" r="r" b="b"/>
                <a:pathLst>
                  <a:path w="235" h="86">
                    <a:moveTo>
                      <a:pt x="0" y="86"/>
                    </a:moveTo>
                    <a:lnTo>
                      <a:pt x="59" y="0"/>
                    </a:lnTo>
                    <a:lnTo>
                      <a:pt x="177" y="0"/>
                    </a:lnTo>
                    <a:lnTo>
                      <a:pt x="235" y="86"/>
                    </a:lnTo>
                    <a:lnTo>
                      <a:pt x="0" y="86"/>
                    </a:lnTo>
                    <a:close/>
                  </a:path>
                </a:pathLst>
              </a:custGeom>
              <a:solidFill>
                <a:srgbClr val="808080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160" bIns="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1" name=""/>
              <p:cNvSpPr/>
              <p:nvPr/>
            </p:nvSpPr>
            <p:spPr>
              <a:xfrm>
                <a:off x="3745080" y="3973680"/>
                <a:ext cx="28440" cy="79200"/>
              </a:xfrm>
              <a:prstGeom prst="rect">
                <a:avLst/>
              </a:prstGeom>
              <a:solidFill>
                <a:srgbClr val="ff0000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0" bIns="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2" name=""/>
              <p:cNvSpPr/>
              <p:nvPr/>
            </p:nvSpPr>
            <p:spPr>
              <a:xfrm>
                <a:off x="3708360" y="3946680"/>
                <a:ext cx="23760" cy="41040"/>
              </a:xfrm>
              <a:prstGeom prst="rect">
                <a:avLst/>
              </a:prstGeom>
              <a:solidFill>
                <a:srgbClr val="3333cc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760" bIns="-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3" name=""/>
              <p:cNvSpPr/>
              <p:nvPr/>
            </p:nvSpPr>
            <p:spPr>
              <a:xfrm>
                <a:off x="3782880" y="3944880"/>
                <a:ext cx="24120" cy="41400"/>
              </a:xfrm>
              <a:prstGeom prst="rect">
                <a:avLst/>
              </a:prstGeom>
              <a:solidFill>
                <a:srgbClr val="3333cc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400" bIns="-5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64" name=""/>
            <p:cNvGrpSpPr/>
            <p:nvPr/>
          </p:nvGrpSpPr>
          <p:grpSpPr>
            <a:xfrm>
              <a:off x="3541680" y="3986280"/>
              <a:ext cx="185760" cy="196920"/>
              <a:chOff x="3541680" y="3986280"/>
              <a:chExt cx="185760" cy="196920"/>
            </a:xfrm>
          </p:grpSpPr>
          <p:sp>
            <p:nvSpPr>
              <p:cNvPr id="865" name=""/>
              <p:cNvSpPr/>
              <p:nvPr/>
            </p:nvSpPr>
            <p:spPr>
              <a:xfrm>
                <a:off x="3581280" y="4054320"/>
                <a:ext cx="111240" cy="128880"/>
              </a:xfrm>
              <a:prstGeom prst="rect">
                <a:avLst/>
              </a:prstGeom>
              <a:noFill/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6" name=""/>
              <p:cNvSpPr/>
              <p:nvPr/>
            </p:nvSpPr>
            <p:spPr>
              <a:xfrm>
                <a:off x="3541680" y="3986280"/>
                <a:ext cx="185760" cy="68040"/>
              </a:xfrm>
              <a:custGeom>
                <a:avLst/>
                <a:gdLst/>
                <a:ahLst/>
                <a:rect l="l" t="t" r="r" b="b"/>
                <a:pathLst>
                  <a:path w="235" h="86">
                    <a:moveTo>
                      <a:pt x="0" y="86"/>
                    </a:moveTo>
                    <a:lnTo>
                      <a:pt x="59" y="0"/>
                    </a:lnTo>
                    <a:lnTo>
                      <a:pt x="176" y="0"/>
                    </a:lnTo>
                    <a:lnTo>
                      <a:pt x="235" y="86"/>
                    </a:lnTo>
                    <a:lnTo>
                      <a:pt x="0" y="86"/>
                    </a:lnTo>
                    <a:close/>
                  </a:path>
                </a:pathLst>
              </a:custGeom>
              <a:solidFill>
                <a:srgbClr val="808080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240" bIns="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7" name=""/>
              <p:cNvSpPr/>
              <p:nvPr/>
            </p:nvSpPr>
            <p:spPr>
              <a:xfrm>
                <a:off x="3622680" y="4098960"/>
                <a:ext cx="27000" cy="79200"/>
              </a:xfrm>
              <a:prstGeom prst="rect">
                <a:avLst/>
              </a:prstGeom>
              <a:solidFill>
                <a:srgbClr val="ff0000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0" bIns="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8" name=""/>
              <p:cNvSpPr/>
              <p:nvPr/>
            </p:nvSpPr>
            <p:spPr>
              <a:xfrm>
                <a:off x="3586320" y="4071960"/>
                <a:ext cx="23760" cy="42840"/>
              </a:xfrm>
              <a:prstGeom prst="rect">
                <a:avLst/>
              </a:prstGeom>
              <a:solidFill>
                <a:srgbClr val="3333cc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9" name=""/>
              <p:cNvSpPr/>
              <p:nvPr/>
            </p:nvSpPr>
            <p:spPr>
              <a:xfrm>
                <a:off x="3660840" y="4071960"/>
                <a:ext cx="23760" cy="39600"/>
              </a:xfrm>
              <a:prstGeom prst="rect">
                <a:avLst/>
              </a:prstGeom>
              <a:solidFill>
                <a:srgbClr val="3333cc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870" name=""/>
          <p:cNvGrpSpPr/>
          <p:nvPr/>
        </p:nvGrpSpPr>
        <p:grpSpPr>
          <a:xfrm>
            <a:off x="144360" y="4251240"/>
            <a:ext cx="443160" cy="322200"/>
            <a:chOff x="144360" y="4251240"/>
            <a:chExt cx="443160" cy="322200"/>
          </a:xfrm>
        </p:grpSpPr>
        <p:grpSp>
          <p:nvGrpSpPr>
            <p:cNvPr id="871" name=""/>
            <p:cNvGrpSpPr/>
            <p:nvPr/>
          </p:nvGrpSpPr>
          <p:grpSpPr>
            <a:xfrm>
              <a:off x="144360" y="4251240"/>
              <a:ext cx="185760" cy="196920"/>
              <a:chOff x="144360" y="4251240"/>
              <a:chExt cx="185760" cy="196920"/>
            </a:xfrm>
          </p:grpSpPr>
          <p:sp>
            <p:nvSpPr>
              <p:cNvPr id="872" name=""/>
              <p:cNvSpPr/>
              <p:nvPr/>
            </p:nvSpPr>
            <p:spPr>
              <a:xfrm>
                <a:off x="184320" y="4319640"/>
                <a:ext cx="112680" cy="128520"/>
              </a:xfrm>
              <a:prstGeom prst="rect">
                <a:avLst/>
              </a:prstGeom>
              <a:noFill/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3" name=""/>
              <p:cNvSpPr/>
              <p:nvPr/>
            </p:nvSpPr>
            <p:spPr>
              <a:xfrm>
                <a:off x="144360" y="4251240"/>
                <a:ext cx="185760" cy="68400"/>
              </a:xfrm>
              <a:custGeom>
                <a:avLst/>
                <a:gdLst/>
                <a:ahLst/>
                <a:rect l="l" t="t" r="r" b="b"/>
                <a:pathLst>
                  <a:path w="234" h="85">
                    <a:moveTo>
                      <a:pt x="0" y="85"/>
                    </a:moveTo>
                    <a:lnTo>
                      <a:pt x="58" y="0"/>
                    </a:lnTo>
                    <a:lnTo>
                      <a:pt x="176" y="0"/>
                    </a:lnTo>
                    <a:lnTo>
                      <a:pt x="234" y="85"/>
                    </a:lnTo>
                    <a:lnTo>
                      <a:pt x="0" y="85"/>
                    </a:lnTo>
                    <a:close/>
                  </a:path>
                </a:pathLst>
              </a:custGeom>
              <a:solidFill>
                <a:srgbClr val="808080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4" name=""/>
              <p:cNvSpPr/>
              <p:nvPr/>
            </p:nvSpPr>
            <p:spPr>
              <a:xfrm>
                <a:off x="227160" y="4363920"/>
                <a:ext cx="27000" cy="79560"/>
              </a:xfrm>
              <a:prstGeom prst="rect">
                <a:avLst/>
              </a:prstGeom>
              <a:solidFill>
                <a:srgbClr val="ff0000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760" bIns="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5" name=""/>
              <p:cNvSpPr/>
              <p:nvPr/>
            </p:nvSpPr>
            <p:spPr>
              <a:xfrm>
                <a:off x="190440" y="4336920"/>
                <a:ext cx="22320" cy="42840"/>
              </a:xfrm>
              <a:prstGeom prst="rect">
                <a:avLst/>
              </a:prstGeom>
              <a:solidFill>
                <a:srgbClr val="3333cc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6" name=""/>
              <p:cNvSpPr/>
              <p:nvPr/>
            </p:nvSpPr>
            <p:spPr>
              <a:xfrm>
                <a:off x="263520" y="4336920"/>
                <a:ext cx="23760" cy="41400"/>
              </a:xfrm>
              <a:prstGeom prst="rect">
                <a:avLst/>
              </a:prstGeom>
              <a:solidFill>
                <a:srgbClr val="3333cc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400" bIns="-5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77" name=""/>
            <p:cNvGrpSpPr/>
            <p:nvPr/>
          </p:nvGrpSpPr>
          <p:grpSpPr>
            <a:xfrm>
              <a:off x="401760" y="4251240"/>
              <a:ext cx="185760" cy="196920"/>
              <a:chOff x="401760" y="4251240"/>
              <a:chExt cx="185760" cy="196920"/>
            </a:xfrm>
          </p:grpSpPr>
          <p:sp>
            <p:nvSpPr>
              <p:cNvPr id="878" name=""/>
              <p:cNvSpPr/>
              <p:nvPr/>
            </p:nvSpPr>
            <p:spPr>
              <a:xfrm>
                <a:off x="441360" y="4319640"/>
                <a:ext cx="112680" cy="128520"/>
              </a:xfrm>
              <a:prstGeom prst="rect">
                <a:avLst/>
              </a:prstGeom>
              <a:noFill/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9" name=""/>
              <p:cNvSpPr/>
              <p:nvPr/>
            </p:nvSpPr>
            <p:spPr>
              <a:xfrm>
                <a:off x="401760" y="4251240"/>
                <a:ext cx="185760" cy="68400"/>
              </a:xfrm>
              <a:custGeom>
                <a:avLst/>
                <a:gdLst/>
                <a:ahLst/>
                <a:rect l="l" t="t" r="r" b="b"/>
                <a:pathLst>
                  <a:path w="234" h="85">
                    <a:moveTo>
                      <a:pt x="0" y="85"/>
                    </a:moveTo>
                    <a:lnTo>
                      <a:pt x="58" y="0"/>
                    </a:lnTo>
                    <a:lnTo>
                      <a:pt x="176" y="0"/>
                    </a:lnTo>
                    <a:lnTo>
                      <a:pt x="234" y="85"/>
                    </a:lnTo>
                    <a:lnTo>
                      <a:pt x="0" y="85"/>
                    </a:lnTo>
                    <a:close/>
                  </a:path>
                </a:pathLst>
              </a:custGeom>
              <a:solidFill>
                <a:srgbClr val="808080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0" name=""/>
              <p:cNvSpPr/>
              <p:nvPr/>
            </p:nvSpPr>
            <p:spPr>
              <a:xfrm>
                <a:off x="484200" y="4363920"/>
                <a:ext cx="27000" cy="79560"/>
              </a:xfrm>
              <a:prstGeom prst="rect">
                <a:avLst/>
              </a:prstGeom>
              <a:solidFill>
                <a:srgbClr val="ff0000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760" bIns="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1" name=""/>
              <p:cNvSpPr/>
              <p:nvPr/>
            </p:nvSpPr>
            <p:spPr>
              <a:xfrm>
                <a:off x="446040" y="4336920"/>
                <a:ext cx="23760" cy="42840"/>
              </a:xfrm>
              <a:prstGeom prst="rect">
                <a:avLst/>
              </a:prstGeom>
              <a:solidFill>
                <a:srgbClr val="3333cc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2" name=""/>
              <p:cNvSpPr/>
              <p:nvPr/>
            </p:nvSpPr>
            <p:spPr>
              <a:xfrm>
                <a:off x="520560" y="4336920"/>
                <a:ext cx="24120" cy="41400"/>
              </a:xfrm>
              <a:prstGeom prst="rect">
                <a:avLst/>
              </a:prstGeom>
              <a:solidFill>
                <a:srgbClr val="3333cc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400" bIns="-5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83" name=""/>
            <p:cNvGrpSpPr/>
            <p:nvPr/>
          </p:nvGrpSpPr>
          <p:grpSpPr>
            <a:xfrm>
              <a:off x="279360" y="4376880"/>
              <a:ext cx="185760" cy="196560"/>
              <a:chOff x="279360" y="4376880"/>
              <a:chExt cx="185760" cy="196560"/>
            </a:xfrm>
          </p:grpSpPr>
          <p:sp>
            <p:nvSpPr>
              <p:cNvPr id="884" name=""/>
              <p:cNvSpPr/>
              <p:nvPr/>
            </p:nvSpPr>
            <p:spPr>
              <a:xfrm>
                <a:off x="318960" y="4444920"/>
                <a:ext cx="112680" cy="128520"/>
              </a:xfrm>
              <a:prstGeom prst="rect">
                <a:avLst/>
              </a:prstGeom>
              <a:noFill/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5" name=""/>
              <p:cNvSpPr/>
              <p:nvPr/>
            </p:nvSpPr>
            <p:spPr>
              <a:xfrm>
                <a:off x="279360" y="4376880"/>
                <a:ext cx="185760" cy="68040"/>
              </a:xfrm>
              <a:custGeom>
                <a:avLst/>
                <a:gdLst/>
                <a:ahLst/>
                <a:rect l="l" t="t" r="r" b="b"/>
                <a:pathLst>
                  <a:path w="235" h="86">
                    <a:moveTo>
                      <a:pt x="0" y="86"/>
                    </a:moveTo>
                    <a:lnTo>
                      <a:pt x="59" y="0"/>
                    </a:lnTo>
                    <a:lnTo>
                      <a:pt x="177" y="0"/>
                    </a:lnTo>
                    <a:lnTo>
                      <a:pt x="235" y="86"/>
                    </a:lnTo>
                    <a:lnTo>
                      <a:pt x="0" y="86"/>
                    </a:lnTo>
                    <a:close/>
                  </a:path>
                </a:pathLst>
              </a:custGeom>
              <a:solidFill>
                <a:srgbClr val="808080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240" bIns="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6" name=""/>
              <p:cNvSpPr/>
              <p:nvPr/>
            </p:nvSpPr>
            <p:spPr>
              <a:xfrm>
                <a:off x="360360" y="4489560"/>
                <a:ext cx="28440" cy="79200"/>
              </a:xfrm>
              <a:prstGeom prst="rect">
                <a:avLst/>
              </a:prstGeom>
              <a:solidFill>
                <a:srgbClr val="ff0000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0" bIns="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7" name=""/>
              <p:cNvSpPr/>
              <p:nvPr/>
            </p:nvSpPr>
            <p:spPr>
              <a:xfrm>
                <a:off x="324000" y="4462560"/>
                <a:ext cx="23760" cy="42840"/>
              </a:xfrm>
              <a:prstGeom prst="rect">
                <a:avLst/>
              </a:prstGeom>
              <a:solidFill>
                <a:srgbClr val="3333cc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8" name=""/>
              <p:cNvSpPr/>
              <p:nvPr/>
            </p:nvSpPr>
            <p:spPr>
              <a:xfrm>
                <a:off x="398520" y="4462560"/>
                <a:ext cx="23760" cy="41040"/>
              </a:xfrm>
              <a:prstGeom prst="rect">
                <a:avLst/>
              </a:prstGeom>
              <a:solidFill>
                <a:srgbClr val="3333cc"/>
              </a:solidFill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760" bIns="-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889" name=""/>
          <p:cNvGrpSpPr/>
          <p:nvPr/>
        </p:nvGrpSpPr>
        <p:grpSpPr>
          <a:xfrm>
            <a:off x="677880" y="4086360"/>
            <a:ext cx="525600" cy="253800"/>
            <a:chOff x="677880" y="4086360"/>
            <a:chExt cx="525600" cy="253800"/>
          </a:xfrm>
        </p:grpSpPr>
        <p:sp>
          <p:nvSpPr>
            <p:cNvPr id="890" name=""/>
            <p:cNvSpPr/>
            <p:nvPr/>
          </p:nvSpPr>
          <p:spPr>
            <a:xfrm>
              <a:off x="779400" y="4086360"/>
              <a:ext cx="424080" cy="212760"/>
            </a:xfrm>
            <a:custGeom>
              <a:avLst/>
              <a:gdLst/>
              <a:ahLst/>
              <a:rect l="l" t="t" r="r" b="b"/>
              <a:pathLst>
                <a:path w="536" h="268">
                  <a:moveTo>
                    <a:pt x="536" y="35"/>
                  </a:moveTo>
                  <a:lnTo>
                    <a:pt x="519" y="0"/>
                  </a:lnTo>
                  <a:lnTo>
                    <a:pt x="0" y="233"/>
                  </a:lnTo>
                  <a:lnTo>
                    <a:pt x="17" y="268"/>
                  </a:lnTo>
                  <a:lnTo>
                    <a:pt x="536" y="35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1" name=""/>
            <p:cNvSpPr/>
            <p:nvPr/>
          </p:nvSpPr>
          <p:spPr>
            <a:xfrm>
              <a:off x="677880" y="4230720"/>
              <a:ext cx="135000" cy="109440"/>
            </a:xfrm>
            <a:custGeom>
              <a:avLst/>
              <a:gdLst/>
              <a:ahLst/>
              <a:rect l="l" t="t" r="r" b="b"/>
              <a:pathLst>
                <a:path w="170" h="139">
                  <a:moveTo>
                    <a:pt x="106" y="0"/>
                  </a:moveTo>
                  <a:lnTo>
                    <a:pt x="0" y="133"/>
                  </a:lnTo>
                  <a:lnTo>
                    <a:pt x="170" y="139"/>
                  </a:lnTo>
                  <a:lnTo>
                    <a:pt x="106" y="0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92" name=""/>
          <p:cNvGrpSpPr/>
          <p:nvPr/>
        </p:nvGrpSpPr>
        <p:grpSpPr>
          <a:xfrm>
            <a:off x="2789280" y="3925800"/>
            <a:ext cx="552240" cy="120600"/>
            <a:chOff x="2789280" y="3925800"/>
            <a:chExt cx="552240" cy="120600"/>
          </a:xfrm>
        </p:grpSpPr>
        <p:sp>
          <p:nvSpPr>
            <p:cNvPr id="893" name=""/>
            <p:cNvSpPr/>
            <p:nvPr/>
          </p:nvSpPr>
          <p:spPr>
            <a:xfrm>
              <a:off x="2789280" y="3970440"/>
              <a:ext cx="433440" cy="31680"/>
            </a:xfrm>
            <a:prstGeom prst="rect">
              <a:avLst/>
            </a:pr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4" name=""/>
            <p:cNvSpPr/>
            <p:nvPr/>
          </p:nvSpPr>
          <p:spPr>
            <a:xfrm>
              <a:off x="3220920" y="3925800"/>
              <a:ext cx="120600" cy="120600"/>
            </a:xfrm>
            <a:custGeom>
              <a:avLst/>
              <a:gdLst/>
              <a:ahLst/>
              <a:rect l="l" t="t" r="r" b="b"/>
              <a:pathLst>
                <a:path w="152" h="150">
                  <a:moveTo>
                    <a:pt x="0" y="150"/>
                  </a:moveTo>
                  <a:lnTo>
                    <a:pt x="152" y="76"/>
                  </a:lnTo>
                  <a:lnTo>
                    <a:pt x="0" y="0"/>
                  </a:lnTo>
                  <a:lnTo>
                    <a:pt x="0" y="150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95" name=""/>
          <p:cNvGrpSpPr/>
          <p:nvPr/>
        </p:nvGrpSpPr>
        <p:grpSpPr>
          <a:xfrm>
            <a:off x="2735280" y="4583160"/>
            <a:ext cx="214200" cy="271440"/>
            <a:chOff x="2735280" y="4583160"/>
            <a:chExt cx="214200" cy="271440"/>
          </a:xfrm>
        </p:grpSpPr>
        <p:sp>
          <p:nvSpPr>
            <p:cNvPr id="896" name=""/>
            <p:cNvSpPr/>
            <p:nvPr/>
          </p:nvSpPr>
          <p:spPr>
            <a:xfrm>
              <a:off x="2735280" y="4583160"/>
              <a:ext cx="155520" cy="187200"/>
            </a:xfrm>
            <a:custGeom>
              <a:avLst/>
              <a:gdLst/>
              <a:ahLst/>
              <a:rect l="l" t="t" r="r" b="b"/>
              <a:pathLst>
                <a:path w="196" h="236">
                  <a:moveTo>
                    <a:pt x="31" y="0"/>
                  </a:moveTo>
                  <a:lnTo>
                    <a:pt x="0" y="25"/>
                  </a:lnTo>
                  <a:lnTo>
                    <a:pt x="165" y="236"/>
                  </a:lnTo>
                  <a:lnTo>
                    <a:pt x="196" y="21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7" name=""/>
            <p:cNvSpPr/>
            <p:nvPr/>
          </p:nvSpPr>
          <p:spPr>
            <a:xfrm>
              <a:off x="2828880" y="4721400"/>
              <a:ext cx="120600" cy="133200"/>
            </a:xfrm>
            <a:custGeom>
              <a:avLst/>
              <a:gdLst/>
              <a:ahLst/>
              <a:rect l="l" t="t" r="r" b="b"/>
              <a:pathLst>
                <a:path w="153" h="167">
                  <a:moveTo>
                    <a:pt x="0" y="94"/>
                  </a:moveTo>
                  <a:lnTo>
                    <a:pt x="153" y="167"/>
                  </a:lnTo>
                  <a:lnTo>
                    <a:pt x="120" y="0"/>
                  </a:lnTo>
                  <a:lnTo>
                    <a:pt x="0" y="94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98" name=""/>
          <p:cNvSpPr/>
          <p:nvPr/>
        </p:nvSpPr>
        <p:spPr>
          <a:xfrm>
            <a:off x="701640" y="2316240"/>
            <a:ext cx="601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9" name=""/>
          <p:cNvSpPr/>
          <p:nvPr/>
        </p:nvSpPr>
        <p:spPr>
          <a:xfrm>
            <a:off x="635400" y="2286000"/>
            <a:ext cx="792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0" name=""/>
          <p:cNvSpPr/>
          <p:nvPr/>
        </p:nvSpPr>
        <p:spPr>
          <a:xfrm>
            <a:off x="2409840" y="2286000"/>
            <a:ext cx="601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1" name=""/>
          <p:cNvSpPr/>
          <p:nvPr/>
        </p:nvSpPr>
        <p:spPr>
          <a:xfrm>
            <a:off x="2343600" y="2225520"/>
            <a:ext cx="792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2" name=""/>
          <p:cNvSpPr/>
          <p:nvPr/>
        </p:nvSpPr>
        <p:spPr>
          <a:xfrm>
            <a:off x="1023840" y="5442120"/>
            <a:ext cx="6019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3" name=""/>
          <p:cNvSpPr/>
          <p:nvPr/>
        </p:nvSpPr>
        <p:spPr>
          <a:xfrm>
            <a:off x="957960" y="5470560"/>
            <a:ext cx="792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4" name=""/>
          <p:cNvSpPr/>
          <p:nvPr/>
        </p:nvSpPr>
        <p:spPr>
          <a:xfrm>
            <a:off x="76320" y="4606920"/>
            <a:ext cx="628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5" name=""/>
          <p:cNvSpPr/>
          <p:nvPr/>
        </p:nvSpPr>
        <p:spPr>
          <a:xfrm>
            <a:off x="216720" y="4635360"/>
            <a:ext cx="397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6" name=""/>
          <p:cNvSpPr/>
          <p:nvPr/>
        </p:nvSpPr>
        <p:spPr>
          <a:xfrm>
            <a:off x="3327480" y="4203720"/>
            <a:ext cx="628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7" name=""/>
          <p:cNvSpPr/>
          <p:nvPr/>
        </p:nvSpPr>
        <p:spPr>
          <a:xfrm>
            <a:off x="3467880" y="4232160"/>
            <a:ext cx="397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8" name=""/>
          <p:cNvSpPr/>
          <p:nvPr/>
        </p:nvSpPr>
        <p:spPr>
          <a:xfrm>
            <a:off x="2735280" y="5268960"/>
            <a:ext cx="6303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9" name=""/>
          <p:cNvSpPr/>
          <p:nvPr/>
        </p:nvSpPr>
        <p:spPr>
          <a:xfrm>
            <a:off x="2877480" y="5297400"/>
            <a:ext cx="397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10" name=""/>
          <p:cNvGrpSpPr/>
          <p:nvPr/>
        </p:nvGrpSpPr>
        <p:grpSpPr>
          <a:xfrm>
            <a:off x="808200" y="2536920"/>
            <a:ext cx="446040" cy="330120"/>
            <a:chOff x="808200" y="2536920"/>
            <a:chExt cx="446040" cy="330120"/>
          </a:xfrm>
        </p:grpSpPr>
        <p:sp>
          <p:nvSpPr>
            <p:cNvPr id="911" name=""/>
            <p:cNvSpPr/>
            <p:nvPr/>
          </p:nvSpPr>
          <p:spPr>
            <a:xfrm>
              <a:off x="808200" y="2652840"/>
              <a:ext cx="357120" cy="209520"/>
            </a:xfrm>
            <a:prstGeom prst="rect">
              <a:avLst/>
            </a:prstGeom>
            <a:solidFill>
              <a:srgbClr val="b2b2b2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2" name=""/>
            <p:cNvSpPr/>
            <p:nvPr/>
          </p:nvSpPr>
          <p:spPr>
            <a:xfrm>
              <a:off x="1179360" y="2538360"/>
              <a:ext cx="30240" cy="328680"/>
            </a:xfrm>
            <a:custGeom>
              <a:avLst/>
              <a:gdLst/>
              <a:ahLst/>
              <a:rect l="l" t="t" r="r" b="b"/>
              <a:pathLst>
                <a:path w="38" h="413">
                  <a:moveTo>
                    <a:pt x="0" y="413"/>
                  </a:moveTo>
                  <a:lnTo>
                    <a:pt x="10" y="0"/>
                  </a:lnTo>
                  <a:lnTo>
                    <a:pt x="28" y="0"/>
                  </a:lnTo>
                  <a:lnTo>
                    <a:pt x="38" y="413"/>
                  </a:lnTo>
                  <a:lnTo>
                    <a:pt x="0" y="413"/>
                  </a:lnTo>
                  <a:close/>
                </a:path>
              </a:pathLst>
            </a:custGeom>
            <a:solidFill>
              <a:srgbClr val="808080"/>
            </a:solidFill>
            <a:ln w="46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3" name=""/>
            <p:cNvSpPr/>
            <p:nvPr/>
          </p:nvSpPr>
          <p:spPr>
            <a:xfrm>
              <a:off x="1222200" y="2536920"/>
              <a:ext cx="32040" cy="328680"/>
            </a:xfrm>
            <a:custGeom>
              <a:avLst/>
              <a:gdLst/>
              <a:ahLst/>
              <a:rect l="l" t="t" r="r" b="b"/>
              <a:pathLst>
                <a:path w="38" h="413">
                  <a:moveTo>
                    <a:pt x="0" y="413"/>
                  </a:moveTo>
                  <a:lnTo>
                    <a:pt x="10" y="0"/>
                  </a:lnTo>
                  <a:lnTo>
                    <a:pt x="28" y="0"/>
                  </a:lnTo>
                  <a:lnTo>
                    <a:pt x="38" y="413"/>
                  </a:lnTo>
                  <a:lnTo>
                    <a:pt x="0" y="413"/>
                  </a:lnTo>
                  <a:close/>
                </a:path>
              </a:pathLst>
            </a:custGeom>
            <a:solidFill>
              <a:srgbClr val="808080"/>
            </a:solidFill>
            <a:ln w="46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14" name=""/>
          <p:cNvSpPr/>
          <p:nvPr/>
        </p:nvSpPr>
        <p:spPr>
          <a:xfrm>
            <a:off x="838080" y="2719440"/>
            <a:ext cx="290520" cy="42840"/>
          </a:xfrm>
          <a:prstGeom prst="rect">
            <a:avLst/>
          </a:prstGeom>
          <a:solidFill>
            <a:srgbClr val="80808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5" name=""/>
          <p:cNvSpPr/>
          <p:nvPr/>
        </p:nvSpPr>
        <p:spPr>
          <a:xfrm>
            <a:off x="808200" y="2652840"/>
            <a:ext cx="357120" cy="209520"/>
          </a:xfrm>
          <a:prstGeom prst="rect">
            <a:avLst/>
          </a:prstGeom>
          <a:solidFill>
            <a:srgbClr val="b2b2b2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6" name=""/>
          <p:cNvSpPr/>
          <p:nvPr/>
        </p:nvSpPr>
        <p:spPr>
          <a:xfrm>
            <a:off x="1179360" y="2538360"/>
            <a:ext cx="30240" cy="328680"/>
          </a:xfrm>
          <a:custGeom>
            <a:avLst/>
            <a:gdLst/>
            <a:ahLst/>
            <a:rect l="l" t="t" r="r" b="b"/>
            <a:pathLst>
              <a:path w="38" h="413">
                <a:moveTo>
                  <a:pt x="0" y="413"/>
                </a:moveTo>
                <a:lnTo>
                  <a:pt x="10" y="0"/>
                </a:lnTo>
                <a:lnTo>
                  <a:pt x="28" y="0"/>
                </a:lnTo>
                <a:lnTo>
                  <a:pt x="38" y="413"/>
                </a:lnTo>
                <a:lnTo>
                  <a:pt x="0" y="413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7" name=""/>
          <p:cNvSpPr/>
          <p:nvPr/>
        </p:nvSpPr>
        <p:spPr>
          <a:xfrm>
            <a:off x="1222200" y="2536920"/>
            <a:ext cx="32040" cy="328680"/>
          </a:xfrm>
          <a:custGeom>
            <a:avLst/>
            <a:gdLst/>
            <a:ahLst/>
            <a:rect l="l" t="t" r="r" b="b"/>
            <a:pathLst>
              <a:path w="38" h="413">
                <a:moveTo>
                  <a:pt x="0" y="413"/>
                </a:moveTo>
                <a:lnTo>
                  <a:pt x="10" y="0"/>
                </a:lnTo>
                <a:lnTo>
                  <a:pt x="28" y="0"/>
                </a:lnTo>
                <a:lnTo>
                  <a:pt x="38" y="413"/>
                </a:lnTo>
                <a:lnTo>
                  <a:pt x="0" y="413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8" name=""/>
          <p:cNvSpPr/>
          <p:nvPr/>
        </p:nvSpPr>
        <p:spPr>
          <a:xfrm>
            <a:off x="808200" y="2652840"/>
            <a:ext cx="357120" cy="209520"/>
          </a:xfrm>
          <a:prstGeom prst="rect">
            <a:avLst/>
          </a:prstGeom>
          <a:solidFill>
            <a:srgbClr val="b2b2b2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9" name=""/>
          <p:cNvSpPr/>
          <p:nvPr/>
        </p:nvSpPr>
        <p:spPr>
          <a:xfrm>
            <a:off x="1179360" y="2538360"/>
            <a:ext cx="30240" cy="328680"/>
          </a:xfrm>
          <a:custGeom>
            <a:avLst/>
            <a:gdLst/>
            <a:ahLst/>
            <a:rect l="l" t="t" r="r" b="b"/>
            <a:pathLst>
              <a:path w="38" h="413">
                <a:moveTo>
                  <a:pt x="0" y="413"/>
                </a:moveTo>
                <a:lnTo>
                  <a:pt x="10" y="0"/>
                </a:lnTo>
                <a:lnTo>
                  <a:pt x="28" y="0"/>
                </a:lnTo>
                <a:lnTo>
                  <a:pt x="38" y="413"/>
                </a:lnTo>
                <a:lnTo>
                  <a:pt x="0" y="413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0" name=""/>
          <p:cNvSpPr/>
          <p:nvPr/>
        </p:nvSpPr>
        <p:spPr>
          <a:xfrm>
            <a:off x="1222200" y="2536920"/>
            <a:ext cx="32040" cy="328680"/>
          </a:xfrm>
          <a:custGeom>
            <a:avLst/>
            <a:gdLst/>
            <a:ahLst/>
            <a:rect l="l" t="t" r="r" b="b"/>
            <a:pathLst>
              <a:path w="38" h="413">
                <a:moveTo>
                  <a:pt x="0" y="413"/>
                </a:moveTo>
                <a:lnTo>
                  <a:pt x="10" y="0"/>
                </a:lnTo>
                <a:lnTo>
                  <a:pt x="28" y="0"/>
                </a:lnTo>
                <a:lnTo>
                  <a:pt x="38" y="413"/>
                </a:lnTo>
                <a:lnTo>
                  <a:pt x="0" y="413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1" name=""/>
          <p:cNvSpPr/>
          <p:nvPr/>
        </p:nvSpPr>
        <p:spPr>
          <a:xfrm>
            <a:off x="838080" y="2719440"/>
            <a:ext cx="290520" cy="42840"/>
          </a:xfrm>
          <a:prstGeom prst="rect">
            <a:avLst/>
          </a:prstGeom>
          <a:solidFill>
            <a:srgbClr val="80808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22" name=""/>
          <p:cNvGrpSpPr/>
          <p:nvPr/>
        </p:nvGrpSpPr>
        <p:grpSpPr>
          <a:xfrm>
            <a:off x="2500200" y="2478240"/>
            <a:ext cx="446040" cy="330120"/>
            <a:chOff x="2500200" y="2478240"/>
            <a:chExt cx="446040" cy="330120"/>
          </a:xfrm>
        </p:grpSpPr>
        <p:sp>
          <p:nvSpPr>
            <p:cNvPr id="923" name=""/>
            <p:cNvSpPr/>
            <p:nvPr/>
          </p:nvSpPr>
          <p:spPr>
            <a:xfrm>
              <a:off x="2500200" y="2593800"/>
              <a:ext cx="358920" cy="208080"/>
            </a:xfrm>
            <a:prstGeom prst="rect">
              <a:avLst/>
            </a:prstGeom>
            <a:solidFill>
              <a:srgbClr val="b2b2b2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4" name=""/>
            <p:cNvSpPr/>
            <p:nvPr/>
          </p:nvSpPr>
          <p:spPr>
            <a:xfrm>
              <a:off x="2871720" y="2479680"/>
              <a:ext cx="31680" cy="328680"/>
            </a:xfrm>
            <a:custGeom>
              <a:avLst/>
              <a:gdLst/>
              <a:ahLst/>
              <a:rect l="l" t="t" r="r" b="b"/>
              <a:pathLst>
                <a:path w="38" h="413">
                  <a:moveTo>
                    <a:pt x="0" y="413"/>
                  </a:moveTo>
                  <a:lnTo>
                    <a:pt x="10" y="0"/>
                  </a:lnTo>
                  <a:lnTo>
                    <a:pt x="28" y="0"/>
                  </a:lnTo>
                  <a:lnTo>
                    <a:pt x="38" y="413"/>
                  </a:lnTo>
                  <a:lnTo>
                    <a:pt x="0" y="413"/>
                  </a:lnTo>
                  <a:close/>
                </a:path>
              </a:pathLst>
            </a:custGeom>
            <a:solidFill>
              <a:srgbClr val="808080"/>
            </a:solidFill>
            <a:ln w="46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5" name=""/>
            <p:cNvSpPr/>
            <p:nvPr/>
          </p:nvSpPr>
          <p:spPr>
            <a:xfrm>
              <a:off x="2916360" y="2478240"/>
              <a:ext cx="29880" cy="328320"/>
            </a:xfrm>
            <a:custGeom>
              <a:avLst/>
              <a:gdLst/>
              <a:ahLst/>
              <a:rect l="l" t="t" r="r" b="b"/>
              <a:pathLst>
                <a:path w="38" h="413">
                  <a:moveTo>
                    <a:pt x="0" y="413"/>
                  </a:moveTo>
                  <a:lnTo>
                    <a:pt x="10" y="0"/>
                  </a:lnTo>
                  <a:lnTo>
                    <a:pt x="28" y="0"/>
                  </a:lnTo>
                  <a:lnTo>
                    <a:pt x="38" y="413"/>
                  </a:lnTo>
                  <a:lnTo>
                    <a:pt x="0" y="413"/>
                  </a:lnTo>
                  <a:close/>
                </a:path>
              </a:pathLst>
            </a:custGeom>
            <a:solidFill>
              <a:srgbClr val="808080"/>
            </a:solidFill>
            <a:ln w="46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26" name=""/>
          <p:cNvSpPr/>
          <p:nvPr/>
        </p:nvSpPr>
        <p:spPr>
          <a:xfrm>
            <a:off x="2530440" y="2660760"/>
            <a:ext cx="290520" cy="41040"/>
          </a:xfrm>
          <a:prstGeom prst="rect">
            <a:avLst/>
          </a:prstGeom>
          <a:solidFill>
            <a:srgbClr val="80808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7" name=""/>
          <p:cNvSpPr/>
          <p:nvPr/>
        </p:nvSpPr>
        <p:spPr>
          <a:xfrm>
            <a:off x="2500200" y="2593800"/>
            <a:ext cx="358920" cy="208080"/>
          </a:xfrm>
          <a:prstGeom prst="rect">
            <a:avLst/>
          </a:prstGeom>
          <a:solidFill>
            <a:srgbClr val="b2b2b2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8" name=""/>
          <p:cNvSpPr/>
          <p:nvPr/>
        </p:nvSpPr>
        <p:spPr>
          <a:xfrm>
            <a:off x="2871720" y="2479680"/>
            <a:ext cx="31680" cy="328680"/>
          </a:xfrm>
          <a:custGeom>
            <a:avLst/>
            <a:gdLst/>
            <a:ahLst/>
            <a:rect l="l" t="t" r="r" b="b"/>
            <a:pathLst>
              <a:path w="38" h="413">
                <a:moveTo>
                  <a:pt x="0" y="413"/>
                </a:moveTo>
                <a:lnTo>
                  <a:pt x="10" y="0"/>
                </a:lnTo>
                <a:lnTo>
                  <a:pt x="28" y="0"/>
                </a:lnTo>
                <a:lnTo>
                  <a:pt x="38" y="413"/>
                </a:lnTo>
                <a:lnTo>
                  <a:pt x="0" y="413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9" name=""/>
          <p:cNvSpPr/>
          <p:nvPr/>
        </p:nvSpPr>
        <p:spPr>
          <a:xfrm>
            <a:off x="2916360" y="2478240"/>
            <a:ext cx="29880" cy="328320"/>
          </a:xfrm>
          <a:custGeom>
            <a:avLst/>
            <a:gdLst/>
            <a:ahLst/>
            <a:rect l="l" t="t" r="r" b="b"/>
            <a:pathLst>
              <a:path w="38" h="413">
                <a:moveTo>
                  <a:pt x="0" y="413"/>
                </a:moveTo>
                <a:lnTo>
                  <a:pt x="10" y="0"/>
                </a:lnTo>
                <a:lnTo>
                  <a:pt x="28" y="0"/>
                </a:lnTo>
                <a:lnTo>
                  <a:pt x="38" y="413"/>
                </a:lnTo>
                <a:lnTo>
                  <a:pt x="0" y="413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0" name=""/>
          <p:cNvSpPr/>
          <p:nvPr/>
        </p:nvSpPr>
        <p:spPr>
          <a:xfrm>
            <a:off x="2500200" y="2593800"/>
            <a:ext cx="358920" cy="208080"/>
          </a:xfrm>
          <a:prstGeom prst="rect">
            <a:avLst/>
          </a:prstGeom>
          <a:solidFill>
            <a:srgbClr val="b2b2b2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1" name=""/>
          <p:cNvSpPr/>
          <p:nvPr/>
        </p:nvSpPr>
        <p:spPr>
          <a:xfrm>
            <a:off x="2871720" y="2479680"/>
            <a:ext cx="31680" cy="328680"/>
          </a:xfrm>
          <a:custGeom>
            <a:avLst/>
            <a:gdLst/>
            <a:ahLst/>
            <a:rect l="l" t="t" r="r" b="b"/>
            <a:pathLst>
              <a:path w="38" h="413">
                <a:moveTo>
                  <a:pt x="0" y="413"/>
                </a:moveTo>
                <a:lnTo>
                  <a:pt x="10" y="0"/>
                </a:lnTo>
                <a:lnTo>
                  <a:pt x="28" y="0"/>
                </a:lnTo>
                <a:lnTo>
                  <a:pt x="38" y="413"/>
                </a:lnTo>
                <a:lnTo>
                  <a:pt x="0" y="413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2" name=""/>
          <p:cNvSpPr/>
          <p:nvPr/>
        </p:nvSpPr>
        <p:spPr>
          <a:xfrm>
            <a:off x="2916360" y="2478240"/>
            <a:ext cx="29880" cy="328320"/>
          </a:xfrm>
          <a:custGeom>
            <a:avLst/>
            <a:gdLst/>
            <a:ahLst/>
            <a:rect l="l" t="t" r="r" b="b"/>
            <a:pathLst>
              <a:path w="38" h="413">
                <a:moveTo>
                  <a:pt x="0" y="413"/>
                </a:moveTo>
                <a:lnTo>
                  <a:pt x="10" y="0"/>
                </a:lnTo>
                <a:lnTo>
                  <a:pt x="28" y="0"/>
                </a:lnTo>
                <a:lnTo>
                  <a:pt x="38" y="413"/>
                </a:lnTo>
                <a:lnTo>
                  <a:pt x="0" y="413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3" name=""/>
          <p:cNvSpPr/>
          <p:nvPr/>
        </p:nvSpPr>
        <p:spPr>
          <a:xfrm>
            <a:off x="2530440" y="2660760"/>
            <a:ext cx="290520" cy="41040"/>
          </a:xfrm>
          <a:prstGeom prst="rect">
            <a:avLst/>
          </a:prstGeom>
          <a:solidFill>
            <a:srgbClr val="80808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34" name=""/>
          <p:cNvGrpSpPr/>
          <p:nvPr/>
        </p:nvGrpSpPr>
        <p:grpSpPr>
          <a:xfrm>
            <a:off x="1122480" y="5089680"/>
            <a:ext cx="446040" cy="330120"/>
            <a:chOff x="1122480" y="5089680"/>
            <a:chExt cx="446040" cy="330120"/>
          </a:xfrm>
        </p:grpSpPr>
        <p:sp>
          <p:nvSpPr>
            <p:cNvPr id="935" name=""/>
            <p:cNvSpPr/>
            <p:nvPr/>
          </p:nvSpPr>
          <p:spPr>
            <a:xfrm>
              <a:off x="1122480" y="5205240"/>
              <a:ext cx="357120" cy="208080"/>
            </a:xfrm>
            <a:prstGeom prst="rect">
              <a:avLst/>
            </a:prstGeom>
            <a:solidFill>
              <a:srgbClr val="b2b2b2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6" name=""/>
            <p:cNvSpPr/>
            <p:nvPr/>
          </p:nvSpPr>
          <p:spPr>
            <a:xfrm>
              <a:off x="1494000" y="5091120"/>
              <a:ext cx="29880" cy="328680"/>
            </a:xfrm>
            <a:custGeom>
              <a:avLst/>
              <a:gdLst/>
              <a:ahLst/>
              <a:rect l="l" t="t" r="r" b="b"/>
              <a:pathLst>
                <a:path w="39" h="414">
                  <a:moveTo>
                    <a:pt x="0" y="414"/>
                  </a:moveTo>
                  <a:lnTo>
                    <a:pt x="10" y="0"/>
                  </a:lnTo>
                  <a:lnTo>
                    <a:pt x="29" y="0"/>
                  </a:lnTo>
                  <a:lnTo>
                    <a:pt x="39" y="414"/>
                  </a:lnTo>
                  <a:lnTo>
                    <a:pt x="0" y="414"/>
                  </a:lnTo>
                  <a:close/>
                </a:path>
              </a:pathLst>
            </a:custGeom>
            <a:solidFill>
              <a:srgbClr val="808080"/>
            </a:solidFill>
            <a:ln w="46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7" name=""/>
            <p:cNvSpPr/>
            <p:nvPr/>
          </p:nvSpPr>
          <p:spPr>
            <a:xfrm>
              <a:off x="1538280" y="5089680"/>
              <a:ext cx="30240" cy="328320"/>
            </a:xfrm>
            <a:custGeom>
              <a:avLst/>
              <a:gdLst/>
              <a:ahLst/>
              <a:rect l="l" t="t" r="r" b="b"/>
              <a:pathLst>
                <a:path w="39" h="413">
                  <a:moveTo>
                    <a:pt x="0" y="413"/>
                  </a:moveTo>
                  <a:lnTo>
                    <a:pt x="10" y="0"/>
                  </a:lnTo>
                  <a:lnTo>
                    <a:pt x="29" y="0"/>
                  </a:lnTo>
                  <a:lnTo>
                    <a:pt x="39" y="413"/>
                  </a:lnTo>
                  <a:lnTo>
                    <a:pt x="0" y="413"/>
                  </a:lnTo>
                  <a:close/>
                </a:path>
              </a:pathLst>
            </a:custGeom>
            <a:solidFill>
              <a:srgbClr val="808080"/>
            </a:solidFill>
            <a:ln w="46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38" name=""/>
          <p:cNvSpPr/>
          <p:nvPr/>
        </p:nvSpPr>
        <p:spPr>
          <a:xfrm>
            <a:off x="1152360" y="5272200"/>
            <a:ext cx="290520" cy="41040"/>
          </a:xfrm>
          <a:prstGeom prst="rect">
            <a:avLst/>
          </a:prstGeom>
          <a:solidFill>
            <a:srgbClr val="80808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9" name=""/>
          <p:cNvSpPr/>
          <p:nvPr/>
        </p:nvSpPr>
        <p:spPr>
          <a:xfrm>
            <a:off x="1122480" y="5205240"/>
            <a:ext cx="357120" cy="208080"/>
          </a:xfrm>
          <a:prstGeom prst="rect">
            <a:avLst/>
          </a:prstGeom>
          <a:solidFill>
            <a:srgbClr val="b2b2b2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0" name=""/>
          <p:cNvSpPr/>
          <p:nvPr/>
        </p:nvSpPr>
        <p:spPr>
          <a:xfrm>
            <a:off x="1494000" y="5091120"/>
            <a:ext cx="29880" cy="328680"/>
          </a:xfrm>
          <a:custGeom>
            <a:avLst/>
            <a:gdLst/>
            <a:ahLst/>
            <a:rect l="l" t="t" r="r" b="b"/>
            <a:pathLst>
              <a:path w="39" h="414">
                <a:moveTo>
                  <a:pt x="0" y="414"/>
                </a:moveTo>
                <a:lnTo>
                  <a:pt x="10" y="0"/>
                </a:lnTo>
                <a:lnTo>
                  <a:pt x="29" y="0"/>
                </a:lnTo>
                <a:lnTo>
                  <a:pt x="39" y="414"/>
                </a:lnTo>
                <a:lnTo>
                  <a:pt x="0" y="414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1" name=""/>
          <p:cNvSpPr/>
          <p:nvPr/>
        </p:nvSpPr>
        <p:spPr>
          <a:xfrm>
            <a:off x="1538280" y="5089680"/>
            <a:ext cx="30240" cy="328320"/>
          </a:xfrm>
          <a:custGeom>
            <a:avLst/>
            <a:gdLst/>
            <a:ahLst/>
            <a:rect l="l" t="t" r="r" b="b"/>
            <a:pathLst>
              <a:path w="39" h="413">
                <a:moveTo>
                  <a:pt x="0" y="413"/>
                </a:moveTo>
                <a:lnTo>
                  <a:pt x="10" y="0"/>
                </a:lnTo>
                <a:lnTo>
                  <a:pt x="29" y="0"/>
                </a:lnTo>
                <a:lnTo>
                  <a:pt x="39" y="413"/>
                </a:lnTo>
                <a:lnTo>
                  <a:pt x="0" y="413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2" name=""/>
          <p:cNvSpPr/>
          <p:nvPr/>
        </p:nvSpPr>
        <p:spPr>
          <a:xfrm>
            <a:off x="1122480" y="5205240"/>
            <a:ext cx="357120" cy="208080"/>
          </a:xfrm>
          <a:prstGeom prst="rect">
            <a:avLst/>
          </a:prstGeom>
          <a:solidFill>
            <a:srgbClr val="b2b2b2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3" name=""/>
          <p:cNvSpPr/>
          <p:nvPr/>
        </p:nvSpPr>
        <p:spPr>
          <a:xfrm>
            <a:off x="1494000" y="5091120"/>
            <a:ext cx="29880" cy="328680"/>
          </a:xfrm>
          <a:custGeom>
            <a:avLst/>
            <a:gdLst/>
            <a:ahLst/>
            <a:rect l="l" t="t" r="r" b="b"/>
            <a:pathLst>
              <a:path w="39" h="414">
                <a:moveTo>
                  <a:pt x="0" y="414"/>
                </a:moveTo>
                <a:lnTo>
                  <a:pt x="10" y="0"/>
                </a:lnTo>
                <a:lnTo>
                  <a:pt x="29" y="0"/>
                </a:lnTo>
                <a:lnTo>
                  <a:pt x="39" y="414"/>
                </a:lnTo>
                <a:lnTo>
                  <a:pt x="0" y="414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4" name=""/>
          <p:cNvSpPr/>
          <p:nvPr/>
        </p:nvSpPr>
        <p:spPr>
          <a:xfrm>
            <a:off x="1538280" y="5089680"/>
            <a:ext cx="30240" cy="328320"/>
          </a:xfrm>
          <a:custGeom>
            <a:avLst/>
            <a:gdLst/>
            <a:ahLst/>
            <a:rect l="l" t="t" r="r" b="b"/>
            <a:pathLst>
              <a:path w="39" h="413">
                <a:moveTo>
                  <a:pt x="0" y="413"/>
                </a:moveTo>
                <a:lnTo>
                  <a:pt x="10" y="0"/>
                </a:lnTo>
                <a:lnTo>
                  <a:pt x="29" y="0"/>
                </a:lnTo>
                <a:lnTo>
                  <a:pt x="39" y="413"/>
                </a:lnTo>
                <a:lnTo>
                  <a:pt x="0" y="413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5" name=""/>
          <p:cNvSpPr/>
          <p:nvPr/>
        </p:nvSpPr>
        <p:spPr>
          <a:xfrm>
            <a:off x="1152360" y="5272200"/>
            <a:ext cx="290520" cy="41040"/>
          </a:xfrm>
          <a:prstGeom prst="rect">
            <a:avLst/>
          </a:prstGeom>
          <a:solidFill>
            <a:srgbClr val="80808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46" name=""/>
          <p:cNvGrpSpPr/>
          <p:nvPr/>
        </p:nvGrpSpPr>
        <p:grpSpPr>
          <a:xfrm>
            <a:off x="1592280" y="3736800"/>
            <a:ext cx="831960" cy="608040"/>
            <a:chOff x="1592280" y="3736800"/>
            <a:chExt cx="831960" cy="608040"/>
          </a:xfrm>
        </p:grpSpPr>
        <p:sp>
          <p:nvSpPr>
            <p:cNvPr id="947" name=""/>
            <p:cNvSpPr/>
            <p:nvPr/>
          </p:nvSpPr>
          <p:spPr>
            <a:xfrm>
              <a:off x="1593720" y="3787920"/>
              <a:ext cx="828720" cy="206280"/>
            </a:xfrm>
            <a:custGeom>
              <a:avLst/>
              <a:gdLst/>
              <a:ahLst/>
              <a:rect l="l" t="t" r="r" b="b"/>
              <a:pathLst>
                <a:path w="1044" h="259">
                  <a:moveTo>
                    <a:pt x="0" y="98"/>
                  </a:moveTo>
                  <a:lnTo>
                    <a:pt x="18" y="117"/>
                  </a:lnTo>
                  <a:lnTo>
                    <a:pt x="36" y="98"/>
                  </a:lnTo>
                  <a:lnTo>
                    <a:pt x="55" y="79"/>
                  </a:lnTo>
                  <a:lnTo>
                    <a:pt x="73" y="63"/>
                  </a:lnTo>
                  <a:lnTo>
                    <a:pt x="92" y="48"/>
                  </a:lnTo>
                  <a:lnTo>
                    <a:pt x="83" y="40"/>
                  </a:lnTo>
                  <a:lnTo>
                    <a:pt x="88" y="52"/>
                  </a:lnTo>
                  <a:lnTo>
                    <a:pt x="109" y="40"/>
                  </a:lnTo>
                  <a:lnTo>
                    <a:pt x="130" y="31"/>
                  </a:lnTo>
                  <a:lnTo>
                    <a:pt x="142" y="27"/>
                  </a:lnTo>
                  <a:lnTo>
                    <a:pt x="136" y="15"/>
                  </a:lnTo>
                  <a:lnTo>
                    <a:pt x="136" y="29"/>
                  </a:lnTo>
                  <a:lnTo>
                    <a:pt x="148" y="27"/>
                  </a:lnTo>
                  <a:lnTo>
                    <a:pt x="160" y="26"/>
                  </a:lnTo>
                  <a:lnTo>
                    <a:pt x="171" y="27"/>
                  </a:lnTo>
                  <a:lnTo>
                    <a:pt x="186" y="30"/>
                  </a:lnTo>
                  <a:lnTo>
                    <a:pt x="186" y="16"/>
                  </a:lnTo>
                  <a:lnTo>
                    <a:pt x="180" y="29"/>
                  </a:lnTo>
                  <a:lnTo>
                    <a:pt x="194" y="33"/>
                  </a:lnTo>
                  <a:lnTo>
                    <a:pt x="207" y="38"/>
                  </a:lnTo>
                  <a:lnTo>
                    <a:pt x="221" y="46"/>
                  </a:lnTo>
                  <a:lnTo>
                    <a:pt x="234" y="54"/>
                  </a:lnTo>
                  <a:lnTo>
                    <a:pt x="249" y="64"/>
                  </a:lnTo>
                  <a:lnTo>
                    <a:pt x="254" y="52"/>
                  </a:lnTo>
                  <a:lnTo>
                    <a:pt x="244" y="60"/>
                  </a:lnTo>
                  <a:lnTo>
                    <a:pt x="274" y="81"/>
                  </a:lnTo>
                  <a:lnTo>
                    <a:pt x="305" y="103"/>
                  </a:lnTo>
                  <a:lnTo>
                    <a:pt x="338" y="125"/>
                  </a:lnTo>
                  <a:lnTo>
                    <a:pt x="342" y="129"/>
                  </a:lnTo>
                  <a:lnTo>
                    <a:pt x="377" y="149"/>
                  </a:lnTo>
                  <a:lnTo>
                    <a:pt x="395" y="158"/>
                  </a:lnTo>
                  <a:lnTo>
                    <a:pt x="415" y="166"/>
                  </a:lnTo>
                  <a:lnTo>
                    <a:pt x="435" y="174"/>
                  </a:lnTo>
                  <a:lnTo>
                    <a:pt x="456" y="181"/>
                  </a:lnTo>
                  <a:lnTo>
                    <a:pt x="478" y="189"/>
                  </a:lnTo>
                  <a:lnTo>
                    <a:pt x="501" y="197"/>
                  </a:lnTo>
                  <a:lnTo>
                    <a:pt x="549" y="212"/>
                  </a:lnTo>
                  <a:lnTo>
                    <a:pt x="600" y="226"/>
                  </a:lnTo>
                  <a:lnTo>
                    <a:pt x="649" y="240"/>
                  </a:lnTo>
                  <a:lnTo>
                    <a:pt x="698" y="250"/>
                  </a:lnTo>
                  <a:lnTo>
                    <a:pt x="702" y="251"/>
                  </a:lnTo>
                  <a:lnTo>
                    <a:pt x="725" y="254"/>
                  </a:lnTo>
                  <a:lnTo>
                    <a:pt x="749" y="257"/>
                  </a:lnTo>
                  <a:lnTo>
                    <a:pt x="769" y="258"/>
                  </a:lnTo>
                  <a:lnTo>
                    <a:pt x="789" y="259"/>
                  </a:lnTo>
                  <a:lnTo>
                    <a:pt x="827" y="257"/>
                  </a:lnTo>
                  <a:lnTo>
                    <a:pt x="861" y="252"/>
                  </a:lnTo>
                  <a:lnTo>
                    <a:pt x="866" y="251"/>
                  </a:lnTo>
                  <a:lnTo>
                    <a:pt x="898" y="242"/>
                  </a:lnTo>
                  <a:lnTo>
                    <a:pt x="929" y="230"/>
                  </a:lnTo>
                  <a:lnTo>
                    <a:pt x="959" y="215"/>
                  </a:lnTo>
                  <a:lnTo>
                    <a:pt x="986" y="200"/>
                  </a:lnTo>
                  <a:lnTo>
                    <a:pt x="1044" y="165"/>
                  </a:lnTo>
                  <a:lnTo>
                    <a:pt x="1029" y="143"/>
                  </a:lnTo>
                  <a:lnTo>
                    <a:pt x="976" y="176"/>
                  </a:lnTo>
                  <a:lnTo>
                    <a:pt x="949" y="191"/>
                  </a:lnTo>
                  <a:lnTo>
                    <a:pt x="919" y="206"/>
                  </a:lnTo>
                  <a:lnTo>
                    <a:pt x="888" y="218"/>
                  </a:lnTo>
                  <a:lnTo>
                    <a:pt x="856" y="226"/>
                  </a:lnTo>
                  <a:lnTo>
                    <a:pt x="861" y="239"/>
                  </a:lnTo>
                  <a:lnTo>
                    <a:pt x="861" y="225"/>
                  </a:lnTo>
                  <a:lnTo>
                    <a:pt x="827" y="231"/>
                  </a:lnTo>
                  <a:lnTo>
                    <a:pt x="789" y="233"/>
                  </a:lnTo>
                  <a:lnTo>
                    <a:pt x="769" y="232"/>
                  </a:lnTo>
                  <a:lnTo>
                    <a:pt x="749" y="231"/>
                  </a:lnTo>
                  <a:lnTo>
                    <a:pt x="725" y="228"/>
                  </a:lnTo>
                  <a:lnTo>
                    <a:pt x="702" y="224"/>
                  </a:lnTo>
                  <a:lnTo>
                    <a:pt x="702" y="237"/>
                  </a:lnTo>
                  <a:lnTo>
                    <a:pt x="708" y="225"/>
                  </a:lnTo>
                  <a:lnTo>
                    <a:pt x="659" y="215"/>
                  </a:lnTo>
                  <a:lnTo>
                    <a:pt x="610" y="202"/>
                  </a:lnTo>
                  <a:lnTo>
                    <a:pt x="559" y="188"/>
                  </a:lnTo>
                  <a:lnTo>
                    <a:pt x="511" y="173"/>
                  </a:lnTo>
                  <a:lnTo>
                    <a:pt x="488" y="165"/>
                  </a:lnTo>
                  <a:lnTo>
                    <a:pt x="466" y="157"/>
                  </a:lnTo>
                  <a:lnTo>
                    <a:pt x="445" y="149"/>
                  </a:lnTo>
                  <a:lnTo>
                    <a:pt x="425" y="142"/>
                  </a:lnTo>
                  <a:lnTo>
                    <a:pt x="405" y="134"/>
                  </a:lnTo>
                  <a:lnTo>
                    <a:pt x="387" y="125"/>
                  </a:lnTo>
                  <a:lnTo>
                    <a:pt x="352" y="104"/>
                  </a:lnTo>
                  <a:lnTo>
                    <a:pt x="348" y="117"/>
                  </a:lnTo>
                  <a:lnTo>
                    <a:pt x="357" y="107"/>
                  </a:lnTo>
                  <a:lnTo>
                    <a:pt x="323" y="85"/>
                  </a:lnTo>
                  <a:lnTo>
                    <a:pt x="293" y="63"/>
                  </a:lnTo>
                  <a:lnTo>
                    <a:pt x="263" y="42"/>
                  </a:lnTo>
                  <a:lnTo>
                    <a:pt x="258" y="40"/>
                  </a:lnTo>
                  <a:lnTo>
                    <a:pt x="244" y="30"/>
                  </a:lnTo>
                  <a:lnTo>
                    <a:pt x="231" y="22"/>
                  </a:lnTo>
                  <a:lnTo>
                    <a:pt x="217" y="14"/>
                  </a:lnTo>
                  <a:lnTo>
                    <a:pt x="203" y="9"/>
                  </a:lnTo>
                  <a:lnTo>
                    <a:pt x="190" y="4"/>
                  </a:lnTo>
                  <a:lnTo>
                    <a:pt x="186" y="3"/>
                  </a:lnTo>
                  <a:lnTo>
                    <a:pt x="175" y="2"/>
                  </a:lnTo>
                  <a:lnTo>
                    <a:pt x="160" y="0"/>
                  </a:lnTo>
                  <a:lnTo>
                    <a:pt x="148" y="1"/>
                  </a:lnTo>
                  <a:lnTo>
                    <a:pt x="136" y="2"/>
                  </a:lnTo>
                  <a:lnTo>
                    <a:pt x="132" y="3"/>
                  </a:lnTo>
                  <a:lnTo>
                    <a:pt x="120" y="7"/>
                  </a:lnTo>
                  <a:lnTo>
                    <a:pt x="99" y="15"/>
                  </a:lnTo>
                  <a:lnTo>
                    <a:pt x="78" y="27"/>
                  </a:lnTo>
                  <a:lnTo>
                    <a:pt x="73" y="30"/>
                  </a:lnTo>
                  <a:lnTo>
                    <a:pt x="55" y="44"/>
                  </a:lnTo>
                  <a:lnTo>
                    <a:pt x="36" y="60"/>
                  </a:lnTo>
                  <a:lnTo>
                    <a:pt x="17" y="79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00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8" name=""/>
            <p:cNvSpPr/>
            <p:nvPr/>
          </p:nvSpPr>
          <p:spPr>
            <a:xfrm>
              <a:off x="1593720" y="3882960"/>
              <a:ext cx="827280" cy="181080"/>
            </a:xfrm>
            <a:custGeom>
              <a:avLst/>
              <a:gdLst/>
              <a:ahLst/>
              <a:rect l="l" t="t" r="r" b="b"/>
              <a:pathLst>
                <a:path w="1043" h="227">
                  <a:moveTo>
                    <a:pt x="0" y="84"/>
                  </a:moveTo>
                  <a:lnTo>
                    <a:pt x="17" y="104"/>
                  </a:lnTo>
                  <a:lnTo>
                    <a:pt x="36" y="88"/>
                  </a:lnTo>
                  <a:lnTo>
                    <a:pt x="55" y="71"/>
                  </a:lnTo>
                  <a:lnTo>
                    <a:pt x="73" y="57"/>
                  </a:lnTo>
                  <a:lnTo>
                    <a:pt x="64" y="48"/>
                  </a:lnTo>
                  <a:lnTo>
                    <a:pt x="69" y="60"/>
                  </a:lnTo>
                  <a:lnTo>
                    <a:pt x="88" y="47"/>
                  </a:lnTo>
                  <a:lnTo>
                    <a:pt x="109" y="37"/>
                  </a:lnTo>
                  <a:lnTo>
                    <a:pt x="130" y="29"/>
                  </a:lnTo>
                  <a:lnTo>
                    <a:pt x="125" y="17"/>
                  </a:lnTo>
                  <a:lnTo>
                    <a:pt x="125" y="30"/>
                  </a:lnTo>
                  <a:lnTo>
                    <a:pt x="148" y="27"/>
                  </a:lnTo>
                  <a:lnTo>
                    <a:pt x="160" y="26"/>
                  </a:lnTo>
                  <a:lnTo>
                    <a:pt x="171" y="27"/>
                  </a:lnTo>
                  <a:lnTo>
                    <a:pt x="186" y="29"/>
                  </a:lnTo>
                  <a:lnTo>
                    <a:pt x="186" y="16"/>
                  </a:lnTo>
                  <a:lnTo>
                    <a:pt x="180" y="28"/>
                  </a:lnTo>
                  <a:lnTo>
                    <a:pt x="194" y="32"/>
                  </a:lnTo>
                  <a:lnTo>
                    <a:pt x="207" y="37"/>
                  </a:lnTo>
                  <a:lnTo>
                    <a:pt x="221" y="43"/>
                  </a:lnTo>
                  <a:lnTo>
                    <a:pt x="249" y="58"/>
                  </a:lnTo>
                  <a:lnTo>
                    <a:pt x="278" y="77"/>
                  </a:lnTo>
                  <a:lnTo>
                    <a:pt x="309" y="95"/>
                  </a:lnTo>
                  <a:lnTo>
                    <a:pt x="342" y="114"/>
                  </a:lnTo>
                  <a:lnTo>
                    <a:pt x="377" y="132"/>
                  </a:lnTo>
                  <a:lnTo>
                    <a:pt x="395" y="139"/>
                  </a:lnTo>
                  <a:lnTo>
                    <a:pt x="415" y="146"/>
                  </a:lnTo>
                  <a:lnTo>
                    <a:pt x="435" y="153"/>
                  </a:lnTo>
                  <a:lnTo>
                    <a:pt x="456" y="159"/>
                  </a:lnTo>
                  <a:lnTo>
                    <a:pt x="478" y="166"/>
                  </a:lnTo>
                  <a:lnTo>
                    <a:pt x="501" y="173"/>
                  </a:lnTo>
                  <a:lnTo>
                    <a:pt x="549" y="187"/>
                  </a:lnTo>
                  <a:lnTo>
                    <a:pt x="600" y="199"/>
                  </a:lnTo>
                  <a:lnTo>
                    <a:pt x="649" y="210"/>
                  </a:lnTo>
                  <a:lnTo>
                    <a:pt x="654" y="211"/>
                  </a:lnTo>
                  <a:lnTo>
                    <a:pt x="702" y="220"/>
                  </a:lnTo>
                  <a:lnTo>
                    <a:pt x="725" y="223"/>
                  </a:lnTo>
                  <a:lnTo>
                    <a:pt x="749" y="225"/>
                  </a:lnTo>
                  <a:lnTo>
                    <a:pt x="769" y="227"/>
                  </a:lnTo>
                  <a:lnTo>
                    <a:pt x="789" y="227"/>
                  </a:lnTo>
                  <a:lnTo>
                    <a:pt x="827" y="225"/>
                  </a:lnTo>
                  <a:lnTo>
                    <a:pt x="861" y="221"/>
                  </a:lnTo>
                  <a:lnTo>
                    <a:pt x="866" y="220"/>
                  </a:lnTo>
                  <a:lnTo>
                    <a:pt x="898" y="212"/>
                  </a:lnTo>
                  <a:lnTo>
                    <a:pt x="929" y="201"/>
                  </a:lnTo>
                  <a:lnTo>
                    <a:pt x="959" y="189"/>
                  </a:lnTo>
                  <a:lnTo>
                    <a:pt x="986" y="176"/>
                  </a:lnTo>
                  <a:lnTo>
                    <a:pt x="1043" y="146"/>
                  </a:lnTo>
                  <a:lnTo>
                    <a:pt x="1029" y="123"/>
                  </a:lnTo>
                  <a:lnTo>
                    <a:pt x="976" y="151"/>
                  </a:lnTo>
                  <a:lnTo>
                    <a:pt x="949" y="165"/>
                  </a:lnTo>
                  <a:lnTo>
                    <a:pt x="919" y="177"/>
                  </a:lnTo>
                  <a:lnTo>
                    <a:pt x="888" y="188"/>
                  </a:lnTo>
                  <a:lnTo>
                    <a:pt x="856" y="195"/>
                  </a:lnTo>
                  <a:lnTo>
                    <a:pt x="861" y="207"/>
                  </a:lnTo>
                  <a:lnTo>
                    <a:pt x="861" y="194"/>
                  </a:lnTo>
                  <a:lnTo>
                    <a:pt x="827" y="199"/>
                  </a:lnTo>
                  <a:lnTo>
                    <a:pt x="789" y="201"/>
                  </a:lnTo>
                  <a:lnTo>
                    <a:pt x="769" y="201"/>
                  </a:lnTo>
                  <a:lnTo>
                    <a:pt x="749" y="199"/>
                  </a:lnTo>
                  <a:lnTo>
                    <a:pt x="725" y="196"/>
                  </a:lnTo>
                  <a:lnTo>
                    <a:pt x="702" y="193"/>
                  </a:lnTo>
                  <a:lnTo>
                    <a:pt x="654" y="184"/>
                  </a:lnTo>
                  <a:lnTo>
                    <a:pt x="654" y="198"/>
                  </a:lnTo>
                  <a:lnTo>
                    <a:pt x="659" y="185"/>
                  </a:lnTo>
                  <a:lnTo>
                    <a:pt x="610" y="174"/>
                  </a:lnTo>
                  <a:lnTo>
                    <a:pt x="559" y="162"/>
                  </a:lnTo>
                  <a:lnTo>
                    <a:pt x="511" y="149"/>
                  </a:lnTo>
                  <a:lnTo>
                    <a:pt x="488" y="142"/>
                  </a:lnTo>
                  <a:lnTo>
                    <a:pt x="466" y="135"/>
                  </a:lnTo>
                  <a:lnTo>
                    <a:pt x="445" y="128"/>
                  </a:lnTo>
                  <a:lnTo>
                    <a:pt x="424" y="122"/>
                  </a:lnTo>
                  <a:lnTo>
                    <a:pt x="405" y="115"/>
                  </a:lnTo>
                  <a:lnTo>
                    <a:pt x="387" y="107"/>
                  </a:lnTo>
                  <a:lnTo>
                    <a:pt x="352" y="90"/>
                  </a:lnTo>
                  <a:lnTo>
                    <a:pt x="319" y="71"/>
                  </a:lnTo>
                  <a:lnTo>
                    <a:pt x="288" y="52"/>
                  </a:lnTo>
                  <a:lnTo>
                    <a:pt x="258" y="34"/>
                  </a:lnTo>
                  <a:lnTo>
                    <a:pt x="231" y="18"/>
                  </a:lnTo>
                  <a:lnTo>
                    <a:pt x="217" y="13"/>
                  </a:lnTo>
                  <a:lnTo>
                    <a:pt x="203" y="7"/>
                  </a:lnTo>
                  <a:lnTo>
                    <a:pt x="190" y="4"/>
                  </a:lnTo>
                  <a:lnTo>
                    <a:pt x="186" y="3"/>
                  </a:lnTo>
                  <a:lnTo>
                    <a:pt x="174" y="1"/>
                  </a:lnTo>
                  <a:lnTo>
                    <a:pt x="160" y="0"/>
                  </a:lnTo>
                  <a:lnTo>
                    <a:pt x="148" y="1"/>
                  </a:lnTo>
                  <a:lnTo>
                    <a:pt x="125" y="4"/>
                  </a:lnTo>
                  <a:lnTo>
                    <a:pt x="120" y="5"/>
                  </a:lnTo>
                  <a:lnTo>
                    <a:pt x="99" y="13"/>
                  </a:lnTo>
                  <a:lnTo>
                    <a:pt x="78" y="23"/>
                  </a:lnTo>
                  <a:lnTo>
                    <a:pt x="59" y="36"/>
                  </a:lnTo>
                  <a:lnTo>
                    <a:pt x="55" y="38"/>
                  </a:lnTo>
                  <a:lnTo>
                    <a:pt x="36" y="52"/>
                  </a:lnTo>
                  <a:lnTo>
                    <a:pt x="17" y="69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9" name=""/>
            <p:cNvSpPr/>
            <p:nvPr/>
          </p:nvSpPr>
          <p:spPr>
            <a:xfrm>
              <a:off x="1592280" y="3736800"/>
              <a:ext cx="15840" cy="6001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0" name=""/>
            <p:cNvSpPr/>
            <p:nvPr/>
          </p:nvSpPr>
          <p:spPr>
            <a:xfrm>
              <a:off x="1600200" y="4329000"/>
              <a:ext cx="824040" cy="158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51" name=""/>
          <p:cNvSpPr/>
          <p:nvPr/>
        </p:nvSpPr>
        <p:spPr>
          <a:xfrm>
            <a:off x="1287360" y="3465360"/>
            <a:ext cx="1420920" cy="20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2" name=""/>
          <p:cNvSpPr/>
          <p:nvPr/>
        </p:nvSpPr>
        <p:spPr>
          <a:xfrm>
            <a:off x="1579320" y="3495600"/>
            <a:ext cx="89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hub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3" name=""/>
          <p:cNvSpPr/>
          <p:nvPr/>
        </p:nvSpPr>
        <p:spPr>
          <a:xfrm>
            <a:off x="1593720" y="3787920"/>
            <a:ext cx="828720" cy="206280"/>
          </a:xfrm>
          <a:custGeom>
            <a:avLst/>
            <a:gdLst/>
            <a:ahLst/>
            <a:rect l="l" t="t" r="r" b="b"/>
            <a:pathLst>
              <a:path w="1044" h="259">
                <a:moveTo>
                  <a:pt x="0" y="98"/>
                </a:moveTo>
                <a:lnTo>
                  <a:pt x="18" y="117"/>
                </a:lnTo>
                <a:lnTo>
                  <a:pt x="36" y="98"/>
                </a:lnTo>
                <a:lnTo>
                  <a:pt x="55" y="79"/>
                </a:lnTo>
                <a:lnTo>
                  <a:pt x="73" y="63"/>
                </a:lnTo>
                <a:lnTo>
                  <a:pt x="92" y="48"/>
                </a:lnTo>
                <a:lnTo>
                  <a:pt x="83" y="40"/>
                </a:lnTo>
                <a:lnTo>
                  <a:pt x="88" y="52"/>
                </a:lnTo>
                <a:lnTo>
                  <a:pt x="109" y="40"/>
                </a:lnTo>
                <a:lnTo>
                  <a:pt x="130" y="31"/>
                </a:lnTo>
                <a:lnTo>
                  <a:pt x="142" y="27"/>
                </a:lnTo>
                <a:lnTo>
                  <a:pt x="136" y="15"/>
                </a:lnTo>
                <a:lnTo>
                  <a:pt x="136" y="29"/>
                </a:lnTo>
                <a:lnTo>
                  <a:pt x="148" y="27"/>
                </a:lnTo>
                <a:lnTo>
                  <a:pt x="160" y="26"/>
                </a:lnTo>
                <a:lnTo>
                  <a:pt x="171" y="27"/>
                </a:lnTo>
                <a:lnTo>
                  <a:pt x="186" y="30"/>
                </a:lnTo>
                <a:lnTo>
                  <a:pt x="186" y="16"/>
                </a:lnTo>
                <a:lnTo>
                  <a:pt x="180" y="29"/>
                </a:lnTo>
                <a:lnTo>
                  <a:pt x="194" y="33"/>
                </a:lnTo>
                <a:lnTo>
                  <a:pt x="207" y="38"/>
                </a:lnTo>
                <a:lnTo>
                  <a:pt x="221" y="46"/>
                </a:lnTo>
                <a:lnTo>
                  <a:pt x="234" y="54"/>
                </a:lnTo>
                <a:lnTo>
                  <a:pt x="249" y="64"/>
                </a:lnTo>
                <a:lnTo>
                  <a:pt x="254" y="52"/>
                </a:lnTo>
                <a:lnTo>
                  <a:pt x="244" y="60"/>
                </a:lnTo>
                <a:lnTo>
                  <a:pt x="274" y="81"/>
                </a:lnTo>
                <a:lnTo>
                  <a:pt x="305" y="103"/>
                </a:lnTo>
                <a:lnTo>
                  <a:pt x="338" y="125"/>
                </a:lnTo>
                <a:lnTo>
                  <a:pt x="342" y="129"/>
                </a:lnTo>
                <a:lnTo>
                  <a:pt x="377" y="149"/>
                </a:lnTo>
                <a:lnTo>
                  <a:pt x="395" y="158"/>
                </a:lnTo>
                <a:lnTo>
                  <a:pt x="415" y="166"/>
                </a:lnTo>
                <a:lnTo>
                  <a:pt x="435" y="174"/>
                </a:lnTo>
                <a:lnTo>
                  <a:pt x="456" y="181"/>
                </a:lnTo>
                <a:lnTo>
                  <a:pt x="478" y="189"/>
                </a:lnTo>
                <a:lnTo>
                  <a:pt x="501" y="197"/>
                </a:lnTo>
                <a:lnTo>
                  <a:pt x="549" y="212"/>
                </a:lnTo>
                <a:lnTo>
                  <a:pt x="600" y="226"/>
                </a:lnTo>
                <a:lnTo>
                  <a:pt x="649" y="240"/>
                </a:lnTo>
                <a:lnTo>
                  <a:pt x="698" y="250"/>
                </a:lnTo>
                <a:lnTo>
                  <a:pt x="702" y="251"/>
                </a:lnTo>
                <a:lnTo>
                  <a:pt x="725" y="254"/>
                </a:lnTo>
                <a:lnTo>
                  <a:pt x="749" y="257"/>
                </a:lnTo>
                <a:lnTo>
                  <a:pt x="769" y="258"/>
                </a:lnTo>
                <a:lnTo>
                  <a:pt x="789" y="259"/>
                </a:lnTo>
                <a:lnTo>
                  <a:pt x="827" y="257"/>
                </a:lnTo>
                <a:lnTo>
                  <a:pt x="861" y="252"/>
                </a:lnTo>
                <a:lnTo>
                  <a:pt x="866" y="251"/>
                </a:lnTo>
                <a:lnTo>
                  <a:pt x="898" y="242"/>
                </a:lnTo>
                <a:lnTo>
                  <a:pt x="929" y="230"/>
                </a:lnTo>
                <a:lnTo>
                  <a:pt x="959" y="215"/>
                </a:lnTo>
                <a:lnTo>
                  <a:pt x="986" y="200"/>
                </a:lnTo>
                <a:lnTo>
                  <a:pt x="1044" y="165"/>
                </a:lnTo>
                <a:lnTo>
                  <a:pt x="1029" y="143"/>
                </a:lnTo>
                <a:lnTo>
                  <a:pt x="976" y="176"/>
                </a:lnTo>
                <a:lnTo>
                  <a:pt x="949" y="191"/>
                </a:lnTo>
                <a:lnTo>
                  <a:pt x="919" y="206"/>
                </a:lnTo>
                <a:lnTo>
                  <a:pt x="888" y="218"/>
                </a:lnTo>
                <a:lnTo>
                  <a:pt x="856" y="226"/>
                </a:lnTo>
                <a:lnTo>
                  <a:pt x="861" y="239"/>
                </a:lnTo>
                <a:lnTo>
                  <a:pt x="861" y="225"/>
                </a:lnTo>
                <a:lnTo>
                  <a:pt x="827" y="231"/>
                </a:lnTo>
                <a:lnTo>
                  <a:pt x="789" y="233"/>
                </a:lnTo>
                <a:lnTo>
                  <a:pt x="769" y="232"/>
                </a:lnTo>
                <a:lnTo>
                  <a:pt x="749" y="231"/>
                </a:lnTo>
                <a:lnTo>
                  <a:pt x="725" y="228"/>
                </a:lnTo>
                <a:lnTo>
                  <a:pt x="702" y="224"/>
                </a:lnTo>
                <a:lnTo>
                  <a:pt x="702" y="237"/>
                </a:lnTo>
                <a:lnTo>
                  <a:pt x="708" y="225"/>
                </a:lnTo>
                <a:lnTo>
                  <a:pt x="659" y="215"/>
                </a:lnTo>
                <a:lnTo>
                  <a:pt x="610" y="202"/>
                </a:lnTo>
                <a:lnTo>
                  <a:pt x="559" y="188"/>
                </a:lnTo>
                <a:lnTo>
                  <a:pt x="511" y="173"/>
                </a:lnTo>
                <a:lnTo>
                  <a:pt x="488" y="165"/>
                </a:lnTo>
                <a:lnTo>
                  <a:pt x="466" y="157"/>
                </a:lnTo>
                <a:lnTo>
                  <a:pt x="445" y="149"/>
                </a:lnTo>
                <a:lnTo>
                  <a:pt x="425" y="142"/>
                </a:lnTo>
                <a:lnTo>
                  <a:pt x="405" y="134"/>
                </a:lnTo>
                <a:lnTo>
                  <a:pt x="387" y="125"/>
                </a:lnTo>
                <a:lnTo>
                  <a:pt x="352" y="104"/>
                </a:lnTo>
                <a:lnTo>
                  <a:pt x="348" y="117"/>
                </a:lnTo>
                <a:lnTo>
                  <a:pt x="357" y="107"/>
                </a:lnTo>
                <a:lnTo>
                  <a:pt x="323" y="85"/>
                </a:lnTo>
                <a:lnTo>
                  <a:pt x="293" y="63"/>
                </a:lnTo>
                <a:lnTo>
                  <a:pt x="263" y="42"/>
                </a:lnTo>
                <a:lnTo>
                  <a:pt x="258" y="40"/>
                </a:lnTo>
                <a:lnTo>
                  <a:pt x="244" y="30"/>
                </a:lnTo>
                <a:lnTo>
                  <a:pt x="231" y="22"/>
                </a:lnTo>
                <a:lnTo>
                  <a:pt x="217" y="14"/>
                </a:lnTo>
                <a:lnTo>
                  <a:pt x="203" y="9"/>
                </a:lnTo>
                <a:lnTo>
                  <a:pt x="190" y="4"/>
                </a:lnTo>
                <a:lnTo>
                  <a:pt x="186" y="3"/>
                </a:lnTo>
                <a:lnTo>
                  <a:pt x="175" y="2"/>
                </a:lnTo>
                <a:lnTo>
                  <a:pt x="160" y="0"/>
                </a:lnTo>
                <a:lnTo>
                  <a:pt x="148" y="1"/>
                </a:lnTo>
                <a:lnTo>
                  <a:pt x="136" y="2"/>
                </a:lnTo>
                <a:lnTo>
                  <a:pt x="132" y="3"/>
                </a:lnTo>
                <a:lnTo>
                  <a:pt x="120" y="7"/>
                </a:lnTo>
                <a:lnTo>
                  <a:pt x="99" y="15"/>
                </a:lnTo>
                <a:lnTo>
                  <a:pt x="78" y="27"/>
                </a:lnTo>
                <a:lnTo>
                  <a:pt x="73" y="30"/>
                </a:lnTo>
                <a:lnTo>
                  <a:pt x="55" y="44"/>
                </a:lnTo>
                <a:lnTo>
                  <a:pt x="36" y="60"/>
                </a:lnTo>
                <a:lnTo>
                  <a:pt x="17" y="79"/>
                </a:lnTo>
                <a:lnTo>
                  <a:pt x="0" y="98"/>
                </a:lnTo>
                <a:close/>
              </a:path>
            </a:pathLst>
          </a:custGeom>
          <a:solidFill>
            <a:srgbClr val="00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4" name=""/>
          <p:cNvSpPr/>
          <p:nvPr/>
        </p:nvSpPr>
        <p:spPr>
          <a:xfrm>
            <a:off x="1593720" y="3882960"/>
            <a:ext cx="827280" cy="181080"/>
          </a:xfrm>
          <a:custGeom>
            <a:avLst/>
            <a:gdLst/>
            <a:ahLst/>
            <a:rect l="l" t="t" r="r" b="b"/>
            <a:pathLst>
              <a:path w="1043" h="227">
                <a:moveTo>
                  <a:pt x="0" y="84"/>
                </a:moveTo>
                <a:lnTo>
                  <a:pt x="17" y="104"/>
                </a:lnTo>
                <a:lnTo>
                  <a:pt x="36" y="88"/>
                </a:lnTo>
                <a:lnTo>
                  <a:pt x="55" y="71"/>
                </a:lnTo>
                <a:lnTo>
                  <a:pt x="73" y="57"/>
                </a:lnTo>
                <a:lnTo>
                  <a:pt x="64" y="48"/>
                </a:lnTo>
                <a:lnTo>
                  <a:pt x="69" y="60"/>
                </a:lnTo>
                <a:lnTo>
                  <a:pt x="88" y="47"/>
                </a:lnTo>
                <a:lnTo>
                  <a:pt x="109" y="37"/>
                </a:lnTo>
                <a:lnTo>
                  <a:pt x="130" y="29"/>
                </a:lnTo>
                <a:lnTo>
                  <a:pt x="125" y="17"/>
                </a:lnTo>
                <a:lnTo>
                  <a:pt x="125" y="30"/>
                </a:lnTo>
                <a:lnTo>
                  <a:pt x="148" y="27"/>
                </a:lnTo>
                <a:lnTo>
                  <a:pt x="160" y="26"/>
                </a:lnTo>
                <a:lnTo>
                  <a:pt x="171" y="27"/>
                </a:lnTo>
                <a:lnTo>
                  <a:pt x="186" y="29"/>
                </a:lnTo>
                <a:lnTo>
                  <a:pt x="186" y="16"/>
                </a:lnTo>
                <a:lnTo>
                  <a:pt x="180" y="28"/>
                </a:lnTo>
                <a:lnTo>
                  <a:pt x="194" y="32"/>
                </a:lnTo>
                <a:lnTo>
                  <a:pt x="207" y="37"/>
                </a:lnTo>
                <a:lnTo>
                  <a:pt x="221" y="43"/>
                </a:lnTo>
                <a:lnTo>
                  <a:pt x="249" y="58"/>
                </a:lnTo>
                <a:lnTo>
                  <a:pt x="278" y="77"/>
                </a:lnTo>
                <a:lnTo>
                  <a:pt x="309" y="95"/>
                </a:lnTo>
                <a:lnTo>
                  <a:pt x="342" y="114"/>
                </a:lnTo>
                <a:lnTo>
                  <a:pt x="377" y="132"/>
                </a:lnTo>
                <a:lnTo>
                  <a:pt x="395" y="139"/>
                </a:lnTo>
                <a:lnTo>
                  <a:pt x="415" y="146"/>
                </a:lnTo>
                <a:lnTo>
                  <a:pt x="435" y="153"/>
                </a:lnTo>
                <a:lnTo>
                  <a:pt x="456" y="159"/>
                </a:lnTo>
                <a:lnTo>
                  <a:pt x="478" y="166"/>
                </a:lnTo>
                <a:lnTo>
                  <a:pt x="501" y="173"/>
                </a:lnTo>
                <a:lnTo>
                  <a:pt x="549" y="187"/>
                </a:lnTo>
                <a:lnTo>
                  <a:pt x="600" y="199"/>
                </a:lnTo>
                <a:lnTo>
                  <a:pt x="649" y="210"/>
                </a:lnTo>
                <a:lnTo>
                  <a:pt x="654" y="211"/>
                </a:lnTo>
                <a:lnTo>
                  <a:pt x="702" y="220"/>
                </a:lnTo>
                <a:lnTo>
                  <a:pt x="725" y="223"/>
                </a:lnTo>
                <a:lnTo>
                  <a:pt x="749" y="225"/>
                </a:lnTo>
                <a:lnTo>
                  <a:pt x="769" y="227"/>
                </a:lnTo>
                <a:lnTo>
                  <a:pt x="789" y="227"/>
                </a:lnTo>
                <a:lnTo>
                  <a:pt x="827" y="225"/>
                </a:lnTo>
                <a:lnTo>
                  <a:pt x="861" y="221"/>
                </a:lnTo>
                <a:lnTo>
                  <a:pt x="866" y="220"/>
                </a:lnTo>
                <a:lnTo>
                  <a:pt x="898" y="212"/>
                </a:lnTo>
                <a:lnTo>
                  <a:pt x="929" y="201"/>
                </a:lnTo>
                <a:lnTo>
                  <a:pt x="959" y="189"/>
                </a:lnTo>
                <a:lnTo>
                  <a:pt x="986" y="176"/>
                </a:lnTo>
                <a:lnTo>
                  <a:pt x="1043" y="146"/>
                </a:lnTo>
                <a:lnTo>
                  <a:pt x="1029" y="123"/>
                </a:lnTo>
                <a:lnTo>
                  <a:pt x="976" y="151"/>
                </a:lnTo>
                <a:lnTo>
                  <a:pt x="949" y="165"/>
                </a:lnTo>
                <a:lnTo>
                  <a:pt x="919" y="177"/>
                </a:lnTo>
                <a:lnTo>
                  <a:pt x="888" y="188"/>
                </a:lnTo>
                <a:lnTo>
                  <a:pt x="856" y="195"/>
                </a:lnTo>
                <a:lnTo>
                  <a:pt x="861" y="207"/>
                </a:lnTo>
                <a:lnTo>
                  <a:pt x="861" y="194"/>
                </a:lnTo>
                <a:lnTo>
                  <a:pt x="827" y="199"/>
                </a:lnTo>
                <a:lnTo>
                  <a:pt x="789" y="201"/>
                </a:lnTo>
                <a:lnTo>
                  <a:pt x="769" y="201"/>
                </a:lnTo>
                <a:lnTo>
                  <a:pt x="749" y="199"/>
                </a:lnTo>
                <a:lnTo>
                  <a:pt x="725" y="196"/>
                </a:lnTo>
                <a:lnTo>
                  <a:pt x="702" y="193"/>
                </a:lnTo>
                <a:lnTo>
                  <a:pt x="654" y="184"/>
                </a:lnTo>
                <a:lnTo>
                  <a:pt x="654" y="198"/>
                </a:lnTo>
                <a:lnTo>
                  <a:pt x="659" y="185"/>
                </a:lnTo>
                <a:lnTo>
                  <a:pt x="610" y="174"/>
                </a:lnTo>
                <a:lnTo>
                  <a:pt x="559" y="162"/>
                </a:lnTo>
                <a:lnTo>
                  <a:pt x="511" y="149"/>
                </a:lnTo>
                <a:lnTo>
                  <a:pt x="488" y="142"/>
                </a:lnTo>
                <a:lnTo>
                  <a:pt x="466" y="135"/>
                </a:lnTo>
                <a:lnTo>
                  <a:pt x="445" y="128"/>
                </a:lnTo>
                <a:lnTo>
                  <a:pt x="424" y="122"/>
                </a:lnTo>
                <a:lnTo>
                  <a:pt x="405" y="115"/>
                </a:lnTo>
                <a:lnTo>
                  <a:pt x="387" y="107"/>
                </a:lnTo>
                <a:lnTo>
                  <a:pt x="352" y="90"/>
                </a:lnTo>
                <a:lnTo>
                  <a:pt x="319" y="71"/>
                </a:lnTo>
                <a:lnTo>
                  <a:pt x="288" y="52"/>
                </a:lnTo>
                <a:lnTo>
                  <a:pt x="258" y="34"/>
                </a:lnTo>
                <a:lnTo>
                  <a:pt x="231" y="18"/>
                </a:lnTo>
                <a:lnTo>
                  <a:pt x="217" y="13"/>
                </a:lnTo>
                <a:lnTo>
                  <a:pt x="203" y="7"/>
                </a:lnTo>
                <a:lnTo>
                  <a:pt x="190" y="4"/>
                </a:lnTo>
                <a:lnTo>
                  <a:pt x="186" y="3"/>
                </a:lnTo>
                <a:lnTo>
                  <a:pt x="174" y="1"/>
                </a:lnTo>
                <a:lnTo>
                  <a:pt x="160" y="0"/>
                </a:lnTo>
                <a:lnTo>
                  <a:pt x="148" y="1"/>
                </a:lnTo>
                <a:lnTo>
                  <a:pt x="125" y="4"/>
                </a:lnTo>
                <a:lnTo>
                  <a:pt x="120" y="5"/>
                </a:lnTo>
                <a:lnTo>
                  <a:pt x="99" y="13"/>
                </a:lnTo>
                <a:lnTo>
                  <a:pt x="78" y="23"/>
                </a:lnTo>
                <a:lnTo>
                  <a:pt x="59" y="36"/>
                </a:lnTo>
                <a:lnTo>
                  <a:pt x="55" y="38"/>
                </a:lnTo>
                <a:lnTo>
                  <a:pt x="36" y="52"/>
                </a:lnTo>
                <a:lnTo>
                  <a:pt x="17" y="69"/>
                </a:lnTo>
                <a:lnTo>
                  <a:pt x="0" y="84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5" name=""/>
          <p:cNvSpPr/>
          <p:nvPr/>
        </p:nvSpPr>
        <p:spPr>
          <a:xfrm>
            <a:off x="1592280" y="3736800"/>
            <a:ext cx="15840" cy="600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6" name=""/>
          <p:cNvSpPr/>
          <p:nvPr/>
        </p:nvSpPr>
        <p:spPr>
          <a:xfrm>
            <a:off x="1600200" y="4329000"/>
            <a:ext cx="824040" cy="158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7" name=""/>
          <p:cNvSpPr/>
          <p:nvPr/>
        </p:nvSpPr>
        <p:spPr>
          <a:xfrm>
            <a:off x="1593720" y="3787920"/>
            <a:ext cx="828720" cy="206280"/>
          </a:xfrm>
          <a:custGeom>
            <a:avLst/>
            <a:gdLst/>
            <a:ahLst/>
            <a:rect l="l" t="t" r="r" b="b"/>
            <a:pathLst>
              <a:path w="1044" h="259">
                <a:moveTo>
                  <a:pt x="0" y="98"/>
                </a:moveTo>
                <a:lnTo>
                  <a:pt x="18" y="117"/>
                </a:lnTo>
                <a:lnTo>
                  <a:pt x="36" y="98"/>
                </a:lnTo>
                <a:lnTo>
                  <a:pt x="55" y="79"/>
                </a:lnTo>
                <a:lnTo>
                  <a:pt x="73" y="63"/>
                </a:lnTo>
                <a:lnTo>
                  <a:pt x="92" y="48"/>
                </a:lnTo>
                <a:lnTo>
                  <a:pt x="83" y="40"/>
                </a:lnTo>
                <a:lnTo>
                  <a:pt x="88" y="52"/>
                </a:lnTo>
                <a:lnTo>
                  <a:pt x="109" y="40"/>
                </a:lnTo>
                <a:lnTo>
                  <a:pt x="130" y="31"/>
                </a:lnTo>
                <a:lnTo>
                  <a:pt x="142" y="27"/>
                </a:lnTo>
                <a:lnTo>
                  <a:pt x="136" y="15"/>
                </a:lnTo>
                <a:lnTo>
                  <a:pt x="136" y="29"/>
                </a:lnTo>
                <a:lnTo>
                  <a:pt x="148" y="27"/>
                </a:lnTo>
                <a:lnTo>
                  <a:pt x="160" y="26"/>
                </a:lnTo>
                <a:lnTo>
                  <a:pt x="171" y="27"/>
                </a:lnTo>
                <a:lnTo>
                  <a:pt x="186" y="30"/>
                </a:lnTo>
                <a:lnTo>
                  <a:pt x="186" y="16"/>
                </a:lnTo>
                <a:lnTo>
                  <a:pt x="180" y="29"/>
                </a:lnTo>
                <a:lnTo>
                  <a:pt x="194" y="33"/>
                </a:lnTo>
                <a:lnTo>
                  <a:pt x="207" y="38"/>
                </a:lnTo>
                <a:lnTo>
                  <a:pt x="221" y="46"/>
                </a:lnTo>
                <a:lnTo>
                  <a:pt x="234" y="54"/>
                </a:lnTo>
                <a:lnTo>
                  <a:pt x="249" y="64"/>
                </a:lnTo>
                <a:lnTo>
                  <a:pt x="254" y="52"/>
                </a:lnTo>
                <a:lnTo>
                  <a:pt x="244" y="60"/>
                </a:lnTo>
                <a:lnTo>
                  <a:pt x="274" y="81"/>
                </a:lnTo>
                <a:lnTo>
                  <a:pt x="305" y="103"/>
                </a:lnTo>
                <a:lnTo>
                  <a:pt x="338" y="125"/>
                </a:lnTo>
                <a:lnTo>
                  <a:pt x="342" y="129"/>
                </a:lnTo>
                <a:lnTo>
                  <a:pt x="377" y="149"/>
                </a:lnTo>
                <a:lnTo>
                  <a:pt x="395" y="158"/>
                </a:lnTo>
                <a:lnTo>
                  <a:pt x="415" y="166"/>
                </a:lnTo>
                <a:lnTo>
                  <a:pt x="435" y="174"/>
                </a:lnTo>
                <a:lnTo>
                  <a:pt x="456" y="181"/>
                </a:lnTo>
                <a:lnTo>
                  <a:pt x="478" y="189"/>
                </a:lnTo>
                <a:lnTo>
                  <a:pt x="501" y="197"/>
                </a:lnTo>
                <a:lnTo>
                  <a:pt x="549" y="212"/>
                </a:lnTo>
                <a:lnTo>
                  <a:pt x="600" y="226"/>
                </a:lnTo>
                <a:lnTo>
                  <a:pt x="649" y="240"/>
                </a:lnTo>
                <a:lnTo>
                  <a:pt x="698" y="250"/>
                </a:lnTo>
                <a:lnTo>
                  <a:pt x="702" y="251"/>
                </a:lnTo>
                <a:lnTo>
                  <a:pt x="725" y="254"/>
                </a:lnTo>
                <a:lnTo>
                  <a:pt x="749" y="257"/>
                </a:lnTo>
                <a:lnTo>
                  <a:pt x="769" y="258"/>
                </a:lnTo>
                <a:lnTo>
                  <a:pt x="789" y="259"/>
                </a:lnTo>
                <a:lnTo>
                  <a:pt x="827" y="257"/>
                </a:lnTo>
                <a:lnTo>
                  <a:pt x="861" y="252"/>
                </a:lnTo>
                <a:lnTo>
                  <a:pt x="866" y="251"/>
                </a:lnTo>
                <a:lnTo>
                  <a:pt x="898" y="242"/>
                </a:lnTo>
                <a:lnTo>
                  <a:pt x="929" y="230"/>
                </a:lnTo>
                <a:lnTo>
                  <a:pt x="959" y="215"/>
                </a:lnTo>
                <a:lnTo>
                  <a:pt x="986" y="200"/>
                </a:lnTo>
                <a:lnTo>
                  <a:pt x="1044" y="165"/>
                </a:lnTo>
                <a:lnTo>
                  <a:pt x="1029" y="143"/>
                </a:lnTo>
                <a:lnTo>
                  <a:pt x="976" y="176"/>
                </a:lnTo>
                <a:lnTo>
                  <a:pt x="949" y="191"/>
                </a:lnTo>
                <a:lnTo>
                  <a:pt x="919" y="206"/>
                </a:lnTo>
                <a:lnTo>
                  <a:pt x="888" y="218"/>
                </a:lnTo>
                <a:lnTo>
                  <a:pt x="856" y="226"/>
                </a:lnTo>
                <a:lnTo>
                  <a:pt x="861" y="239"/>
                </a:lnTo>
                <a:lnTo>
                  <a:pt x="861" y="225"/>
                </a:lnTo>
                <a:lnTo>
                  <a:pt x="827" y="231"/>
                </a:lnTo>
                <a:lnTo>
                  <a:pt x="789" y="233"/>
                </a:lnTo>
                <a:lnTo>
                  <a:pt x="769" y="232"/>
                </a:lnTo>
                <a:lnTo>
                  <a:pt x="749" y="231"/>
                </a:lnTo>
                <a:lnTo>
                  <a:pt x="725" y="228"/>
                </a:lnTo>
                <a:lnTo>
                  <a:pt x="702" y="224"/>
                </a:lnTo>
                <a:lnTo>
                  <a:pt x="702" y="237"/>
                </a:lnTo>
                <a:lnTo>
                  <a:pt x="708" y="225"/>
                </a:lnTo>
                <a:lnTo>
                  <a:pt x="659" y="215"/>
                </a:lnTo>
                <a:lnTo>
                  <a:pt x="610" y="202"/>
                </a:lnTo>
                <a:lnTo>
                  <a:pt x="559" y="188"/>
                </a:lnTo>
                <a:lnTo>
                  <a:pt x="511" y="173"/>
                </a:lnTo>
                <a:lnTo>
                  <a:pt x="488" y="165"/>
                </a:lnTo>
                <a:lnTo>
                  <a:pt x="466" y="157"/>
                </a:lnTo>
                <a:lnTo>
                  <a:pt x="445" y="149"/>
                </a:lnTo>
                <a:lnTo>
                  <a:pt x="425" y="142"/>
                </a:lnTo>
                <a:lnTo>
                  <a:pt x="405" y="134"/>
                </a:lnTo>
                <a:lnTo>
                  <a:pt x="387" y="125"/>
                </a:lnTo>
                <a:lnTo>
                  <a:pt x="352" y="104"/>
                </a:lnTo>
                <a:lnTo>
                  <a:pt x="348" y="117"/>
                </a:lnTo>
                <a:lnTo>
                  <a:pt x="357" y="107"/>
                </a:lnTo>
                <a:lnTo>
                  <a:pt x="323" y="85"/>
                </a:lnTo>
                <a:lnTo>
                  <a:pt x="293" y="63"/>
                </a:lnTo>
                <a:lnTo>
                  <a:pt x="263" y="42"/>
                </a:lnTo>
                <a:lnTo>
                  <a:pt x="258" y="40"/>
                </a:lnTo>
                <a:lnTo>
                  <a:pt x="244" y="30"/>
                </a:lnTo>
                <a:lnTo>
                  <a:pt x="231" y="22"/>
                </a:lnTo>
                <a:lnTo>
                  <a:pt x="217" y="14"/>
                </a:lnTo>
                <a:lnTo>
                  <a:pt x="203" y="9"/>
                </a:lnTo>
                <a:lnTo>
                  <a:pt x="190" y="4"/>
                </a:lnTo>
                <a:lnTo>
                  <a:pt x="186" y="3"/>
                </a:lnTo>
                <a:lnTo>
                  <a:pt x="175" y="2"/>
                </a:lnTo>
                <a:lnTo>
                  <a:pt x="160" y="0"/>
                </a:lnTo>
                <a:lnTo>
                  <a:pt x="148" y="1"/>
                </a:lnTo>
                <a:lnTo>
                  <a:pt x="136" y="2"/>
                </a:lnTo>
                <a:lnTo>
                  <a:pt x="132" y="3"/>
                </a:lnTo>
                <a:lnTo>
                  <a:pt x="120" y="7"/>
                </a:lnTo>
                <a:lnTo>
                  <a:pt x="99" y="15"/>
                </a:lnTo>
                <a:lnTo>
                  <a:pt x="78" y="27"/>
                </a:lnTo>
                <a:lnTo>
                  <a:pt x="73" y="30"/>
                </a:lnTo>
                <a:lnTo>
                  <a:pt x="55" y="44"/>
                </a:lnTo>
                <a:lnTo>
                  <a:pt x="36" y="60"/>
                </a:lnTo>
                <a:lnTo>
                  <a:pt x="17" y="79"/>
                </a:lnTo>
                <a:lnTo>
                  <a:pt x="0" y="98"/>
                </a:lnTo>
                <a:close/>
              </a:path>
            </a:pathLst>
          </a:custGeom>
          <a:solidFill>
            <a:srgbClr val="00cc00"/>
          </a:solidFill>
          <a:ln w="28440">
            <a:solidFill>
              <a:srgbClr val="33cc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8" name=""/>
          <p:cNvSpPr/>
          <p:nvPr/>
        </p:nvSpPr>
        <p:spPr>
          <a:xfrm>
            <a:off x="1593720" y="3882960"/>
            <a:ext cx="827280" cy="181080"/>
          </a:xfrm>
          <a:custGeom>
            <a:avLst/>
            <a:gdLst/>
            <a:ahLst/>
            <a:rect l="l" t="t" r="r" b="b"/>
            <a:pathLst>
              <a:path w="1043" h="227">
                <a:moveTo>
                  <a:pt x="0" y="84"/>
                </a:moveTo>
                <a:lnTo>
                  <a:pt x="17" y="104"/>
                </a:lnTo>
                <a:lnTo>
                  <a:pt x="36" y="88"/>
                </a:lnTo>
                <a:lnTo>
                  <a:pt x="55" y="71"/>
                </a:lnTo>
                <a:lnTo>
                  <a:pt x="73" y="57"/>
                </a:lnTo>
                <a:lnTo>
                  <a:pt x="64" y="48"/>
                </a:lnTo>
                <a:lnTo>
                  <a:pt x="69" y="60"/>
                </a:lnTo>
                <a:lnTo>
                  <a:pt x="88" y="47"/>
                </a:lnTo>
                <a:lnTo>
                  <a:pt x="109" y="37"/>
                </a:lnTo>
                <a:lnTo>
                  <a:pt x="130" y="29"/>
                </a:lnTo>
                <a:lnTo>
                  <a:pt x="125" y="17"/>
                </a:lnTo>
                <a:lnTo>
                  <a:pt x="125" y="30"/>
                </a:lnTo>
                <a:lnTo>
                  <a:pt x="148" y="27"/>
                </a:lnTo>
                <a:lnTo>
                  <a:pt x="160" y="26"/>
                </a:lnTo>
                <a:lnTo>
                  <a:pt x="171" y="27"/>
                </a:lnTo>
                <a:lnTo>
                  <a:pt x="186" y="29"/>
                </a:lnTo>
                <a:lnTo>
                  <a:pt x="186" y="16"/>
                </a:lnTo>
                <a:lnTo>
                  <a:pt x="180" y="28"/>
                </a:lnTo>
                <a:lnTo>
                  <a:pt x="194" y="32"/>
                </a:lnTo>
                <a:lnTo>
                  <a:pt x="207" y="37"/>
                </a:lnTo>
                <a:lnTo>
                  <a:pt x="221" y="43"/>
                </a:lnTo>
                <a:lnTo>
                  <a:pt x="249" y="58"/>
                </a:lnTo>
                <a:lnTo>
                  <a:pt x="278" y="77"/>
                </a:lnTo>
                <a:lnTo>
                  <a:pt x="309" y="95"/>
                </a:lnTo>
                <a:lnTo>
                  <a:pt x="342" y="114"/>
                </a:lnTo>
                <a:lnTo>
                  <a:pt x="377" y="132"/>
                </a:lnTo>
                <a:lnTo>
                  <a:pt x="395" y="139"/>
                </a:lnTo>
                <a:lnTo>
                  <a:pt x="415" y="146"/>
                </a:lnTo>
                <a:lnTo>
                  <a:pt x="435" y="153"/>
                </a:lnTo>
                <a:lnTo>
                  <a:pt x="456" y="159"/>
                </a:lnTo>
                <a:lnTo>
                  <a:pt x="478" y="166"/>
                </a:lnTo>
                <a:lnTo>
                  <a:pt x="501" y="173"/>
                </a:lnTo>
                <a:lnTo>
                  <a:pt x="549" y="187"/>
                </a:lnTo>
                <a:lnTo>
                  <a:pt x="600" y="199"/>
                </a:lnTo>
                <a:lnTo>
                  <a:pt x="649" y="210"/>
                </a:lnTo>
                <a:lnTo>
                  <a:pt x="654" y="211"/>
                </a:lnTo>
                <a:lnTo>
                  <a:pt x="702" y="220"/>
                </a:lnTo>
                <a:lnTo>
                  <a:pt x="725" y="223"/>
                </a:lnTo>
                <a:lnTo>
                  <a:pt x="749" y="225"/>
                </a:lnTo>
                <a:lnTo>
                  <a:pt x="769" y="227"/>
                </a:lnTo>
                <a:lnTo>
                  <a:pt x="789" y="227"/>
                </a:lnTo>
                <a:lnTo>
                  <a:pt x="827" y="225"/>
                </a:lnTo>
                <a:lnTo>
                  <a:pt x="861" y="221"/>
                </a:lnTo>
                <a:lnTo>
                  <a:pt x="866" y="220"/>
                </a:lnTo>
                <a:lnTo>
                  <a:pt x="898" y="212"/>
                </a:lnTo>
                <a:lnTo>
                  <a:pt x="929" y="201"/>
                </a:lnTo>
                <a:lnTo>
                  <a:pt x="959" y="189"/>
                </a:lnTo>
                <a:lnTo>
                  <a:pt x="986" y="176"/>
                </a:lnTo>
                <a:lnTo>
                  <a:pt x="1043" y="146"/>
                </a:lnTo>
                <a:lnTo>
                  <a:pt x="1029" y="123"/>
                </a:lnTo>
                <a:lnTo>
                  <a:pt x="976" y="151"/>
                </a:lnTo>
                <a:lnTo>
                  <a:pt x="949" y="165"/>
                </a:lnTo>
                <a:lnTo>
                  <a:pt x="919" y="177"/>
                </a:lnTo>
                <a:lnTo>
                  <a:pt x="888" y="188"/>
                </a:lnTo>
                <a:lnTo>
                  <a:pt x="856" y="195"/>
                </a:lnTo>
                <a:lnTo>
                  <a:pt x="861" y="207"/>
                </a:lnTo>
                <a:lnTo>
                  <a:pt x="861" y="194"/>
                </a:lnTo>
                <a:lnTo>
                  <a:pt x="827" y="199"/>
                </a:lnTo>
                <a:lnTo>
                  <a:pt x="789" y="201"/>
                </a:lnTo>
                <a:lnTo>
                  <a:pt x="769" y="201"/>
                </a:lnTo>
                <a:lnTo>
                  <a:pt x="749" y="199"/>
                </a:lnTo>
                <a:lnTo>
                  <a:pt x="725" y="196"/>
                </a:lnTo>
                <a:lnTo>
                  <a:pt x="702" y="193"/>
                </a:lnTo>
                <a:lnTo>
                  <a:pt x="654" y="184"/>
                </a:lnTo>
                <a:lnTo>
                  <a:pt x="654" y="198"/>
                </a:lnTo>
                <a:lnTo>
                  <a:pt x="659" y="185"/>
                </a:lnTo>
                <a:lnTo>
                  <a:pt x="610" y="174"/>
                </a:lnTo>
                <a:lnTo>
                  <a:pt x="559" y="162"/>
                </a:lnTo>
                <a:lnTo>
                  <a:pt x="511" y="149"/>
                </a:lnTo>
                <a:lnTo>
                  <a:pt x="488" y="142"/>
                </a:lnTo>
                <a:lnTo>
                  <a:pt x="466" y="135"/>
                </a:lnTo>
                <a:lnTo>
                  <a:pt x="445" y="128"/>
                </a:lnTo>
                <a:lnTo>
                  <a:pt x="424" y="122"/>
                </a:lnTo>
                <a:lnTo>
                  <a:pt x="405" y="115"/>
                </a:lnTo>
                <a:lnTo>
                  <a:pt x="387" y="107"/>
                </a:lnTo>
                <a:lnTo>
                  <a:pt x="352" y="90"/>
                </a:lnTo>
                <a:lnTo>
                  <a:pt x="319" y="71"/>
                </a:lnTo>
                <a:lnTo>
                  <a:pt x="288" y="52"/>
                </a:lnTo>
                <a:lnTo>
                  <a:pt x="258" y="34"/>
                </a:lnTo>
                <a:lnTo>
                  <a:pt x="231" y="18"/>
                </a:lnTo>
                <a:lnTo>
                  <a:pt x="217" y="13"/>
                </a:lnTo>
                <a:lnTo>
                  <a:pt x="203" y="7"/>
                </a:lnTo>
                <a:lnTo>
                  <a:pt x="190" y="4"/>
                </a:lnTo>
                <a:lnTo>
                  <a:pt x="186" y="3"/>
                </a:lnTo>
                <a:lnTo>
                  <a:pt x="174" y="1"/>
                </a:lnTo>
                <a:lnTo>
                  <a:pt x="160" y="0"/>
                </a:lnTo>
                <a:lnTo>
                  <a:pt x="148" y="1"/>
                </a:lnTo>
                <a:lnTo>
                  <a:pt x="125" y="4"/>
                </a:lnTo>
                <a:lnTo>
                  <a:pt x="120" y="5"/>
                </a:lnTo>
                <a:lnTo>
                  <a:pt x="99" y="13"/>
                </a:lnTo>
                <a:lnTo>
                  <a:pt x="78" y="23"/>
                </a:lnTo>
                <a:lnTo>
                  <a:pt x="59" y="36"/>
                </a:lnTo>
                <a:lnTo>
                  <a:pt x="55" y="38"/>
                </a:lnTo>
                <a:lnTo>
                  <a:pt x="36" y="52"/>
                </a:lnTo>
                <a:lnTo>
                  <a:pt x="17" y="69"/>
                </a:lnTo>
                <a:lnTo>
                  <a:pt x="0" y="84"/>
                </a:lnTo>
                <a:close/>
              </a:path>
            </a:pathLst>
          </a:custGeom>
          <a:solidFill>
            <a:srgbClr val="3333cc"/>
          </a:solidFill>
          <a:ln w="28440">
            <a:solidFill>
              <a:srgbClr val="00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9" name=""/>
          <p:cNvSpPr/>
          <p:nvPr/>
        </p:nvSpPr>
        <p:spPr>
          <a:xfrm>
            <a:off x="1592280" y="3736800"/>
            <a:ext cx="15840" cy="600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0" name=""/>
          <p:cNvSpPr/>
          <p:nvPr/>
        </p:nvSpPr>
        <p:spPr>
          <a:xfrm>
            <a:off x="1600200" y="4329000"/>
            <a:ext cx="824040" cy="158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1" name=""/>
          <p:cNvSpPr/>
          <p:nvPr/>
        </p:nvSpPr>
        <p:spPr>
          <a:xfrm>
            <a:off x="1297080" y="3433680"/>
            <a:ext cx="1414440" cy="1214640"/>
          </a:xfrm>
          <a:prstGeom prst="rect">
            <a:avLst/>
          </a:prstGeom>
          <a:noFill/>
          <a:ln w="20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2" name=""/>
          <p:cNvSpPr/>
          <p:nvPr/>
        </p:nvSpPr>
        <p:spPr>
          <a:xfrm>
            <a:off x="1287360" y="3465360"/>
            <a:ext cx="1420920" cy="20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3" name=""/>
          <p:cNvSpPr/>
          <p:nvPr/>
        </p:nvSpPr>
        <p:spPr>
          <a:xfrm>
            <a:off x="1351080" y="4761000"/>
            <a:ext cx="250560" cy="322200"/>
          </a:xfrm>
          <a:custGeom>
            <a:avLst/>
            <a:gdLst/>
            <a:ahLst/>
            <a:rect l="l" t="t" r="r" b="b"/>
            <a:pathLst>
              <a:path w="315" h="405">
                <a:moveTo>
                  <a:pt x="0" y="375"/>
                </a:moveTo>
                <a:lnTo>
                  <a:pt x="42" y="405"/>
                </a:lnTo>
                <a:lnTo>
                  <a:pt x="315" y="30"/>
                </a:lnTo>
                <a:lnTo>
                  <a:pt x="273" y="0"/>
                </a:lnTo>
                <a:lnTo>
                  <a:pt x="0" y="375"/>
                </a:lnTo>
                <a:close/>
              </a:path>
            </a:pathLst>
          </a:custGeom>
          <a:solidFill>
            <a:srgbClr val="00cc00"/>
          </a:solidFill>
          <a:ln w="28440">
            <a:solidFill>
              <a:srgbClr val="33cc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4" name=""/>
          <p:cNvSpPr/>
          <p:nvPr/>
        </p:nvSpPr>
        <p:spPr>
          <a:xfrm>
            <a:off x="1523880" y="4657680"/>
            <a:ext cx="144720" cy="162000"/>
          </a:xfrm>
          <a:custGeom>
            <a:avLst/>
            <a:gdLst/>
            <a:ahLst/>
            <a:rect l="l" t="t" r="r" b="b"/>
            <a:pathLst>
              <a:path w="182" h="203">
                <a:moveTo>
                  <a:pt x="149" y="203"/>
                </a:moveTo>
                <a:lnTo>
                  <a:pt x="182" y="0"/>
                </a:lnTo>
                <a:lnTo>
                  <a:pt x="0" y="95"/>
                </a:lnTo>
                <a:lnTo>
                  <a:pt x="149" y="203"/>
                </a:lnTo>
                <a:close/>
              </a:path>
            </a:pathLst>
          </a:custGeom>
          <a:solidFill>
            <a:srgbClr val="00cc00"/>
          </a:solidFill>
          <a:ln w="28440">
            <a:solidFill>
              <a:srgbClr val="33cc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65" name=""/>
          <p:cNvGrpSpPr/>
          <p:nvPr/>
        </p:nvGrpSpPr>
        <p:grpSpPr>
          <a:xfrm>
            <a:off x="1211400" y="2936880"/>
            <a:ext cx="384120" cy="369720"/>
            <a:chOff x="1211400" y="2936880"/>
            <a:chExt cx="384120" cy="369720"/>
          </a:xfrm>
        </p:grpSpPr>
        <p:sp>
          <p:nvSpPr>
            <p:cNvPr id="966" name=""/>
            <p:cNvSpPr/>
            <p:nvPr/>
          </p:nvSpPr>
          <p:spPr>
            <a:xfrm>
              <a:off x="1211400" y="2936880"/>
              <a:ext cx="309600" cy="298440"/>
            </a:xfrm>
            <a:custGeom>
              <a:avLst/>
              <a:gdLst/>
              <a:ahLst/>
              <a:rect l="l" t="t" r="r" b="b"/>
              <a:pathLst>
                <a:path w="391" h="376">
                  <a:moveTo>
                    <a:pt x="28" y="0"/>
                  </a:moveTo>
                  <a:lnTo>
                    <a:pt x="0" y="29"/>
                  </a:lnTo>
                  <a:lnTo>
                    <a:pt x="364" y="376"/>
                  </a:lnTo>
                  <a:lnTo>
                    <a:pt x="391" y="347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cc00"/>
            </a:solidFill>
            <a:ln w="28440">
              <a:solidFill>
                <a:srgbClr val="33cc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7" name=""/>
            <p:cNvSpPr/>
            <p:nvPr/>
          </p:nvSpPr>
          <p:spPr>
            <a:xfrm>
              <a:off x="1465200" y="3178080"/>
              <a:ext cx="130320" cy="128520"/>
            </a:xfrm>
            <a:custGeom>
              <a:avLst/>
              <a:gdLst/>
              <a:ahLst/>
              <a:rect l="l" t="t" r="r" b="b"/>
              <a:pathLst>
                <a:path w="163" h="160">
                  <a:moveTo>
                    <a:pt x="0" y="110"/>
                  </a:moveTo>
                  <a:lnTo>
                    <a:pt x="163" y="160"/>
                  </a:lnTo>
                  <a:lnTo>
                    <a:pt x="106" y="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00cc00"/>
            </a:solidFill>
            <a:ln w="28440">
              <a:solidFill>
                <a:srgbClr val="33cc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68" name=""/>
          <p:cNvGrpSpPr/>
          <p:nvPr/>
        </p:nvGrpSpPr>
        <p:grpSpPr>
          <a:xfrm>
            <a:off x="2401920" y="2878200"/>
            <a:ext cx="223920" cy="468360"/>
            <a:chOff x="2401920" y="2878200"/>
            <a:chExt cx="223920" cy="468360"/>
          </a:xfrm>
        </p:grpSpPr>
        <p:sp>
          <p:nvSpPr>
            <p:cNvPr id="969" name=""/>
            <p:cNvSpPr/>
            <p:nvPr/>
          </p:nvSpPr>
          <p:spPr>
            <a:xfrm>
              <a:off x="2441520" y="2878200"/>
              <a:ext cx="184320" cy="368280"/>
            </a:xfrm>
            <a:custGeom>
              <a:avLst/>
              <a:gdLst/>
              <a:ahLst/>
              <a:rect l="l" t="t" r="r" b="b"/>
              <a:pathLst>
                <a:path w="232" h="464">
                  <a:moveTo>
                    <a:pt x="232" y="17"/>
                  </a:moveTo>
                  <a:lnTo>
                    <a:pt x="196" y="0"/>
                  </a:lnTo>
                  <a:lnTo>
                    <a:pt x="0" y="448"/>
                  </a:lnTo>
                  <a:lnTo>
                    <a:pt x="36" y="464"/>
                  </a:lnTo>
                  <a:lnTo>
                    <a:pt x="232" y="17"/>
                  </a:lnTo>
                  <a:close/>
                </a:path>
              </a:pathLst>
            </a:custGeom>
            <a:solidFill>
              <a:srgbClr val="00cc00"/>
            </a:solidFill>
            <a:ln w="28440">
              <a:solidFill>
                <a:srgbClr val="33cc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0" name=""/>
            <p:cNvSpPr/>
            <p:nvPr/>
          </p:nvSpPr>
          <p:spPr>
            <a:xfrm>
              <a:off x="2401920" y="3211560"/>
              <a:ext cx="109440" cy="135000"/>
            </a:xfrm>
            <a:custGeom>
              <a:avLst/>
              <a:gdLst/>
              <a:ahLst/>
              <a:rect l="l" t="t" r="r" b="b"/>
              <a:pathLst>
                <a:path w="139" h="170">
                  <a:moveTo>
                    <a:pt x="0" y="0"/>
                  </a:moveTo>
                  <a:lnTo>
                    <a:pt x="9" y="170"/>
                  </a:lnTo>
                  <a:lnTo>
                    <a:pt x="139" y="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c00"/>
            </a:solidFill>
            <a:ln w="28440">
              <a:solidFill>
                <a:srgbClr val="33cc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71" name=""/>
          <p:cNvGrpSpPr/>
          <p:nvPr/>
        </p:nvGrpSpPr>
        <p:grpSpPr>
          <a:xfrm>
            <a:off x="2786040" y="4919760"/>
            <a:ext cx="185760" cy="196920"/>
            <a:chOff x="2786040" y="4919760"/>
            <a:chExt cx="185760" cy="196920"/>
          </a:xfrm>
        </p:grpSpPr>
        <p:sp>
          <p:nvSpPr>
            <p:cNvPr id="972" name=""/>
            <p:cNvSpPr/>
            <p:nvPr/>
          </p:nvSpPr>
          <p:spPr>
            <a:xfrm>
              <a:off x="2825640" y="4987800"/>
              <a:ext cx="112680" cy="128880"/>
            </a:xfrm>
            <a:prstGeom prst="rect">
              <a:avLst/>
            </a:prstGeom>
            <a:noFill/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3" name=""/>
            <p:cNvSpPr/>
            <p:nvPr/>
          </p:nvSpPr>
          <p:spPr>
            <a:xfrm>
              <a:off x="2786040" y="4919760"/>
              <a:ext cx="185760" cy="68040"/>
            </a:xfrm>
            <a:custGeom>
              <a:avLst/>
              <a:gdLst/>
              <a:ahLst/>
              <a:rect l="l" t="t" r="r" b="b"/>
              <a:pathLst>
                <a:path w="234" h="85">
                  <a:moveTo>
                    <a:pt x="0" y="85"/>
                  </a:moveTo>
                  <a:lnTo>
                    <a:pt x="58" y="0"/>
                  </a:lnTo>
                  <a:lnTo>
                    <a:pt x="176" y="0"/>
                  </a:lnTo>
                  <a:lnTo>
                    <a:pt x="234" y="85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rgbClr val="808080"/>
            </a:solidFill>
            <a:ln w="46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4" name=""/>
            <p:cNvSpPr/>
            <p:nvPr/>
          </p:nvSpPr>
          <p:spPr>
            <a:xfrm>
              <a:off x="2868480" y="5032440"/>
              <a:ext cx="27000" cy="79200"/>
            </a:xfrm>
            <a:prstGeom prst="rect">
              <a:avLst/>
            </a:prstGeom>
            <a:solidFill>
              <a:srgbClr val="ff0000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5" name=""/>
            <p:cNvSpPr/>
            <p:nvPr/>
          </p:nvSpPr>
          <p:spPr>
            <a:xfrm>
              <a:off x="2832120" y="5005440"/>
              <a:ext cx="22320" cy="42840"/>
            </a:xfrm>
            <a:prstGeom prst="rect">
              <a:avLst/>
            </a:prstGeom>
            <a:solidFill>
              <a:srgbClr val="3333cc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6" name=""/>
            <p:cNvSpPr/>
            <p:nvPr/>
          </p:nvSpPr>
          <p:spPr>
            <a:xfrm>
              <a:off x="2905200" y="5005440"/>
              <a:ext cx="23760" cy="41400"/>
            </a:xfrm>
            <a:prstGeom prst="rect">
              <a:avLst/>
            </a:prstGeom>
            <a:solidFill>
              <a:srgbClr val="3333cc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77" name=""/>
          <p:cNvGrpSpPr/>
          <p:nvPr/>
        </p:nvGrpSpPr>
        <p:grpSpPr>
          <a:xfrm>
            <a:off x="3043080" y="4919760"/>
            <a:ext cx="185760" cy="196920"/>
            <a:chOff x="3043080" y="4919760"/>
            <a:chExt cx="185760" cy="196920"/>
          </a:xfrm>
        </p:grpSpPr>
        <p:sp>
          <p:nvSpPr>
            <p:cNvPr id="978" name=""/>
            <p:cNvSpPr/>
            <p:nvPr/>
          </p:nvSpPr>
          <p:spPr>
            <a:xfrm>
              <a:off x="3083040" y="4987800"/>
              <a:ext cx="112680" cy="128880"/>
            </a:xfrm>
            <a:prstGeom prst="rect">
              <a:avLst/>
            </a:prstGeom>
            <a:noFill/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9" name=""/>
            <p:cNvSpPr/>
            <p:nvPr/>
          </p:nvSpPr>
          <p:spPr>
            <a:xfrm>
              <a:off x="3043080" y="4919760"/>
              <a:ext cx="185760" cy="68040"/>
            </a:xfrm>
            <a:custGeom>
              <a:avLst/>
              <a:gdLst/>
              <a:ahLst/>
              <a:rect l="l" t="t" r="r" b="b"/>
              <a:pathLst>
                <a:path w="234" h="85">
                  <a:moveTo>
                    <a:pt x="0" y="85"/>
                  </a:moveTo>
                  <a:lnTo>
                    <a:pt x="58" y="0"/>
                  </a:lnTo>
                  <a:lnTo>
                    <a:pt x="176" y="0"/>
                  </a:lnTo>
                  <a:lnTo>
                    <a:pt x="234" y="85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rgbClr val="808080"/>
            </a:solidFill>
            <a:ln w="46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0" name=""/>
            <p:cNvSpPr/>
            <p:nvPr/>
          </p:nvSpPr>
          <p:spPr>
            <a:xfrm>
              <a:off x="3125880" y="5032440"/>
              <a:ext cx="27000" cy="79200"/>
            </a:xfrm>
            <a:prstGeom prst="rect">
              <a:avLst/>
            </a:prstGeom>
            <a:solidFill>
              <a:srgbClr val="ff0000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1" name=""/>
            <p:cNvSpPr/>
            <p:nvPr/>
          </p:nvSpPr>
          <p:spPr>
            <a:xfrm>
              <a:off x="3087720" y="5005440"/>
              <a:ext cx="23760" cy="42840"/>
            </a:xfrm>
            <a:prstGeom prst="rect">
              <a:avLst/>
            </a:prstGeom>
            <a:solidFill>
              <a:srgbClr val="3333cc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3162240" y="5005440"/>
              <a:ext cx="23760" cy="41400"/>
            </a:xfrm>
            <a:prstGeom prst="rect">
              <a:avLst/>
            </a:prstGeom>
            <a:solidFill>
              <a:srgbClr val="3333cc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83" name=""/>
          <p:cNvGrpSpPr/>
          <p:nvPr/>
        </p:nvGrpSpPr>
        <p:grpSpPr>
          <a:xfrm>
            <a:off x="2921040" y="5045040"/>
            <a:ext cx="185760" cy="196920"/>
            <a:chOff x="2921040" y="5045040"/>
            <a:chExt cx="185760" cy="196920"/>
          </a:xfrm>
        </p:grpSpPr>
        <p:sp>
          <p:nvSpPr>
            <p:cNvPr id="984" name=""/>
            <p:cNvSpPr/>
            <p:nvPr/>
          </p:nvSpPr>
          <p:spPr>
            <a:xfrm>
              <a:off x="2960640" y="5113440"/>
              <a:ext cx="111240" cy="128520"/>
            </a:xfrm>
            <a:prstGeom prst="rect">
              <a:avLst/>
            </a:prstGeom>
            <a:noFill/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5" name=""/>
            <p:cNvSpPr/>
            <p:nvPr/>
          </p:nvSpPr>
          <p:spPr>
            <a:xfrm>
              <a:off x="2921040" y="5045040"/>
              <a:ext cx="185760" cy="68400"/>
            </a:xfrm>
            <a:custGeom>
              <a:avLst/>
              <a:gdLst/>
              <a:ahLst/>
              <a:rect l="l" t="t" r="r" b="b"/>
              <a:pathLst>
                <a:path w="235" h="86">
                  <a:moveTo>
                    <a:pt x="0" y="86"/>
                  </a:moveTo>
                  <a:lnTo>
                    <a:pt x="59" y="0"/>
                  </a:lnTo>
                  <a:lnTo>
                    <a:pt x="177" y="0"/>
                  </a:lnTo>
                  <a:lnTo>
                    <a:pt x="235" y="86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808080"/>
            </a:solidFill>
            <a:ln w="46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6" name=""/>
            <p:cNvSpPr/>
            <p:nvPr/>
          </p:nvSpPr>
          <p:spPr>
            <a:xfrm>
              <a:off x="3002040" y="5157720"/>
              <a:ext cx="28440" cy="79560"/>
            </a:xfrm>
            <a:prstGeom prst="rect">
              <a:avLst/>
            </a:prstGeom>
            <a:solidFill>
              <a:srgbClr val="ff0000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7" name=""/>
            <p:cNvSpPr/>
            <p:nvPr/>
          </p:nvSpPr>
          <p:spPr>
            <a:xfrm>
              <a:off x="2965320" y="5130720"/>
              <a:ext cx="24120" cy="42840"/>
            </a:xfrm>
            <a:prstGeom prst="rect">
              <a:avLst/>
            </a:prstGeom>
            <a:solidFill>
              <a:srgbClr val="3333cc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8" name=""/>
            <p:cNvSpPr/>
            <p:nvPr/>
          </p:nvSpPr>
          <p:spPr>
            <a:xfrm>
              <a:off x="3040200" y="5130720"/>
              <a:ext cx="23760" cy="41400"/>
            </a:xfrm>
            <a:prstGeom prst="rect">
              <a:avLst/>
            </a:prstGeom>
            <a:solidFill>
              <a:srgbClr val="3333cc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89" name=""/>
          <p:cNvSpPr/>
          <p:nvPr/>
        </p:nvSpPr>
        <p:spPr>
          <a:xfrm>
            <a:off x="2825640" y="4987800"/>
            <a:ext cx="112680" cy="128880"/>
          </a:xfrm>
          <a:prstGeom prst="rect">
            <a:avLst/>
          </a:prstGeom>
          <a:noFill/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0" name=""/>
          <p:cNvSpPr/>
          <p:nvPr/>
        </p:nvSpPr>
        <p:spPr>
          <a:xfrm>
            <a:off x="2786040" y="4919760"/>
            <a:ext cx="185760" cy="68040"/>
          </a:xfrm>
          <a:custGeom>
            <a:avLst/>
            <a:gdLst/>
            <a:ahLst/>
            <a:rect l="l" t="t" r="r" b="b"/>
            <a:pathLst>
              <a:path w="234" h="85">
                <a:moveTo>
                  <a:pt x="0" y="85"/>
                </a:moveTo>
                <a:lnTo>
                  <a:pt x="58" y="0"/>
                </a:lnTo>
                <a:lnTo>
                  <a:pt x="176" y="0"/>
                </a:lnTo>
                <a:lnTo>
                  <a:pt x="234" y="85"/>
                </a:lnTo>
                <a:lnTo>
                  <a:pt x="0" y="85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1" name=""/>
          <p:cNvSpPr/>
          <p:nvPr/>
        </p:nvSpPr>
        <p:spPr>
          <a:xfrm>
            <a:off x="2868480" y="5032440"/>
            <a:ext cx="27000" cy="79200"/>
          </a:xfrm>
          <a:prstGeom prst="rect">
            <a:avLst/>
          </a:prstGeom>
          <a:solidFill>
            <a:srgbClr val="ff000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2" name=""/>
          <p:cNvSpPr/>
          <p:nvPr/>
        </p:nvSpPr>
        <p:spPr>
          <a:xfrm>
            <a:off x="2832120" y="5005440"/>
            <a:ext cx="22320" cy="4284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3" name=""/>
          <p:cNvSpPr/>
          <p:nvPr/>
        </p:nvSpPr>
        <p:spPr>
          <a:xfrm>
            <a:off x="2905200" y="5005440"/>
            <a:ext cx="23760" cy="4140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4" name=""/>
          <p:cNvSpPr/>
          <p:nvPr/>
        </p:nvSpPr>
        <p:spPr>
          <a:xfrm>
            <a:off x="2825640" y="4987800"/>
            <a:ext cx="112680" cy="128880"/>
          </a:xfrm>
          <a:prstGeom prst="rect">
            <a:avLst/>
          </a:prstGeom>
          <a:noFill/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5" name=""/>
          <p:cNvSpPr/>
          <p:nvPr/>
        </p:nvSpPr>
        <p:spPr>
          <a:xfrm>
            <a:off x="2786040" y="4919760"/>
            <a:ext cx="185760" cy="68040"/>
          </a:xfrm>
          <a:custGeom>
            <a:avLst/>
            <a:gdLst/>
            <a:ahLst/>
            <a:rect l="l" t="t" r="r" b="b"/>
            <a:pathLst>
              <a:path w="234" h="85">
                <a:moveTo>
                  <a:pt x="0" y="85"/>
                </a:moveTo>
                <a:lnTo>
                  <a:pt x="58" y="0"/>
                </a:lnTo>
                <a:lnTo>
                  <a:pt x="176" y="0"/>
                </a:lnTo>
                <a:lnTo>
                  <a:pt x="234" y="85"/>
                </a:lnTo>
                <a:lnTo>
                  <a:pt x="0" y="85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6" name=""/>
          <p:cNvSpPr/>
          <p:nvPr/>
        </p:nvSpPr>
        <p:spPr>
          <a:xfrm>
            <a:off x="2868480" y="5032440"/>
            <a:ext cx="27000" cy="79200"/>
          </a:xfrm>
          <a:prstGeom prst="rect">
            <a:avLst/>
          </a:prstGeom>
          <a:solidFill>
            <a:srgbClr val="ff000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7" name=""/>
          <p:cNvSpPr/>
          <p:nvPr/>
        </p:nvSpPr>
        <p:spPr>
          <a:xfrm>
            <a:off x="2832120" y="5005440"/>
            <a:ext cx="22320" cy="4284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8" name=""/>
          <p:cNvSpPr/>
          <p:nvPr/>
        </p:nvSpPr>
        <p:spPr>
          <a:xfrm>
            <a:off x="2905200" y="5005440"/>
            <a:ext cx="23760" cy="4140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9" name=""/>
          <p:cNvSpPr/>
          <p:nvPr/>
        </p:nvSpPr>
        <p:spPr>
          <a:xfrm>
            <a:off x="3083040" y="4987800"/>
            <a:ext cx="112680" cy="128880"/>
          </a:xfrm>
          <a:prstGeom prst="rect">
            <a:avLst/>
          </a:prstGeom>
          <a:noFill/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0" name=""/>
          <p:cNvSpPr/>
          <p:nvPr/>
        </p:nvSpPr>
        <p:spPr>
          <a:xfrm>
            <a:off x="3043080" y="4919760"/>
            <a:ext cx="185760" cy="68040"/>
          </a:xfrm>
          <a:custGeom>
            <a:avLst/>
            <a:gdLst/>
            <a:ahLst/>
            <a:rect l="l" t="t" r="r" b="b"/>
            <a:pathLst>
              <a:path w="234" h="85">
                <a:moveTo>
                  <a:pt x="0" y="85"/>
                </a:moveTo>
                <a:lnTo>
                  <a:pt x="58" y="0"/>
                </a:lnTo>
                <a:lnTo>
                  <a:pt x="176" y="0"/>
                </a:lnTo>
                <a:lnTo>
                  <a:pt x="234" y="85"/>
                </a:lnTo>
                <a:lnTo>
                  <a:pt x="0" y="85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1" name=""/>
          <p:cNvSpPr/>
          <p:nvPr/>
        </p:nvSpPr>
        <p:spPr>
          <a:xfrm>
            <a:off x="3125880" y="5032440"/>
            <a:ext cx="27000" cy="79200"/>
          </a:xfrm>
          <a:prstGeom prst="rect">
            <a:avLst/>
          </a:prstGeom>
          <a:solidFill>
            <a:srgbClr val="ff000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2" name=""/>
          <p:cNvSpPr/>
          <p:nvPr/>
        </p:nvSpPr>
        <p:spPr>
          <a:xfrm>
            <a:off x="3087720" y="5005440"/>
            <a:ext cx="23760" cy="4284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3" name=""/>
          <p:cNvSpPr/>
          <p:nvPr/>
        </p:nvSpPr>
        <p:spPr>
          <a:xfrm>
            <a:off x="3162240" y="5005440"/>
            <a:ext cx="23760" cy="4140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4" name=""/>
          <p:cNvSpPr/>
          <p:nvPr/>
        </p:nvSpPr>
        <p:spPr>
          <a:xfrm>
            <a:off x="3083040" y="4987800"/>
            <a:ext cx="112680" cy="128880"/>
          </a:xfrm>
          <a:prstGeom prst="rect">
            <a:avLst/>
          </a:prstGeom>
          <a:noFill/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5" name=""/>
          <p:cNvSpPr/>
          <p:nvPr/>
        </p:nvSpPr>
        <p:spPr>
          <a:xfrm>
            <a:off x="3043080" y="4919760"/>
            <a:ext cx="185760" cy="68040"/>
          </a:xfrm>
          <a:custGeom>
            <a:avLst/>
            <a:gdLst/>
            <a:ahLst/>
            <a:rect l="l" t="t" r="r" b="b"/>
            <a:pathLst>
              <a:path w="234" h="85">
                <a:moveTo>
                  <a:pt x="0" y="85"/>
                </a:moveTo>
                <a:lnTo>
                  <a:pt x="58" y="0"/>
                </a:lnTo>
                <a:lnTo>
                  <a:pt x="176" y="0"/>
                </a:lnTo>
                <a:lnTo>
                  <a:pt x="234" y="85"/>
                </a:lnTo>
                <a:lnTo>
                  <a:pt x="0" y="85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6" name=""/>
          <p:cNvSpPr/>
          <p:nvPr/>
        </p:nvSpPr>
        <p:spPr>
          <a:xfrm>
            <a:off x="3125880" y="5032440"/>
            <a:ext cx="27000" cy="79200"/>
          </a:xfrm>
          <a:prstGeom prst="rect">
            <a:avLst/>
          </a:prstGeom>
          <a:solidFill>
            <a:srgbClr val="ff000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7" name=""/>
          <p:cNvSpPr/>
          <p:nvPr/>
        </p:nvSpPr>
        <p:spPr>
          <a:xfrm>
            <a:off x="3087720" y="5005440"/>
            <a:ext cx="23760" cy="4284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8" name=""/>
          <p:cNvSpPr/>
          <p:nvPr/>
        </p:nvSpPr>
        <p:spPr>
          <a:xfrm>
            <a:off x="3162240" y="5005440"/>
            <a:ext cx="23760" cy="4140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9" name=""/>
          <p:cNvSpPr/>
          <p:nvPr/>
        </p:nvSpPr>
        <p:spPr>
          <a:xfrm>
            <a:off x="2960640" y="5113440"/>
            <a:ext cx="111240" cy="128520"/>
          </a:xfrm>
          <a:prstGeom prst="rect">
            <a:avLst/>
          </a:prstGeom>
          <a:noFill/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0" name=""/>
          <p:cNvSpPr/>
          <p:nvPr/>
        </p:nvSpPr>
        <p:spPr>
          <a:xfrm>
            <a:off x="2921040" y="5045040"/>
            <a:ext cx="185760" cy="68400"/>
          </a:xfrm>
          <a:custGeom>
            <a:avLst/>
            <a:gdLst/>
            <a:ahLst/>
            <a:rect l="l" t="t" r="r" b="b"/>
            <a:pathLst>
              <a:path w="235" h="86">
                <a:moveTo>
                  <a:pt x="0" y="86"/>
                </a:moveTo>
                <a:lnTo>
                  <a:pt x="59" y="0"/>
                </a:lnTo>
                <a:lnTo>
                  <a:pt x="177" y="0"/>
                </a:lnTo>
                <a:lnTo>
                  <a:pt x="235" y="86"/>
                </a:lnTo>
                <a:lnTo>
                  <a:pt x="0" y="86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1" name=""/>
          <p:cNvSpPr/>
          <p:nvPr/>
        </p:nvSpPr>
        <p:spPr>
          <a:xfrm>
            <a:off x="3002040" y="5157720"/>
            <a:ext cx="28440" cy="79560"/>
          </a:xfrm>
          <a:prstGeom prst="rect">
            <a:avLst/>
          </a:prstGeom>
          <a:solidFill>
            <a:srgbClr val="ff000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2" name=""/>
          <p:cNvSpPr/>
          <p:nvPr/>
        </p:nvSpPr>
        <p:spPr>
          <a:xfrm>
            <a:off x="2965320" y="5130720"/>
            <a:ext cx="24120" cy="4284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3" name=""/>
          <p:cNvSpPr/>
          <p:nvPr/>
        </p:nvSpPr>
        <p:spPr>
          <a:xfrm>
            <a:off x="3040200" y="5130720"/>
            <a:ext cx="23760" cy="4140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4" name=""/>
          <p:cNvSpPr/>
          <p:nvPr/>
        </p:nvSpPr>
        <p:spPr>
          <a:xfrm>
            <a:off x="2960640" y="5113440"/>
            <a:ext cx="111240" cy="128520"/>
          </a:xfrm>
          <a:prstGeom prst="rect">
            <a:avLst/>
          </a:prstGeom>
          <a:noFill/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5" name=""/>
          <p:cNvSpPr/>
          <p:nvPr/>
        </p:nvSpPr>
        <p:spPr>
          <a:xfrm>
            <a:off x="2921040" y="5045040"/>
            <a:ext cx="185760" cy="68400"/>
          </a:xfrm>
          <a:custGeom>
            <a:avLst/>
            <a:gdLst/>
            <a:ahLst/>
            <a:rect l="l" t="t" r="r" b="b"/>
            <a:pathLst>
              <a:path w="235" h="86">
                <a:moveTo>
                  <a:pt x="0" y="86"/>
                </a:moveTo>
                <a:lnTo>
                  <a:pt x="59" y="0"/>
                </a:lnTo>
                <a:lnTo>
                  <a:pt x="177" y="0"/>
                </a:lnTo>
                <a:lnTo>
                  <a:pt x="235" y="86"/>
                </a:lnTo>
                <a:lnTo>
                  <a:pt x="0" y="86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6" name=""/>
          <p:cNvSpPr/>
          <p:nvPr/>
        </p:nvSpPr>
        <p:spPr>
          <a:xfrm>
            <a:off x="3002040" y="5157720"/>
            <a:ext cx="28440" cy="79560"/>
          </a:xfrm>
          <a:prstGeom prst="rect">
            <a:avLst/>
          </a:prstGeom>
          <a:solidFill>
            <a:srgbClr val="ff000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7" name=""/>
          <p:cNvSpPr/>
          <p:nvPr/>
        </p:nvSpPr>
        <p:spPr>
          <a:xfrm>
            <a:off x="2965320" y="5130720"/>
            <a:ext cx="24120" cy="4284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8" name=""/>
          <p:cNvSpPr/>
          <p:nvPr/>
        </p:nvSpPr>
        <p:spPr>
          <a:xfrm>
            <a:off x="3040200" y="5130720"/>
            <a:ext cx="23760" cy="4140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19" name=""/>
          <p:cNvGrpSpPr/>
          <p:nvPr/>
        </p:nvGrpSpPr>
        <p:grpSpPr>
          <a:xfrm>
            <a:off x="3406680" y="3860640"/>
            <a:ext cx="185760" cy="196920"/>
            <a:chOff x="3406680" y="3860640"/>
            <a:chExt cx="185760" cy="196920"/>
          </a:xfrm>
        </p:grpSpPr>
        <p:sp>
          <p:nvSpPr>
            <p:cNvPr id="1020" name=""/>
            <p:cNvSpPr/>
            <p:nvPr/>
          </p:nvSpPr>
          <p:spPr>
            <a:xfrm>
              <a:off x="3446640" y="3929040"/>
              <a:ext cx="112680" cy="128520"/>
            </a:xfrm>
            <a:prstGeom prst="rect">
              <a:avLst/>
            </a:prstGeom>
            <a:noFill/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1" name=""/>
            <p:cNvSpPr/>
            <p:nvPr/>
          </p:nvSpPr>
          <p:spPr>
            <a:xfrm>
              <a:off x="3406680" y="3860640"/>
              <a:ext cx="185760" cy="66960"/>
            </a:xfrm>
            <a:custGeom>
              <a:avLst/>
              <a:gdLst/>
              <a:ahLst/>
              <a:rect l="l" t="t" r="r" b="b"/>
              <a:pathLst>
                <a:path w="234" h="86">
                  <a:moveTo>
                    <a:pt x="0" y="86"/>
                  </a:moveTo>
                  <a:lnTo>
                    <a:pt x="58" y="0"/>
                  </a:lnTo>
                  <a:lnTo>
                    <a:pt x="176" y="0"/>
                  </a:lnTo>
                  <a:lnTo>
                    <a:pt x="234" y="86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808080"/>
            </a:solidFill>
            <a:ln w="46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2" name=""/>
            <p:cNvSpPr/>
            <p:nvPr/>
          </p:nvSpPr>
          <p:spPr>
            <a:xfrm>
              <a:off x="3489480" y="3973680"/>
              <a:ext cx="27000" cy="79200"/>
            </a:xfrm>
            <a:prstGeom prst="rect">
              <a:avLst/>
            </a:prstGeom>
            <a:solidFill>
              <a:srgbClr val="ff0000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3" name=""/>
            <p:cNvSpPr/>
            <p:nvPr/>
          </p:nvSpPr>
          <p:spPr>
            <a:xfrm>
              <a:off x="3451320" y="3946680"/>
              <a:ext cx="23760" cy="41040"/>
            </a:xfrm>
            <a:prstGeom prst="rect">
              <a:avLst/>
            </a:prstGeom>
            <a:solidFill>
              <a:srgbClr val="3333cc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4" name=""/>
            <p:cNvSpPr/>
            <p:nvPr/>
          </p:nvSpPr>
          <p:spPr>
            <a:xfrm>
              <a:off x="3525840" y="3944880"/>
              <a:ext cx="23760" cy="41400"/>
            </a:xfrm>
            <a:prstGeom prst="rect">
              <a:avLst/>
            </a:prstGeom>
            <a:solidFill>
              <a:srgbClr val="3333cc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25" name=""/>
          <p:cNvGrpSpPr/>
          <p:nvPr/>
        </p:nvGrpSpPr>
        <p:grpSpPr>
          <a:xfrm>
            <a:off x="3664080" y="3860640"/>
            <a:ext cx="185760" cy="196920"/>
            <a:chOff x="3664080" y="3860640"/>
            <a:chExt cx="185760" cy="196920"/>
          </a:xfrm>
        </p:grpSpPr>
        <p:sp>
          <p:nvSpPr>
            <p:cNvPr id="1026" name=""/>
            <p:cNvSpPr/>
            <p:nvPr/>
          </p:nvSpPr>
          <p:spPr>
            <a:xfrm>
              <a:off x="3703680" y="3929040"/>
              <a:ext cx="111240" cy="128520"/>
            </a:xfrm>
            <a:prstGeom prst="rect">
              <a:avLst/>
            </a:prstGeom>
            <a:noFill/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7" name=""/>
            <p:cNvSpPr/>
            <p:nvPr/>
          </p:nvSpPr>
          <p:spPr>
            <a:xfrm>
              <a:off x="3664080" y="3860640"/>
              <a:ext cx="185760" cy="66960"/>
            </a:xfrm>
            <a:custGeom>
              <a:avLst/>
              <a:gdLst/>
              <a:ahLst/>
              <a:rect l="l" t="t" r="r" b="b"/>
              <a:pathLst>
                <a:path w="235" h="86">
                  <a:moveTo>
                    <a:pt x="0" y="86"/>
                  </a:moveTo>
                  <a:lnTo>
                    <a:pt x="59" y="0"/>
                  </a:lnTo>
                  <a:lnTo>
                    <a:pt x="177" y="0"/>
                  </a:lnTo>
                  <a:lnTo>
                    <a:pt x="235" y="86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808080"/>
            </a:solidFill>
            <a:ln w="46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8" name=""/>
            <p:cNvSpPr/>
            <p:nvPr/>
          </p:nvSpPr>
          <p:spPr>
            <a:xfrm>
              <a:off x="3745080" y="3973680"/>
              <a:ext cx="28440" cy="79200"/>
            </a:xfrm>
            <a:prstGeom prst="rect">
              <a:avLst/>
            </a:prstGeom>
            <a:solidFill>
              <a:srgbClr val="ff0000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9" name=""/>
            <p:cNvSpPr/>
            <p:nvPr/>
          </p:nvSpPr>
          <p:spPr>
            <a:xfrm>
              <a:off x="3708360" y="3946680"/>
              <a:ext cx="23760" cy="41040"/>
            </a:xfrm>
            <a:prstGeom prst="rect">
              <a:avLst/>
            </a:prstGeom>
            <a:solidFill>
              <a:srgbClr val="3333cc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0" name=""/>
            <p:cNvSpPr/>
            <p:nvPr/>
          </p:nvSpPr>
          <p:spPr>
            <a:xfrm>
              <a:off x="3782880" y="3944880"/>
              <a:ext cx="24120" cy="41400"/>
            </a:xfrm>
            <a:prstGeom prst="rect">
              <a:avLst/>
            </a:prstGeom>
            <a:solidFill>
              <a:srgbClr val="3333cc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31" name=""/>
          <p:cNvGrpSpPr/>
          <p:nvPr/>
        </p:nvGrpSpPr>
        <p:grpSpPr>
          <a:xfrm>
            <a:off x="3541680" y="3986280"/>
            <a:ext cx="185760" cy="196920"/>
            <a:chOff x="3541680" y="3986280"/>
            <a:chExt cx="185760" cy="196920"/>
          </a:xfrm>
        </p:grpSpPr>
        <p:sp>
          <p:nvSpPr>
            <p:cNvPr id="1032" name=""/>
            <p:cNvSpPr/>
            <p:nvPr/>
          </p:nvSpPr>
          <p:spPr>
            <a:xfrm>
              <a:off x="3581280" y="4054320"/>
              <a:ext cx="111240" cy="128880"/>
            </a:xfrm>
            <a:prstGeom prst="rect">
              <a:avLst/>
            </a:prstGeom>
            <a:noFill/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3" name=""/>
            <p:cNvSpPr/>
            <p:nvPr/>
          </p:nvSpPr>
          <p:spPr>
            <a:xfrm>
              <a:off x="3541680" y="3986280"/>
              <a:ext cx="185760" cy="68040"/>
            </a:xfrm>
            <a:custGeom>
              <a:avLst/>
              <a:gdLst/>
              <a:ahLst/>
              <a:rect l="l" t="t" r="r" b="b"/>
              <a:pathLst>
                <a:path w="235" h="86">
                  <a:moveTo>
                    <a:pt x="0" y="86"/>
                  </a:moveTo>
                  <a:lnTo>
                    <a:pt x="59" y="0"/>
                  </a:lnTo>
                  <a:lnTo>
                    <a:pt x="176" y="0"/>
                  </a:lnTo>
                  <a:lnTo>
                    <a:pt x="235" y="86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808080"/>
            </a:solidFill>
            <a:ln w="46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4" name=""/>
            <p:cNvSpPr/>
            <p:nvPr/>
          </p:nvSpPr>
          <p:spPr>
            <a:xfrm>
              <a:off x="3622680" y="4098960"/>
              <a:ext cx="27000" cy="79200"/>
            </a:xfrm>
            <a:prstGeom prst="rect">
              <a:avLst/>
            </a:prstGeom>
            <a:solidFill>
              <a:srgbClr val="ff0000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5" name=""/>
            <p:cNvSpPr/>
            <p:nvPr/>
          </p:nvSpPr>
          <p:spPr>
            <a:xfrm>
              <a:off x="3586320" y="4071960"/>
              <a:ext cx="23760" cy="42840"/>
            </a:xfrm>
            <a:prstGeom prst="rect">
              <a:avLst/>
            </a:prstGeom>
            <a:solidFill>
              <a:srgbClr val="3333cc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6" name=""/>
            <p:cNvSpPr/>
            <p:nvPr/>
          </p:nvSpPr>
          <p:spPr>
            <a:xfrm>
              <a:off x="3660840" y="4071960"/>
              <a:ext cx="23760" cy="39600"/>
            </a:xfrm>
            <a:prstGeom prst="rect">
              <a:avLst/>
            </a:prstGeom>
            <a:solidFill>
              <a:srgbClr val="3333cc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37" name=""/>
          <p:cNvSpPr/>
          <p:nvPr/>
        </p:nvSpPr>
        <p:spPr>
          <a:xfrm>
            <a:off x="3446640" y="3929040"/>
            <a:ext cx="112680" cy="128520"/>
          </a:xfrm>
          <a:prstGeom prst="rect">
            <a:avLst/>
          </a:prstGeom>
          <a:noFill/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8" name=""/>
          <p:cNvSpPr/>
          <p:nvPr/>
        </p:nvSpPr>
        <p:spPr>
          <a:xfrm>
            <a:off x="3406680" y="3860640"/>
            <a:ext cx="185760" cy="66960"/>
          </a:xfrm>
          <a:custGeom>
            <a:avLst/>
            <a:gdLst/>
            <a:ahLst/>
            <a:rect l="l" t="t" r="r" b="b"/>
            <a:pathLst>
              <a:path w="234" h="86">
                <a:moveTo>
                  <a:pt x="0" y="86"/>
                </a:moveTo>
                <a:lnTo>
                  <a:pt x="58" y="0"/>
                </a:lnTo>
                <a:lnTo>
                  <a:pt x="176" y="0"/>
                </a:lnTo>
                <a:lnTo>
                  <a:pt x="234" y="86"/>
                </a:lnTo>
                <a:lnTo>
                  <a:pt x="0" y="86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9" name=""/>
          <p:cNvSpPr/>
          <p:nvPr/>
        </p:nvSpPr>
        <p:spPr>
          <a:xfrm>
            <a:off x="3489480" y="3973680"/>
            <a:ext cx="27000" cy="79200"/>
          </a:xfrm>
          <a:prstGeom prst="rect">
            <a:avLst/>
          </a:prstGeom>
          <a:solidFill>
            <a:srgbClr val="ff000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0" name=""/>
          <p:cNvSpPr/>
          <p:nvPr/>
        </p:nvSpPr>
        <p:spPr>
          <a:xfrm>
            <a:off x="3451320" y="3946680"/>
            <a:ext cx="23760" cy="4104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1" name=""/>
          <p:cNvSpPr/>
          <p:nvPr/>
        </p:nvSpPr>
        <p:spPr>
          <a:xfrm>
            <a:off x="3525840" y="3944880"/>
            <a:ext cx="23760" cy="4140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2" name=""/>
          <p:cNvSpPr/>
          <p:nvPr/>
        </p:nvSpPr>
        <p:spPr>
          <a:xfrm>
            <a:off x="3446640" y="3929040"/>
            <a:ext cx="112680" cy="128520"/>
          </a:xfrm>
          <a:prstGeom prst="rect">
            <a:avLst/>
          </a:prstGeom>
          <a:noFill/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3" name=""/>
          <p:cNvSpPr/>
          <p:nvPr/>
        </p:nvSpPr>
        <p:spPr>
          <a:xfrm>
            <a:off x="3406680" y="3860640"/>
            <a:ext cx="185760" cy="66960"/>
          </a:xfrm>
          <a:custGeom>
            <a:avLst/>
            <a:gdLst/>
            <a:ahLst/>
            <a:rect l="l" t="t" r="r" b="b"/>
            <a:pathLst>
              <a:path w="234" h="86">
                <a:moveTo>
                  <a:pt x="0" y="86"/>
                </a:moveTo>
                <a:lnTo>
                  <a:pt x="58" y="0"/>
                </a:lnTo>
                <a:lnTo>
                  <a:pt x="176" y="0"/>
                </a:lnTo>
                <a:lnTo>
                  <a:pt x="234" y="86"/>
                </a:lnTo>
                <a:lnTo>
                  <a:pt x="0" y="86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4" name=""/>
          <p:cNvSpPr/>
          <p:nvPr/>
        </p:nvSpPr>
        <p:spPr>
          <a:xfrm>
            <a:off x="3489480" y="3973680"/>
            <a:ext cx="27000" cy="79200"/>
          </a:xfrm>
          <a:prstGeom prst="rect">
            <a:avLst/>
          </a:prstGeom>
          <a:solidFill>
            <a:srgbClr val="ff000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5" name=""/>
          <p:cNvSpPr/>
          <p:nvPr/>
        </p:nvSpPr>
        <p:spPr>
          <a:xfrm>
            <a:off x="3451320" y="3946680"/>
            <a:ext cx="23760" cy="4104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6" name=""/>
          <p:cNvSpPr/>
          <p:nvPr/>
        </p:nvSpPr>
        <p:spPr>
          <a:xfrm>
            <a:off x="3525840" y="3944880"/>
            <a:ext cx="23760" cy="4140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7" name=""/>
          <p:cNvSpPr/>
          <p:nvPr/>
        </p:nvSpPr>
        <p:spPr>
          <a:xfrm>
            <a:off x="3703680" y="3929040"/>
            <a:ext cx="111240" cy="128520"/>
          </a:xfrm>
          <a:prstGeom prst="rect">
            <a:avLst/>
          </a:prstGeom>
          <a:noFill/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8" name=""/>
          <p:cNvSpPr/>
          <p:nvPr/>
        </p:nvSpPr>
        <p:spPr>
          <a:xfrm>
            <a:off x="3664080" y="3860640"/>
            <a:ext cx="185760" cy="66960"/>
          </a:xfrm>
          <a:custGeom>
            <a:avLst/>
            <a:gdLst/>
            <a:ahLst/>
            <a:rect l="l" t="t" r="r" b="b"/>
            <a:pathLst>
              <a:path w="235" h="86">
                <a:moveTo>
                  <a:pt x="0" y="86"/>
                </a:moveTo>
                <a:lnTo>
                  <a:pt x="59" y="0"/>
                </a:lnTo>
                <a:lnTo>
                  <a:pt x="177" y="0"/>
                </a:lnTo>
                <a:lnTo>
                  <a:pt x="235" y="86"/>
                </a:lnTo>
                <a:lnTo>
                  <a:pt x="0" y="86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9" name=""/>
          <p:cNvSpPr/>
          <p:nvPr/>
        </p:nvSpPr>
        <p:spPr>
          <a:xfrm>
            <a:off x="3745080" y="3973680"/>
            <a:ext cx="28440" cy="79200"/>
          </a:xfrm>
          <a:prstGeom prst="rect">
            <a:avLst/>
          </a:prstGeom>
          <a:solidFill>
            <a:srgbClr val="ff000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0" name=""/>
          <p:cNvSpPr/>
          <p:nvPr/>
        </p:nvSpPr>
        <p:spPr>
          <a:xfrm>
            <a:off x="3708360" y="3946680"/>
            <a:ext cx="23760" cy="4104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1" name=""/>
          <p:cNvSpPr/>
          <p:nvPr/>
        </p:nvSpPr>
        <p:spPr>
          <a:xfrm>
            <a:off x="3782880" y="3944880"/>
            <a:ext cx="24120" cy="4140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2" name=""/>
          <p:cNvSpPr/>
          <p:nvPr/>
        </p:nvSpPr>
        <p:spPr>
          <a:xfrm>
            <a:off x="3703680" y="3929040"/>
            <a:ext cx="111240" cy="128520"/>
          </a:xfrm>
          <a:prstGeom prst="rect">
            <a:avLst/>
          </a:prstGeom>
          <a:noFill/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3" name=""/>
          <p:cNvSpPr/>
          <p:nvPr/>
        </p:nvSpPr>
        <p:spPr>
          <a:xfrm>
            <a:off x="3664080" y="3860640"/>
            <a:ext cx="185760" cy="66960"/>
          </a:xfrm>
          <a:custGeom>
            <a:avLst/>
            <a:gdLst/>
            <a:ahLst/>
            <a:rect l="l" t="t" r="r" b="b"/>
            <a:pathLst>
              <a:path w="235" h="86">
                <a:moveTo>
                  <a:pt x="0" y="86"/>
                </a:moveTo>
                <a:lnTo>
                  <a:pt x="59" y="0"/>
                </a:lnTo>
                <a:lnTo>
                  <a:pt x="177" y="0"/>
                </a:lnTo>
                <a:lnTo>
                  <a:pt x="235" y="86"/>
                </a:lnTo>
                <a:lnTo>
                  <a:pt x="0" y="86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4" name=""/>
          <p:cNvSpPr/>
          <p:nvPr/>
        </p:nvSpPr>
        <p:spPr>
          <a:xfrm>
            <a:off x="3745080" y="3973680"/>
            <a:ext cx="28440" cy="79200"/>
          </a:xfrm>
          <a:prstGeom prst="rect">
            <a:avLst/>
          </a:prstGeom>
          <a:solidFill>
            <a:srgbClr val="ff000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5" name=""/>
          <p:cNvSpPr/>
          <p:nvPr/>
        </p:nvSpPr>
        <p:spPr>
          <a:xfrm>
            <a:off x="3708360" y="3946680"/>
            <a:ext cx="23760" cy="4104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6" name=""/>
          <p:cNvSpPr/>
          <p:nvPr/>
        </p:nvSpPr>
        <p:spPr>
          <a:xfrm>
            <a:off x="3782880" y="3944880"/>
            <a:ext cx="24120" cy="4140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7" name=""/>
          <p:cNvSpPr/>
          <p:nvPr/>
        </p:nvSpPr>
        <p:spPr>
          <a:xfrm>
            <a:off x="3581280" y="4054320"/>
            <a:ext cx="111240" cy="128880"/>
          </a:xfrm>
          <a:prstGeom prst="rect">
            <a:avLst/>
          </a:prstGeom>
          <a:noFill/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8" name=""/>
          <p:cNvSpPr/>
          <p:nvPr/>
        </p:nvSpPr>
        <p:spPr>
          <a:xfrm>
            <a:off x="3541680" y="3986280"/>
            <a:ext cx="185760" cy="68040"/>
          </a:xfrm>
          <a:custGeom>
            <a:avLst/>
            <a:gdLst/>
            <a:ahLst/>
            <a:rect l="l" t="t" r="r" b="b"/>
            <a:pathLst>
              <a:path w="235" h="86">
                <a:moveTo>
                  <a:pt x="0" y="86"/>
                </a:moveTo>
                <a:lnTo>
                  <a:pt x="59" y="0"/>
                </a:lnTo>
                <a:lnTo>
                  <a:pt x="176" y="0"/>
                </a:lnTo>
                <a:lnTo>
                  <a:pt x="235" y="86"/>
                </a:lnTo>
                <a:lnTo>
                  <a:pt x="0" y="86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9" name=""/>
          <p:cNvSpPr/>
          <p:nvPr/>
        </p:nvSpPr>
        <p:spPr>
          <a:xfrm>
            <a:off x="3622680" y="4098960"/>
            <a:ext cx="27000" cy="79200"/>
          </a:xfrm>
          <a:prstGeom prst="rect">
            <a:avLst/>
          </a:prstGeom>
          <a:solidFill>
            <a:srgbClr val="ff000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0" name=""/>
          <p:cNvSpPr/>
          <p:nvPr/>
        </p:nvSpPr>
        <p:spPr>
          <a:xfrm>
            <a:off x="3586320" y="4071960"/>
            <a:ext cx="23760" cy="4284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1" name=""/>
          <p:cNvSpPr/>
          <p:nvPr/>
        </p:nvSpPr>
        <p:spPr>
          <a:xfrm>
            <a:off x="3660840" y="4071960"/>
            <a:ext cx="23760" cy="3960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2" name=""/>
          <p:cNvSpPr/>
          <p:nvPr/>
        </p:nvSpPr>
        <p:spPr>
          <a:xfrm>
            <a:off x="3581280" y="4054320"/>
            <a:ext cx="111240" cy="128880"/>
          </a:xfrm>
          <a:prstGeom prst="rect">
            <a:avLst/>
          </a:prstGeom>
          <a:noFill/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3" name=""/>
          <p:cNvSpPr/>
          <p:nvPr/>
        </p:nvSpPr>
        <p:spPr>
          <a:xfrm>
            <a:off x="3541680" y="3986280"/>
            <a:ext cx="185760" cy="68040"/>
          </a:xfrm>
          <a:custGeom>
            <a:avLst/>
            <a:gdLst/>
            <a:ahLst/>
            <a:rect l="l" t="t" r="r" b="b"/>
            <a:pathLst>
              <a:path w="235" h="86">
                <a:moveTo>
                  <a:pt x="0" y="86"/>
                </a:moveTo>
                <a:lnTo>
                  <a:pt x="59" y="0"/>
                </a:lnTo>
                <a:lnTo>
                  <a:pt x="176" y="0"/>
                </a:lnTo>
                <a:lnTo>
                  <a:pt x="235" y="86"/>
                </a:lnTo>
                <a:lnTo>
                  <a:pt x="0" y="86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4" name=""/>
          <p:cNvSpPr/>
          <p:nvPr/>
        </p:nvSpPr>
        <p:spPr>
          <a:xfrm>
            <a:off x="3622680" y="4098960"/>
            <a:ext cx="27000" cy="79200"/>
          </a:xfrm>
          <a:prstGeom prst="rect">
            <a:avLst/>
          </a:prstGeom>
          <a:solidFill>
            <a:srgbClr val="ff000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5" name=""/>
          <p:cNvSpPr/>
          <p:nvPr/>
        </p:nvSpPr>
        <p:spPr>
          <a:xfrm>
            <a:off x="3586320" y="4071960"/>
            <a:ext cx="23760" cy="4284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6" name=""/>
          <p:cNvSpPr/>
          <p:nvPr/>
        </p:nvSpPr>
        <p:spPr>
          <a:xfrm>
            <a:off x="3660840" y="4071960"/>
            <a:ext cx="23760" cy="3960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67" name=""/>
          <p:cNvGrpSpPr/>
          <p:nvPr/>
        </p:nvGrpSpPr>
        <p:grpSpPr>
          <a:xfrm>
            <a:off x="144360" y="4251240"/>
            <a:ext cx="185760" cy="196920"/>
            <a:chOff x="144360" y="4251240"/>
            <a:chExt cx="185760" cy="196920"/>
          </a:xfrm>
        </p:grpSpPr>
        <p:sp>
          <p:nvSpPr>
            <p:cNvPr id="1068" name=""/>
            <p:cNvSpPr/>
            <p:nvPr/>
          </p:nvSpPr>
          <p:spPr>
            <a:xfrm>
              <a:off x="184320" y="4319640"/>
              <a:ext cx="112680" cy="128520"/>
            </a:xfrm>
            <a:prstGeom prst="rect">
              <a:avLst/>
            </a:prstGeom>
            <a:noFill/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9" name=""/>
            <p:cNvSpPr/>
            <p:nvPr/>
          </p:nvSpPr>
          <p:spPr>
            <a:xfrm>
              <a:off x="144360" y="4251240"/>
              <a:ext cx="185760" cy="68400"/>
            </a:xfrm>
            <a:custGeom>
              <a:avLst/>
              <a:gdLst/>
              <a:ahLst/>
              <a:rect l="l" t="t" r="r" b="b"/>
              <a:pathLst>
                <a:path w="234" h="85">
                  <a:moveTo>
                    <a:pt x="0" y="85"/>
                  </a:moveTo>
                  <a:lnTo>
                    <a:pt x="58" y="0"/>
                  </a:lnTo>
                  <a:lnTo>
                    <a:pt x="176" y="0"/>
                  </a:lnTo>
                  <a:lnTo>
                    <a:pt x="234" y="85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rgbClr val="808080"/>
            </a:solidFill>
            <a:ln w="46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0" name=""/>
            <p:cNvSpPr/>
            <p:nvPr/>
          </p:nvSpPr>
          <p:spPr>
            <a:xfrm>
              <a:off x="227160" y="4363920"/>
              <a:ext cx="27000" cy="79560"/>
            </a:xfrm>
            <a:prstGeom prst="rect">
              <a:avLst/>
            </a:prstGeom>
            <a:solidFill>
              <a:srgbClr val="ff0000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1" name=""/>
            <p:cNvSpPr/>
            <p:nvPr/>
          </p:nvSpPr>
          <p:spPr>
            <a:xfrm>
              <a:off x="190440" y="4336920"/>
              <a:ext cx="22320" cy="42840"/>
            </a:xfrm>
            <a:prstGeom prst="rect">
              <a:avLst/>
            </a:prstGeom>
            <a:solidFill>
              <a:srgbClr val="3333cc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2" name=""/>
            <p:cNvSpPr/>
            <p:nvPr/>
          </p:nvSpPr>
          <p:spPr>
            <a:xfrm>
              <a:off x="263520" y="4336920"/>
              <a:ext cx="23760" cy="41400"/>
            </a:xfrm>
            <a:prstGeom prst="rect">
              <a:avLst/>
            </a:prstGeom>
            <a:solidFill>
              <a:srgbClr val="3333cc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73" name=""/>
          <p:cNvGrpSpPr/>
          <p:nvPr/>
        </p:nvGrpSpPr>
        <p:grpSpPr>
          <a:xfrm>
            <a:off x="401760" y="4251240"/>
            <a:ext cx="185760" cy="196920"/>
            <a:chOff x="401760" y="4251240"/>
            <a:chExt cx="185760" cy="196920"/>
          </a:xfrm>
        </p:grpSpPr>
        <p:sp>
          <p:nvSpPr>
            <p:cNvPr id="1074" name=""/>
            <p:cNvSpPr/>
            <p:nvPr/>
          </p:nvSpPr>
          <p:spPr>
            <a:xfrm>
              <a:off x="441360" y="4319640"/>
              <a:ext cx="112680" cy="128520"/>
            </a:xfrm>
            <a:prstGeom prst="rect">
              <a:avLst/>
            </a:prstGeom>
            <a:noFill/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5" name=""/>
            <p:cNvSpPr/>
            <p:nvPr/>
          </p:nvSpPr>
          <p:spPr>
            <a:xfrm>
              <a:off x="401760" y="4251240"/>
              <a:ext cx="185760" cy="68400"/>
            </a:xfrm>
            <a:custGeom>
              <a:avLst/>
              <a:gdLst/>
              <a:ahLst/>
              <a:rect l="l" t="t" r="r" b="b"/>
              <a:pathLst>
                <a:path w="234" h="85">
                  <a:moveTo>
                    <a:pt x="0" y="85"/>
                  </a:moveTo>
                  <a:lnTo>
                    <a:pt x="58" y="0"/>
                  </a:lnTo>
                  <a:lnTo>
                    <a:pt x="176" y="0"/>
                  </a:lnTo>
                  <a:lnTo>
                    <a:pt x="234" y="85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rgbClr val="808080"/>
            </a:solidFill>
            <a:ln w="46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6" name=""/>
            <p:cNvSpPr/>
            <p:nvPr/>
          </p:nvSpPr>
          <p:spPr>
            <a:xfrm>
              <a:off x="484200" y="4363920"/>
              <a:ext cx="27000" cy="79560"/>
            </a:xfrm>
            <a:prstGeom prst="rect">
              <a:avLst/>
            </a:prstGeom>
            <a:solidFill>
              <a:srgbClr val="ff0000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7" name=""/>
            <p:cNvSpPr/>
            <p:nvPr/>
          </p:nvSpPr>
          <p:spPr>
            <a:xfrm>
              <a:off x="446040" y="4336920"/>
              <a:ext cx="23760" cy="42840"/>
            </a:xfrm>
            <a:prstGeom prst="rect">
              <a:avLst/>
            </a:prstGeom>
            <a:solidFill>
              <a:srgbClr val="3333cc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8" name=""/>
            <p:cNvSpPr/>
            <p:nvPr/>
          </p:nvSpPr>
          <p:spPr>
            <a:xfrm>
              <a:off x="520560" y="4336920"/>
              <a:ext cx="24120" cy="41400"/>
            </a:xfrm>
            <a:prstGeom prst="rect">
              <a:avLst/>
            </a:prstGeom>
            <a:solidFill>
              <a:srgbClr val="3333cc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79" name=""/>
          <p:cNvGrpSpPr/>
          <p:nvPr/>
        </p:nvGrpSpPr>
        <p:grpSpPr>
          <a:xfrm>
            <a:off x="279360" y="4376880"/>
            <a:ext cx="185760" cy="196560"/>
            <a:chOff x="279360" y="4376880"/>
            <a:chExt cx="185760" cy="196560"/>
          </a:xfrm>
        </p:grpSpPr>
        <p:sp>
          <p:nvSpPr>
            <p:cNvPr id="1080" name=""/>
            <p:cNvSpPr/>
            <p:nvPr/>
          </p:nvSpPr>
          <p:spPr>
            <a:xfrm>
              <a:off x="318960" y="4444920"/>
              <a:ext cx="112680" cy="128520"/>
            </a:xfrm>
            <a:prstGeom prst="rect">
              <a:avLst/>
            </a:prstGeom>
            <a:noFill/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1" name=""/>
            <p:cNvSpPr/>
            <p:nvPr/>
          </p:nvSpPr>
          <p:spPr>
            <a:xfrm>
              <a:off x="279360" y="4376880"/>
              <a:ext cx="185760" cy="68040"/>
            </a:xfrm>
            <a:custGeom>
              <a:avLst/>
              <a:gdLst/>
              <a:ahLst/>
              <a:rect l="l" t="t" r="r" b="b"/>
              <a:pathLst>
                <a:path w="235" h="86">
                  <a:moveTo>
                    <a:pt x="0" y="86"/>
                  </a:moveTo>
                  <a:lnTo>
                    <a:pt x="59" y="0"/>
                  </a:lnTo>
                  <a:lnTo>
                    <a:pt x="177" y="0"/>
                  </a:lnTo>
                  <a:lnTo>
                    <a:pt x="235" y="86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808080"/>
            </a:solidFill>
            <a:ln w="46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2" name=""/>
            <p:cNvSpPr/>
            <p:nvPr/>
          </p:nvSpPr>
          <p:spPr>
            <a:xfrm>
              <a:off x="360360" y="4489560"/>
              <a:ext cx="28440" cy="79200"/>
            </a:xfrm>
            <a:prstGeom prst="rect">
              <a:avLst/>
            </a:prstGeom>
            <a:solidFill>
              <a:srgbClr val="ff0000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3" name=""/>
            <p:cNvSpPr/>
            <p:nvPr/>
          </p:nvSpPr>
          <p:spPr>
            <a:xfrm>
              <a:off x="324000" y="4462560"/>
              <a:ext cx="23760" cy="42840"/>
            </a:xfrm>
            <a:prstGeom prst="rect">
              <a:avLst/>
            </a:prstGeom>
            <a:solidFill>
              <a:srgbClr val="3333cc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4" name=""/>
            <p:cNvSpPr/>
            <p:nvPr/>
          </p:nvSpPr>
          <p:spPr>
            <a:xfrm>
              <a:off x="398520" y="4462560"/>
              <a:ext cx="23760" cy="41040"/>
            </a:xfrm>
            <a:prstGeom prst="rect">
              <a:avLst/>
            </a:prstGeom>
            <a:solidFill>
              <a:srgbClr val="3333cc"/>
            </a:solidFill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85" name=""/>
          <p:cNvSpPr/>
          <p:nvPr/>
        </p:nvSpPr>
        <p:spPr>
          <a:xfrm>
            <a:off x="184320" y="4319640"/>
            <a:ext cx="112680" cy="128520"/>
          </a:xfrm>
          <a:prstGeom prst="rect">
            <a:avLst/>
          </a:prstGeom>
          <a:noFill/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6" name=""/>
          <p:cNvSpPr/>
          <p:nvPr/>
        </p:nvSpPr>
        <p:spPr>
          <a:xfrm>
            <a:off x="144360" y="4251240"/>
            <a:ext cx="185760" cy="68400"/>
          </a:xfrm>
          <a:custGeom>
            <a:avLst/>
            <a:gdLst/>
            <a:ahLst/>
            <a:rect l="l" t="t" r="r" b="b"/>
            <a:pathLst>
              <a:path w="234" h="85">
                <a:moveTo>
                  <a:pt x="0" y="85"/>
                </a:moveTo>
                <a:lnTo>
                  <a:pt x="58" y="0"/>
                </a:lnTo>
                <a:lnTo>
                  <a:pt x="176" y="0"/>
                </a:lnTo>
                <a:lnTo>
                  <a:pt x="234" y="85"/>
                </a:lnTo>
                <a:lnTo>
                  <a:pt x="0" y="85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7" name=""/>
          <p:cNvSpPr/>
          <p:nvPr/>
        </p:nvSpPr>
        <p:spPr>
          <a:xfrm>
            <a:off x="227160" y="4363920"/>
            <a:ext cx="27000" cy="79560"/>
          </a:xfrm>
          <a:prstGeom prst="rect">
            <a:avLst/>
          </a:prstGeom>
          <a:solidFill>
            <a:srgbClr val="ff000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8" name=""/>
          <p:cNvSpPr/>
          <p:nvPr/>
        </p:nvSpPr>
        <p:spPr>
          <a:xfrm>
            <a:off x="190440" y="4336920"/>
            <a:ext cx="22320" cy="4284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9" name=""/>
          <p:cNvSpPr/>
          <p:nvPr/>
        </p:nvSpPr>
        <p:spPr>
          <a:xfrm>
            <a:off x="263520" y="4336920"/>
            <a:ext cx="23760" cy="4140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0" name=""/>
          <p:cNvSpPr/>
          <p:nvPr/>
        </p:nvSpPr>
        <p:spPr>
          <a:xfrm>
            <a:off x="184320" y="4319640"/>
            <a:ext cx="112680" cy="128520"/>
          </a:xfrm>
          <a:prstGeom prst="rect">
            <a:avLst/>
          </a:prstGeom>
          <a:noFill/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1" name=""/>
          <p:cNvSpPr/>
          <p:nvPr/>
        </p:nvSpPr>
        <p:spPr>
          <a:xfrm>
            <a:off x="144360" y="4251240"/>
            <a:ext cx="185760" cy="68400"/>
          </a:xfrm>
          <a:custGeom>
            <a:avLst/>
            <a:gdLst/>
            <a:ahLst/>
            <a:rect l="l" t="t" r="r" b="b"/>
            <a:pathLst>
              <a:path w="234" h="85">
                <a:moveTo>
                  <a:pt x="0" y="85"/>
                </a:moveTo>
                <a:lnTo>
                  <a:pt x="58" y="0"/>
                </a:lnTo>
                <a:lnTo>
                  <a:pt x="176" y="0"/>
                </a:lnTo>
                <a:lnTo>
                  <a:pt x="234" y="85"/>
                </a:lnTo>
                <a:lnTo>
                  <a:pt x="0" y="85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2" name=""/>
          <p:cNvSpPr/>
          <p:nvPr/>
        </p:nvSpPr>
        <p:spPr>
          <a:xfrm>
            <a:off x="227160" y="4363920"/>
            <a:ext cx="27000" cy="79560"/>
          </a:xfrm>
          <a:prstGeom prst="rect">
            <a:avLst/>
          </a:prstGeom>
          <a:solidFill>
            <a:srgbClr val="ff000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3" name=""/>
          <p:cNvSpPr/>
          <p:nvPr/>
        </p:nvSpPr>
        <p:spPr>
          <a:xfrm>
            <a:off x="190440" y="4336920"/>
            <a:ext cx="22320" cy="4284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4" name=""/>
          <p:cNvSpPr/>
          <p:nvPr/>
        </p:nvSpPr>
        <p:spPr>
          <a:xfrm>
            <a:off x="263520" y="4336920"/>
            <a:ext cx="23760" cy="4140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5" name=""/>
          <p:cNvSpPr/>
          <p:nvPr/>
        </p:nvSpPr>
        <p:spPr>
          <a:xfrm>
            <a:off x="441360" y="4319640"/>
            <a:ext cx="112680" cy="128520"/>
          </a:xfrm>
          <a:prstGeom prst="rect">
            <a:avLst/>
          </a:prstGeom>
          <a:noFill/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6" name=""/>
          <p:cNvSpPr/>
          <p:nvPr/>
        </p:nvSpPr>
        <p:spPr>
          <a:xfrm>
            <a:off x="401760" y="4251240"/>
            <a:ext cx="185760" cy="68400"/>
          </a:xfrm>
          <a:custGeom>
            <a:avLst/>
            <a:gdLst/>
            <a:ahLst/>
            <a:rect l="l" t="t" r="r" b="b"/>
            <a:pathLst>
              <a:path w="234" h="85">
                <a:moveTo>
                  <a:pt x="0" y="85"/>
                </a:moveTo>
                <a:lnTo>
                  <a:pt x="58" y="0"/>
                </a:lnTo>
                <a:lnTo>
                  <a:pt x="176" y="0"/>
                </a:lnTo>
                <a:lnTo>
                  <a:pt x="234" y="85"/>
                </a:lnTo>
                <a:lnTo>
                  <a:pt x="0" y="85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7" name=""/>
          <p:cNvSpPr/>
          <p:nvPr/>
        </p:nvSpPr>
        <p:spPr>
          <a:xfrm>
            <a:off x="484200" y="4363920"/>
            <a:ext cx="27000" cy="79560"/>
          </a:xfrm>
          <a:prstGeom prst="rect">
            <a:avLst/>
          </a:prstGeom>
          <a:solidFill>
            <a:srgbClr val="ff000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8" name=""/>
          <p:cNvSpPr/>
          <p:nvPr/>
        </p:nvSpPr>
        <p:spPr>
          <a:xfrm>
            <a:off x="446040" y="4336920"/>
            <a:ext cx="23760" cy="4284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9" name=""/>
          <p:cNvSpPr/>
          <p:nvPr/>
        </p:nvSpPr>
        <p:spPr>
          <a:xfrm>
            <a:off x="520560" y="4336920"/>
            <a:ext cx="24120" cy="4140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0" name=""/>
          <p:cNvSpPr/>
          <p:nvPr/>
        </p:nvSpPr>
        <p:spPr>
          <a:xfrm>
            <a:off x="441360" y="4319640"/>
            <a:ext cx="112680" cy="128520"/>
          </a:xfrm>
          <a:prstGeom prst="rect">
            <a:avLst/>
          </a:prstGeom>
          <a:noFill/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1" name=""/>
          <p:cNvSpPr/>
          <p:nvPr/>
        </p:nvSpPr>
        <p:spPr>
          <a:xfrm>
            <a:off x="401760" y="4251240"/>
            <a:ext cx="185760" cy="68400"/>
          </a:xfrm>
          <a:custGeom>
            <a:avLst/>
            <a:gdLst/>
            <a:ahLst/>
            <a:rect l="l" t="t" r="r" b="b"/>
            <a:pathLst>
              <a:path w="234" h="85">
                <a:moveTo>
                  <a:pt x="0" y="85"/>
                </a:moveTo>
                <a:lnTo>
                  <a:pt x="58" y="0"/>
                </a:lnTo>
                <a:lnTo>
                  <a:pt x="176" y="0"/>
                </a:lnTo>
                <a:lnTo>
                  <a:pt x="234" y="85"/>
                </a:lnTo>
                <a:lnTo>
                  <a:pt x="0" y="85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2" name=""/>
          <p:cNvSpPr/>
          <p:nvPr/>
        </p:nvSpPr>
        <p:spPr>
          <a:xfrm>
            <a:off x="484200" y="4363920"/>
            <a:ext cx="27000" cy="79560"/>
          </a:xfrm>
          <a:prstGeom prst="rect">
            <a:avLst/>
          </a:prstGeom>
          <a:solidFill>
            <a:srgbClr val="ff000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3" name=""/>
          <p:cNvSpPr/>
          <p:nvPr/>
        </p:nvSpPr>
        <p:spPr>
          <a:xfrm>
            <a:off x="446040" y="4336920"/>
            <a:ext cx="23760" cy="4284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4" name=""/>
          <p:cNvSpPr/>
          <p:nvPr/>
        </p:nvSpPr>
        <p:spPr>
          <a:xfrm>
            <a:off x="520560" y="4336920"/>
            <a:ext cx="24120" cy="4140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5" name=""/>
          <p:cNvSpPr/>
          <p:nvPr/>
        </p:nvSpPr>
        <p:spPr>
          <a:xfrm>
            <a:off x="318960" y="4444920"/>
            <a:ext cx="112680" cy="128520"/>
          </a:xfrm>
          <a:prstGeom prst="rect">
            <a:avLst/>
          </a:prstGeom>
          <a:noFill/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6" name=""/>
          <p:cNvSpPr/>
          <p:nvPr/>
        </p:nvSpPr>
        <p:spPr>
          <a:xfrm>
            <a:off x="279360" y="4376880"/>
            <a:ext cx="185760" cy="68040"/>
          </a:xfrm>
          <a:custGeom>
            <a:avLst/>
            <a:gdLst/>
            <a:ahLst/>
            <a:rect l="l" t="t" r="r" b="b"/>
            <a:pathLst>
              <a:path w="235" h="86">
                <a:moveTo>
                  <a:pt x="0" y="86"/>
                </a:moveTo>
                <a:lnTo>
                  <a:pt x="59" y="0"/>
                </a:lnTo>
                <a:lnTo>
                  <a:pt x="177" y="0"/>
                </a:lnTo>
                <a:lnTo>
                  <a:pt x="235" y="86"/>
                </a:lnTo>
                <a:lnTo>
                  <a:pt x="0" y="86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7" name=""/>
          <p:cNvSpPr/>
          <p:nvPr/>
        </p:nvSpPr>
        <p:spPr>
          <a:xfrm>
            <a:off x="360360" y="4489560"/>
            <a:ext cx="28440" cy="79200"/>
          </a:xfrm>
          <a:prstGeom prst="rect">
            <a:avLst/>
          </a:prstGeom>
          <a:solidFill>
            <a:srgbClr val="ff000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8" name=""/>
          <p:cNvSpPr/>
          <p:nvPr/>
        </p:nvSpPr>
        <p:spPr>
          <a:xfrm>
            <a:off x="324000" y="4462560"/>
            <a:ext cx="23760" cy="4284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9" name=""/>
          <p:cNvSpPr/>
          <p:nvPr/>
        </p:nvSpPr>
        <p:spPr>
          <a:xfrm>
            <a:off x="398520" y="4462560"/>
            <a:ext cx="23760" cy="4104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0" name=""/>
          <p:cNvSpPr/>
          <p:nvPr/>
        </p:nvSpPr>
        <p:spPr>
          <a:xfrm>
            <a:off x="318960" y="4444920"/>
            <a:ext cx="112680" cy="128520"/>
          </a:xfrm>
          <a:prstGeom prst="rect">
            <a:avLst/>
          </a:prstGeom>
          <a:noFill/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1" name=""/>
          <p:cNvSpPr/>
          <p:nvPr/>
        </p:nvSpPr>
        <p:spPr>
          <a:xfrm>
            <a:off x="279360" y="4376880"/>
            <a:ext cx="185760" cy="68040"/>
          </a:xfrm>
          <a:custGeom>
            <a:avLst/>
            <a:gdLst/>
            <a:ahLst/>
            <a:rect l="l" t="t" r="r" b="b"/>
            <a:pathLst>
              <a:path w="235" h="86">
                <a:moveTo>
                  <a:pt x="0" y="86"/>
                </a:moveTo>
                <a:lnTo>
                  <a:pt x="59" y="0"/>
                </a:lnTo>
                <a:lnTo>
                  <a:pt x="177" y="0"/>
                </a:lnTo>
                <a:lnTo>
                  <a:pt x="235" y="86"/>
                </a:lnTo>
                <a:lnTo>
                  <a:pt x="0" y="86"/>
                </a:lnTo>
                <a:close/>
              </a:path>
            </a:pathLst>
          </a:custGeom>
          <a:solidFill>
            <a:srgbClr val="80808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2" name=""/>
          <p:cNvSpPr/>
          <p:nvPr/>
        </p:nvSpPr>
        <p:spPr>
          <a:xfrm>
            <a:off x="360360" y="4489560"/>
            <a:ext cx="28440" cy="79200"/>
          </a:xfrm>
          <a:prstGeom prst="rect">
            <a:avLst/>
          </a:prstGeom>
          <a:solidFill>
            <a:srgbClr val="ff0000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3" name=""/>
          <p:cNvSpPr/>
          <p:nvPr/>
        </p:nvSpPr>
        <p:spPr>
          <a:xfrm>
            <a:off x="324000" y="4462560"/>
            <a:ext cx="23760" cy="4284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4" name=""/>
          <p:cNvSpPr/>
          <p:nvPr/>
        </p:nvSpPr>
        <p:spPr>
          <a:xfrm>
            <a:off x="398520" y="4462560"/>
            <a:ext cx="23760" cy="41040"/>
          </a:xfrm>
          <a:prstGeom prst="rect">
            <a:avLst/>
          </a:prstGeom>
          <a:solidFill>
            <a:srgbClr val="3333cc"/>
          </a:solidFill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15" name=""/>
          <p:cNvGrpSpPr/>
          <p:nvPr/>
        </p:nvGrpSpPr>
        <p:grpSpPr>
          <a:xfrm>
            <a:off x="677880" y="4086360"/>
            <a:ext cx="525600" cy="253800"/>
            <a:chOff x="677880" y="4086360"/>
            <a:chExt cx="525600" cy="253800"/>
          </a:xfrm>
        </p:grpSpPr>
        <p:sp>
          <p:nvSpPr>
            <p:cNvPr id="1116" name=""/>
            <p:cNvSpPr/>
            <p:nvPr/>
          </p:nvSpPr>
          <p:spPr>
            <a:xfrm>
              <a:off x="779400" y="4086360"/>
              <a:ext cx="424080" cy="212760"/>
            </a:xfrm>
            <a:custGeom>
              <a:avLst/>
              <a:gdLst/>
              <a:ahLst/>
              <a:rect l="l" t="t" r="r" b="b"/>
              <a:pathLst>
                <a:path w="536" h="268">
                  <a:moveTo>
                    <a:pt x="536" y="35"/>
                  </a:moveTo>
                  <a:lnTo>
                    <a:pt x="519" y="0"/>
                  </a:lnTo>
                  <a:lnTo>
                    <a:pt x="0" y="233"/>
                  </a:lnTo>
                  <a:lnTo>
                    <a:pt x="17" y="268"/>
                  </a:lnTo>
                  <a:lnTo>
                    <a:pt x="536" y="35"/>
                  </a:lnTo>
                  <a:close/>
                </a:path>
              </a:pathLst>
            </a:custGeom>
            <a:solidFill>
              <a:srgbClr val="3333cc"/>
            </a:solidFill>
            <a:ln w="28440">
              <a:solidFill>
                <a:srgbClr val="0033c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7" name=""/>
            <p:cNvSpPr/>
            <p:nvPr/>
          </p:nvSpPr>
          <p:spPr>
            <a:xfrm>
              <a:off x="677880" y="4230720"/>
              <a:ext cx="135000" cy="109440"/>
            </a:xfrm>
            <a:custGeom>
              <a:avLst/>
              <a:gdLst/>
              <a:ahLst/>
              <a:rect l="l" t="t" r="r" b="b"/>
              <a:pathLst>
                <a:path w="170" h="139">
                  <a:moveTo>
                    <a:pt x="106" y="0"/>
                  </a:moveTo>
                  <a:lnTo>
                    <a:pt x="0" y="133"/>
                  </a:lnTo>
                  <a:lnTo>
                    <a:pt x="170" y="139"/>
                  </a:lnTo>
                  <a:lnTo>
                    <a:pt x="106" y="0"/>
                  </a:lnTo>
                  <a:close/>
                </a:path>
              </a:pathLst>
            </a:custGeom>
            <a:solidFill>
              <a:srgbClr val="3333cc"/>
            </a:solidFill>
            <a:ln w="28440">
              <a:solidFill>
                <a:srgbClr val="0033c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18" name=""/>
          <p:cNvGrpSpPr/>
          <p:nvPr/>
        </p:nvGrpSpPr>
        <p:grpSpPr>
          <a:xfrm>
            <a:off x="2789280" y="3925800"/>
            <a:ext cx="552240" cy="120600"/>
            <a:chOff x="2789280" y="3925800"/>
            <a:chExt cx="552240" cy="120600"/>
          </a:xfrm>
        </p:grpSpPr>
        <p:sp>
          <p:nvSpPr>
            <p:cNvPr id="1119" name=""/>
            <p:cNvSpPr/>
            <p:nvPr/>
          </p:nvSpPr>
          <p:spPr>
            <a:xfrm>
              <a:off x="2789280" y="3970440"/>
              <a:ext cx="433440" cy="31680"/>
            </a:xfrm>
            <a:prstGeom prst="rect">
              <a:avLst/>
            </a:prstGeom>
            <a:solidFill>
              <a:srgbClr val="3333cc"/>
            </a:solidFill>
            <a:ln w="28440">
              <a:solidFill>
                <a:srgbClr val="00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0" name=""/>
            <p:cNvSpPr/>
            <p:nvPr/>
          </p:nvSpPr>
          <p:spPr>
            <a:xfrm>
              <a:off x="3220920" y="3925800"/>
              <a:ext cx="120600" cy="120600"/>
            </a:xfrm>
            <a:custGeom>
              <a:avLst/>
              <a:gdLst/>
              <a:ahLst/>
              <a:rect l="l" t="t" r="r" b="b"/>
              <a:pathLst>
                <a:path w="152" h="150">
                  <a:moveTo>
                    <a:pt x="0" y="150"/>
                  </a:moveTo>
                  <a:lnTo>
                    <a:pt x="152" y="76"/>
                  </a:lnTo>
                  <a:lnTo>
                    <a:pt x="0" y="0"/>
                  </a:lnTo>
                  <a:lnTo>
                    <a:pt x="0" y="150"/>
                  </a:lnTo>
                  <a:close/>
                </a:path>
              </a:pathLst>
            </a:custGeom>
            <a:solidFill>
              <a:srgbClr val="3333cc"/>
            </a:solidFill>
            <a:ln w="28440">
              <a:solidFill>
                <a:srgbClr val="0033c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21" name=""/>
          <p:cNvGrpSpPr/>
          <p:nvPr/>
        </p:nvGrpSpPr>
        <p:grpSpPr>
          <a:xfrm>
            <a:off x="2735280" y="4583160"/>
            <a:ext cx="214200" cy="271440"/>
            <a:chOff x="2735280" y="4583160"/>
            <a:chExt cx="214200" cy="271440"/>
          </a:xfrm>
        </p:grpSpPr>
        <p:sp>
          <p:nvSpPr>
            <p:cNvPr id="1122" name=""/>
            <p:cNvSpPr/>
            <p:nvPr/>
          </p:nvSpPr>
          <p:spPr>
            <a:xfrm>
              <a:off x="2735280" y="4583160"/>
              <a:ext cx="155520" cy="187200"/>
            </a:xfrm>
            <a:custGeom>
              <a:avLst/>
              <a:gdLst/>
              <a:ahLst/>
              <a:rect l="l" t="t" r="r" b="b"/>
              <a:pathLst>
                <a:path w="196" h="236">
                  <a:moveTo>
                    <a:pt x="31" y="0"/>
                  </a:moveTo>
                  <a:lnTo>
                    <a:pt x="0" y="25"/>
                  </a:lnTo>
                  <a:lnTo>
                    <a:pt x="165" y="236"/>
                  </a:lnTo>
                  <a:lnTo>
                    <a:pt x="196" y="21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3333cc"/>
            </a:solidFill>
            <a:ln w="28440">
              <a:solidFill>
                <a:srgbClr val="0033c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3" name=""/>
            <p:cNvSpPr/>
            <p:nvPr/>
          </p:nvSpPr>
          <p:spPr>
            <a:xfrm>
              <a:off x="2828880" y="4721400"/>
              <a:ext cx="120600" cy="133200"/>
            </a:xfrm>
            <a:custGeom>
              <a:avLst/>
              <a:gdLst/>
              <a:ahLst/>
              <a:rect l="l" t="t" r="r" b="b"/>
              <a:pathLst>
                <a:path w="153" h="167">
                  <a:moveTo>
                    <a:pt x="0" y="94"/>
                  </a:moveTo>
                  <a:lnTo>
                    <a:pt x="153" y="167"/>
                  </a:lnTo>
                  <a:lnTo>
                    <a:pt x="120" y="0"/>
                  </a:lnTo>
                  <a:lnTo>
                    <a:pt x="0" y="94"/>
                  </a:lnTo>
                  <a:close/>
                </a:path>
              </a:pathLst>
            </a:custGeom>
            <a:solidFill>
              <a:srgbClr val="3333cc"/>
            </a:solidFill>
            <a:ln w="28440">
              <a:solidFill>
                <a:srgbClr val="0033c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24" name=""/>
          <p:cNvSpPr/>
          <p:nvPr/>
        </p:nvSpPr>
        <p:spPr>
          <a:xfrm>
            <a:off x="2409840" y="2286000"/>
            <a:ext cx="601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5" name=""/>
          <p:cNvSpPr/>
          <p:nvPr/>
        </p:nvSpPr>
        <p:spPr>
          <a:xfrm>
            <a:off x="1023840" y="5442120"/>
            <a:ext cx="6019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6" name=""/>
          <p:cNvSpPr/>
          <p:nvPr/>
        </p:nvSpPr>
        <p:spPr>
          <a:xfrm>
            <a:off x="957960" y="5470560"/>
            <a:ext cx="792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7" name=""/>
          <p:cNvSpPr/>
          <p:nvPr/>
        </p:nvSpPr>
        <p:spPr>
          <a:xfrm>
            <a:off x="76320" y="4606920"/>
            <a:ext cx="628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8" name=""/>
          <p:cNvSpPr/>
          <p:nvPr/>
        </p:nvSpPr>
        <p:spPr>
          <a:xfrm>
            <a:off x="216720" y="4635360"/>
            <a:ext cx="397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9" name=""/>
          <p:cNvSpPr/>
          <p:nvPr/>
        </p:nvSpPr>
        <p:spPr>
          <a:xfrm>
            <a:off x="3327480" y="4203720"/>
            <a:ext cx="628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0" name=""/>
          <p:cNvSpPr/>
          <p:nvPr/>
        </p:nvSpPr>
        <p:spPr>
          <a:xfrm>
            <a:off x="3467880" y="4232160"/>
            <a:ext cx="397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1" name=""/>
          <p:cNvSpPr/>
          <p:nvPr/>
        </p:nvSpPr>
        <p:spPr>
          <a:xfrm>
            <a:off x="2735280" y="5268960"/>
            <a:ext cx="6303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2" name=""/>
          <p:cNvSpPr/>
          <p:nvPr/>
        </p:nvSpPr>
        <p:spPr>
          <a:xfrm>
            <a:off x="2877480" y="5297400"/>
            <a:ext cx="397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844EEF7-92BE-4A87-9575-89CE4C69FFB8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" name=""/>
          <p:cNvSpPr/>
          <p:nvPr/>
        </p:nvSpPr>
        <p:spPr>
          <a:xfrm>
            <a:off x="5867280" y="2895480"/>
            <a:ext cx="1371600" cy="152640"/>
          </a:xfrm>
          <a:prstGeom prst="rect">
            <a:avLst/>
          </a:prstGeom>
          <a:solidFill>
            <a:srgbClr val="618ff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4" name=""/>
          <p:cNvSpPr/>
          <p:nvPr/>
        </p:nvSpPr>
        <p:spPr>
          <a:xfrm>
            <a:off x="5334120" y="3276720"/>
            <a:ext cx="2666880" cy="533160"/>
          </a:xfrm>
          <a:prstGeom prst="rect">
            <a:avLst/>
          </a:prstGeom>
          <a:solidFill>
            <a:srgbClr val="0066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5" name="PlaceHolder 1"/>
          <p:cNvSpPr>
            <a:spLocks noGrp="1"/>
          </p:cNvSpPr>
          <p:nvPr>
            <p:ph type="title"/>
          </p:nvPr>
        </p:nvSpPr>
        <p:spPr>
          <a:xfrm>
            <a:off x="210600" y="533160"/>
            <a:ext cx="878076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Moving from day ahead to real-time market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136" name=""/>
          <p:cNvGrpSpPr/>
          <p:nvPr/>
        </p:nvGrpSpPr>
        <p:grpSpPr>
          <a:xfrm>
            <a:off x="838080" y="2286000"/>
            <a:ext cx="2362320" cy="380880"/>
            <a:chOff x="838080" y="2286000"/>
            <a:chExt cx="2362320" cy="380880"/>
          </a:xfrm>
        </p:grpSpPr>
        <p:sp>
          <p:nvSpPr>
            <p:cNvPr id="1137" name=""/>
            <p:cNvSpPr/>
            <p:nvPr/>
          </p:nvSpPr>
          <p:spPr>
            <a:xfrm>
              <a:off x="838080" y="2286000"/>
              <a:ext cx="609840" cy="38088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8" name=""/>
            <p:cNvSpPr/>
            <p:nvPr/>
          </p:nvSpPr>
          <p:spPr>
            <a:xfrm>
              <a:off x="2590920" y="2286000"/>
              <a:ext cx="609480" cy="38088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9" name=""/>
            <p:cNvSpPr/>
            <p:nvPr/>
          </p:nvSpPr>
          <p:spPr>
            <a:xfrm>
              <a:off x="1523880" y="2514600"/>
              <a:ext cx="990720" cy="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40" name=""/>
          <p:cNvSpPr/>
          <p:nvPr/>
        </p:nvSpPr>
        <p:spPr>
          <a:xfrm>
            <a:off x="380880" y="1752480"/>
            <a:ext cx="3276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Energy schedule for hours 6-18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41" name=""/>
          <p:cNvGrpSpPr/>
          <p:nvPr/>
        </p:nvGrpSpPr>
        <p:grpSpPr>
          <a:xfrm>
            <a:off x="1752480" y="2590920"/>
            <a:ext cx="457200" cy="457200"/>
            <a:chOff x="1752480" y="2590920"/>
            <a:chExt cx="457200" cy="457200"/>
          </a:xfrm>
        </p:grpSpPr>
        <p:sp>
          <p:nvSpPr>
            <p:cNvPr id="1142" name=""/>
            <p:cNvSpPr/>
            <p:nvPr/>
          </p:nvSpPr>
          <p:spPr>
            <a:xfrm>
              <a:off x="1948320" y="2590920"/>
              <a:ext cx="64800" cy="457200"/>
            </a:xfrm>
            <a:prstGeom prst="rect">
              <a:avLst/>
            </a:prstGeom>
            <a:solidFill>
              <a:srgbClr val="00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3" name=""/>
            <p:cNvSpPr/>
            <p:nvPr/>
          </p:nvSpPr>
          <p:spPr>
            <a:xfrm rot="16200000">
              <a:off x="1948680" y="2590560"/>
              <a:ext cx="64800" cy="457200"/>
            </a:xfrm>
            <a:prstGeom prst="rect">
              <a:avLst/>
            </a:prstGeom>
            <a:solidFill>
              <a:srgbClr val="00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44" name=""/>
          <p:cNvSpPr/>
          <p:nvPr/>
        </p:nvSpPr>
        <p:spPr>
          <a:xfrm>
            <a:off x="914400" y="3124080"/>
            <a:ext cx="2133720" cy="228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 flow right 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5" name=""/>
          <p:cNvSpPr/>
          <p:nvPr/>
        </p:nvSpPr>
        <p:spPr>
          <a:xfrm>
            <a:off x="914400" y="3352680"/>
            <a:ext cx="2133720" cy="228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 flow right 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6" name=""/>
          <p:cNvSpPr/>
          <p:nvPr/>
        </p:nvSpPr>
        <p:spPr>
          <a:xfrm>
            <a:off x="914400" y="3581280"/>
            <a:ext cx="2133720" cy="228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 flow right 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7" name=""/>
          <p:cNvSpPr/>
          <p:nvPr/>
        </p:nvSpPr>
        <p:spPr>
          <a:xfrm>
            <a:off x="990720" y="3886200"/>
            <a:ext cx="2209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Trans. rights portfolio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8" name=""/>
          <p:cNvSpPr/>
          <p:nvPr/>
        </p:nvSpPr>
        <p:spPr>
          <a:xfrm>
            <a:off x="3924360" y="2895480"/>
            <a:ext cx="380880" cy="457200"/>
          </a:xfrm>
          <a:prstGeom prst="rightArrow">
            <a:avLst>
              <a:gd name="adj1" fmla="val 50000"/>
              <a:gd name="adj2" fmla="val 25000"/>
            </a:avLst>
          </a:prstGeom>
          <a:noFill/>
          <a:ln w="2844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9" name=""/>
          <p:cNvSpPr/>
          <p:nvPr/>
        </p:nvSpPr>
        <p:spPr>
          <a:xfrm>
            <a:off x="4876920" y="2133720"/>
            <a:ext cx="3581280" cy="198108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0" name=""/>
          <p:cNvSpPr/>
          <p:nvPr/>
        </p:nvSpPr>
        <p:spPr>
          <a:xfrm>
            <a:off x="5334120" y="2286000"/>
            <a:ext cx="1440" cy="15238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1" name=""/>
          <p:cNvSpPr/>
          <p:nvPr/>
        </p:nvSpPr>
        <p:spPr>
          <a:xfrm>
            <a:off x="5334120" y="3809880"/>
            <a:ext cx="2666880" cy="1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2" name=""/>
          <p:cNvSpPr/>
          <p:nvPr/>
        </p:nvSpPr>
        <p:spPr>
          <a:xfrm>
            <a:off x="5224320" y="3825720"/>
            <a:ext cx="3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3" name=""/>
          <p:cNvSpPr/>
          <p:nvPr/>
        </p:nvSpPr>
        <p:spPr>
          <a:xfrm>
            <a:off x="5791320" y="3821040"/>
            <a:ext cx="304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4" name=""/>
          <p:cNvSpPr/>
          <p:nvPr/>
        </p:nvSpPr>
        <p:spPr>
          <a:xfrm>
            <a:off x="6357960" y="3816360"/>
            <a:ext cx="423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5" name=""/>
          <p:cNvSpPr/>
          <p:nvPr/>
        </p:nvSpPr>
        <p:spPr>
          <a:xfrm>
            <a:off x="7043760" y="3811680"/>
            <a:ext cx="390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6" name=""/>
          <p:cNvSpPr/>
          <p:nvPr/>
        </p:nvSpPr>
        <p:spPr>
          <a:xfrm>
            <a:off x="7696080" y="3807000"/>
            <a:ext cx="405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7" name=""/>
          <p:cNvSpPr/>
          <p:nvPr/>
        </p:nvSpPr>
        <p:spPr>
          <a:xfrm>
            <a:off x="5715000" y="3048120"/>
            <a:ext cx="2057400" cy="380880"/>
          </a:xfrm>
          <a:prstGeom prst="rect">
            <a:avLst/>
          </a:prstGeom>
          <a:solidFill>
            <a:srgbClr val="0066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8" name=""/>
          <p:cNvSpPr/>
          <p:nvPr/>
        </p:nvSpPr>
        <p:spPr>
          <a:xfrm rot="16200000">
            <a:off x="4573080" y="2970000"/>
            <a:ext cx="1219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Megawatts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9" name=""/>
          <p:cNvSpPr/>
          <p:nvPr/>
        </p:nvSpPr>
        <p:spPr>
          <a:xfrm>
            <a:off x="4648320" y="1752480"/>
            <a:ext cx="4038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System operator’s accepted schedules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0" name=""/>
          <p:cNvSpPr/>
          <p:nvPr/>
        </p:nvSpPr>
        <p:spPr>
          <a:xfrm>
            <a:off x="914400" y="5029200"/>
            <a:ext cx="609480" cy="3808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1" name=""/>
          <p:cNvSpPr/>
          <p:nvPr/>
        </p:nvSpPr>
        <p:spPr>
          <a:xfrm>
            <a:off x="914400" y="5715000"/>
            <a:ext cx="609480" cy="3808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2" name=""/>
          <p:cNvSpPr/>
          <p:nvPr/>
        </p:nvSpPr>
        <p:spPr>
          <a:xfrm>
            <a:off x="3048120" y="5181480"/>
            <a:ext cx="2209680" cy="914400"/>
          </a:xfrm>
          <a:prstGeom prst="rect">
            <a:avLst/>
          </a:prstGeom>
          <a:solidFill>
            <a:srgbClr val="ffcc66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Real-time LMP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3" name=""/>
          <p:cNvSpPr/>
          <p:nvPr/>
        </p:nvSpPr>
        <p:spPr>
          <a:xfrm>
            <a:off x="2057400" y="5410080"/>
            <a:ext cx="380880" cy="457200"/>
          </a:xfrm>
          <a:prstGeom prst="rightArrow">
            <a:avLst>
              <a:gd name="adj1" fmla="val 50000"/>
              <a:gd name="adj2" fmla="val 25000"/>
            </a:avLst>
          </a:prstGeom>
          <a:noFill/>
          <a:ln w="2844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4" name=""/>
          <p:cNvSpPr/>
          <p:nvPr/>
        </p:nvSpPr>
        <p:spPr>
          <a:xfrm>
            <a:off x="1600200" y="5105520"/>
            <a:ext cx="144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Inc/dec bids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5" name=""/>
          <p:cNvSpPr/>
          <p:nvPr/>
        </p:nvSpPr>
        <p:spPr>
          <a:xfrm>
            <a:off x="5600880" y="5410080"/>
            <a:ext cx="380880" cy="457200"/>
          </a:xfrm>
          <a:prstGeom prst="rightArrow">
            <a:avLst>
              <a:gd name="adj1" fmla="val 50000"/>
              <a:gd name="adj2" fmla="val 25000"/>
            </a:avLst>
          </a:prstGeom>
          <a:noFill/>
          <a:ln w="2844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6" name=""/>
          <p:cNvSpPr/>
          <p:nvPr/>
        </p:nvSpPr>
        <p:spPr>
          <a:xfrm>
            <a:off x="6400800" y="5181480"/>
            <a:ext cx="2209680" cy="9144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Real-time LMPs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settlement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7" name=""/>
          <p:cNvSpPr/>
          <p:nvPr/>
        </p:nvSpPr>
        <p:spPr>
          <a:xfrm>
            <a:off x="4038480" y="4495680"/>
            <a:ext cx="76212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6600"/>
          </a:solidFill>
          <a:ln w="1260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8" name=""/>
          <p:cNvSpPr/>
          <p:nvPr/>
        </p:nvSpPr>
        <p:spPr>
          <a:xfrm>
            <a:off x="914400" y="4495680"/>
            <a:ext cx="7620120" cy="1800"/>
          </a:xfrm>
          <a:prstGeom prst="line">
            <a:avLst/>
          </a:prstGeom>
          <a:ln w="28440">
            <a:solidFill>
              <a:srgbClr val="0066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9" name=""/>
          <p:cNvSpPr/>
          <p:nvPr/>
        </p:nvSpPr>
        <p:spPr>
          <a:xfrm rot="16200000">
            <a:off x="-1081800" y="2877120"/>
            <a:ext cx="3048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Day ahead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and forward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0" name=""/>
          <p:cNvSpPr/>
          <p:nvPr/>
        </p:nvSpPr>
        <p:spPr>
          <a:xfrm rot="16200000">
            <a:off x="-952920" y="5339160"/>
            <a:ext cx="2516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Real-time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1" name=""/>
          <p:cNvSpPr/>
          <p:nvPr/>
        </p:nvSpPr>
        <p:spPr>
          <a:xfrm flipH="1">
            <a:off x="5943240" y="2590920"/>
            <a:ext cx="228600" cy="380880"/>
          </a:xfrm>
          <a:prstGeom prst="line">
            <a:avLst/>
          </a:prstGeom>
          <a:ln w="2844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2" name=""/>
          <p:cNvSpPr/>
          <p:nvPr/>
        </p:nvSpPr>
        <p:spPr>
          <a:xfrm>
            <a:off x="6095880" y="236232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schedule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3" name=""/>
          <p:cNvSpPr/>
          <p:nvPr/>
        </p:nvSpPr>
        <p:spPr>
          <a:xfrm>
            <a:off x="7467480" y="2514600"/>
            <a:ext cx="1067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schedules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4" name=""/>
          <p:cNvSpPr/>
          <p:nvPr/>
        </p:nvSpPr>
        <p:spPr>
          <a:xfrm flipH="1">
            <a:off x="7314840" y="2895480"/>
            <a:ext cx="228600" cy="457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E86E302-FD3A-4BC4-8B0A-0A2F4EB12137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Forward trading can operate with minimal</a:t>
            </a:r>
            <a:br>
              <a:rPr sz="3200"/>
            </a:b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RTO involvement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6" name="PlaceHolder 2"/>
          <p:cNvSpPr>
            <a:spLocks noGrp="1"/>
          </p:cNvSpPr>
          <p:nvPr>
            <p:ph/>
          </p:nvPr>
        </p:nvSpPr>
        <p:spPr>
          <a:xfrm>
            <a:off x="152280" y="2209320"/>
            <a:ext cx="8686800" cy="2667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47500" lnSpcReduction="19999"/>
          </a:bodyPr>
          <a:p>
            <a:pPr marL="387360" indent="-387360">
              <a:lnSpc>
                <a:spcPts val="2299"/>
              </a:lnSpc>
              <a:spcBef>
                <a:spcPts val="250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operator will publish and update network data (e.g. expected PTDF and limits) and volumes scheduled (energy and transmission) on a continuous basis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250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Traders wanting price certainty can acquire flow rights and submit physical schedules to SO that ensure priority - “firm power”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250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trading is always possible against energy hub prices or real-time LMPs - financial swaps are outside any RTO control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250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in transmission rights can be conducted independently or through a commercial bid-ask portfolio exchange - an “EnronOnline” for transmission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0">
              <a:lnSpc>
                <a:spcPts val="2299"/>
              </a:lnSpc>
              <a:spcBef>
                <a:spcPts val="2500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0">
              <a:lnSpc>
                <a:spcPts val="2299"/>
              </a:lnSpc>
              <a:spcBef>
                <a:spcPts val="2500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73F171C-3260-48DE-93BE-D50F5BC89EA6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Conclusions on an ideal model for RTOs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8" name="PlaceHolder 2"/>
          <p:cNvSpPr>
            <a:spLocks noGrp="1"/>
          </p:cNvSpPr>
          <p:nvPr>
            <p:ph/>
          </p:nvPr>
        </p:nvSpPr>
        <p:spPr>
          <a:xfrm>
            <a:off x="152280" y="2057040"/>
            <a:ext cx="8686800" cy="42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87360" indent="-387360">
              <a:lnSpc>
                <a:spcPts val="2299"/>
              </a:lnSpc>
              <a:spcBef>
                <a:spcPts val="1624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recognize tradeoffs in selecting an RTO model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spcBef>
                <a:spcPts val="1463"/>
              </a:spcBef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decentralized flow rights models best fit Enron’s strategic objectives for an ‘ideal’ market design in day ahead and forwards trading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spcBef>
                <a:spcPts val="1463"/>
              </a:spcBef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centralized models are much simpler if the number of constraints is unreasonably high - and may actually improve liquidity in these circumstances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spcBef>
                <a:spcPts val="1463"/>
              </a:spcBef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will need to assess system characteristics and the number of likely transmission constraints in developing RTO positions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1624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real-time there is little scope for avoiding LMP-type markets for dispatch and clearing imbalances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0">
              <a:lnSpc>
                <a:spcPts val="2299"/>
              </a:lnSpc>
              <a:spcBef>
                <a:spcPts val="1624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0">
              <a:lnSpc>
                <a:spcPts val="2299"/>
              </a:lnSpc>
              <a:spcBef>
                <a:spcPts val="1463"/>
              </a:spcBef>
              <a:buNone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0">
              <a:lnSpc>
                <a:spcPts val="2299"/>
              </a:lnSpc>
              <a:spcBef>
                <a:spcPts val="1624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0">
              <a:lnSpc>
                <a:spcPts val="2299"/>
              </a:lnSpc>
              <a:spcBef>
                <a:spcPts val="1624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2E45EA0-7524-46D4-994E-79C7C1C09B2D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RTO design objectives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276120" y="2185920"/>
            <a:ext cx="8686800" cy="4205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87360" indent="-387360">
              <a:lnSpc>
                <a:spcPts val="2299"/>
              </a:lnSpc>
              <a:spcAft>
                <a:spcPts val="2500"/>
              </a:spcAft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initial paper identified five key objectives for RTO design: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2500"/>
              </a:spcAft>
              <a:buClr>
                <a:srgbClr val="000000"/>
              </a:buClr>
              <a:buSzPct val="75000"/>
              <a:buFont typeface="Arial"/>
              <a:buAutoNum type="arabicPeriod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Robust and liquid forwards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2500"/>
              </a:spcAft>
              <a:buClr>
                <a:srgbClr val="000000"/>
              </a:buClr>
              <a:buSzPct val="75000"/>
              <a:buFont typeface="Arial"/>
              <a:buAutoNum type="arabicPeriod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Robust and liquid spot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2500"/>
              </a:spcAft>
              <a:buClr>
                <a:srgbClr val="000000"/>
              </a:buClr>
              <a:buSzPct val="75000"/>
              <a:buFont typeface="Arial"/>
              <a:buAutoNum type="arabicPeriod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Resistant to generator market power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2500"/>
              </a:spcAft>
              <a:buClr>
                <a:srgbClr val="000000"/>
              </a:buClr>
              <a:buSzPct val="75000"/>
              <a:buFont typeface="Arial"/>
              <a:buAutoNum type="arabicPeriod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information on parameters that will affect supply, demand and delivery costs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2500"/>
              </a:spcAft>
              <a:buClr>
                <a:srgbClr val="000000"/>
              </a:buClr>
              <a:buSzPct val="75000"/>
              <a:buFont typeface="Arial"/>
              <a:buAutoNum type="arabicPeriod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Minimize role for system operators and regulators to avoid distortionary interventions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440775B-D173-4AA6-9454-69C03DFB22FA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What conditions hold in an ideal market?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52280" y="2209680"/>
            <a:ext cx="8686800" cy="4052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87360" indent="-387360">
              <a:lnSpc>
                <a:spcPts val="2299"/>
              </a:lnSpc>
              <a:spcBef>
                <a:spcPts val="250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Many buyers and sellers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no concentration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250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No interactions between trades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no external costs such as loop flows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250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Low or no transactions costs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participants can interact cheaply and instantaneously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250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Perfect information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on future supply and demand - all information is reflected in market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250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Full forwards markets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exist - all risks can be hedged efficiently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250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No sunk costs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production has no fixed cost components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0">
              <a:lnSpc>
                <a:spcPts val="2299"/>
              </a:lnSpc>
              <a:spcBef>
                <a:spcPts val="2500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0">
              <a:lnSpc>
                <a:spcPts val="2299"/>
              </a:lnSpc>
              <a:spcBef>
                <a:spcPts val="2500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0">
              <a:lnSpc>
                <a:spcPts val="2299"/>
              </a:lnSpc>
              <a:spcBef>
                <a:spcPts val="2500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2C2C0C4-F2E2-4487-8694-065E2723BAC0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Constraints on electricity markets depart from the ideal economic assumptions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52280" y="2209680"/>
            <a:ext cx="8686800" cy="4205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87360" indent="-387360">
              <a:lnSpc>
                <a:spcPts val="2299"/>
              </a:lnSpc>
              <a:spcBef>
                <a:spcPts val="125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Congestion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limited transfer capability on lines creates external costs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125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Coordination and transaction costs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large number of transaction necessary in a short period of time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125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Losses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marginal losses are higher than average losses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125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“Non-convexities”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such as start costs and ramp rates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125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Public good aspects of reliability</a:t>
            </a:r>
            <a:r>
              <a:rPr b="1" lang="en-US" sz="20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all users receive the same level of reliability on an unswitched network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125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Imperfect information</a:t>
            </a:r>
            <a:r>
              <a:rPr b="1" lang="en-US" sz="20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traders have considerable uncertainty about key parameters such as the state of the network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125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Market power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for transmission as well as generation if open access and release rules are inadequate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0">
              <a:lnSpc>
                <a:spcPts val="2299"/>
              </a:lnSpc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0">
              <a:lnSpc>
                <a:spcPts val="2299"/>
              </a:lnSpc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0">
              <a:lnSpc>
                <a:spcPts val="2299"/>
              </a:lnSpc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13587F3-C05C-43C1-8A78-8D26F7057433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Power markets functions are designed around these constraints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505320" y="2085840"/>
            <a:ext cx="5333760" cy="3857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19999"/>
          </a:bodyPr>
          <a:p>
            <a:pPr marL="387360" indent="-387360">
              <a:lnSpc>
                <a:spcPts val="2299"/>
              </a:lnSpc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No “sunk” costs or decisions yet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2500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Check whether generation and load plans are consistent with constraints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Procure capacity if not consistent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2500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Dispatch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Meet real-time load variation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Operate units consistent with actual transmission constraints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2500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What happened and who pays?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0" name=""/>
          <p:cNvGrpSpPr/>
          <p:nvPr/>
        </p:nvGrpSpPr>
        <p:grpSpPr>
          <a:xfrm>
            <a:off x="762120" y="2209680"/>
            <a:ext cx="2209680" cy="4191120"/>
            <a:chOff x="762120" y="2209680"/>
            <a:chExt cx="2209680" cy="4191120"/>
          </a:xfrm>
        </p:grpSpPr>
        <p:sp>
          <p:nvSpPr>
            <p:cNvPr id="31" name=""/>
            <p:cNvSpPr/>
            <p:nvPr/>
          </p:nvSpPr>
          <p:spPr>
            <a:xfrm>
              <a:off x="2590920" y="2286000"/>
              <a:ext cx="228600" cy="2438280"/>
            </a:xfrm>
            <a:prstGeom prst="downArrow">
              <a:avLst>
                <a:gd name="adj1" fmla="val 50000"/>
                <a:gd name="adj2" fmla="val 266654"/>
              </a:avLst>
            </a:prstGeom>
            <a:gradFill rotWithShape="0">
              <a:gsLst>
                <a:gs pos="0">
                  <a:srgbClr val="00175e"/>
                </a:gs>
                <a:gs pos="100000">
                  <a:srgbClr val="0033cc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2362320" y="4680000"/>
              <a:ext cx="609480" cy="0"/>
            </a:xfrm>
            <a:prstGeom prst="line">
              <a:avLst/>
            </a:prstGeom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914400" y="4495680"/>
              <a:ext cx="144792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i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-1 to 0 hours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914400" y="5867280"/>
              <a:ext cx="144792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i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+ hours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762120" y="3048120"/>
              <a:ext cx="17524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i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-24 to -12 hours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762120" y="2209680"/>
              <a:ext cx="17524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i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&lt; -24 hours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2590920" y="4724280"/>
              <a:ext cx="228600" cy="1676520"/>
            </a:xfrm>
            <a:prstGeom prst="downArrow">
              <a:avLst>
                <a:gd name="adj1" fmla="val 50000"/>
                <a:gd name="adj2" fmla="val 183346"/>
              </a:avLst>
            </a:prstGeom>
            <a:gradFill rotWithShape="0">
              <a:gsLst>
                <a:gs pos="0">
                  <a:srgbClr val="5e1700"/>
                </a:gs>
                <a:gs pos="100000">
                  <a:srgbClr val="cc33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8624621-9300-4314-A10E-569BB10D5FA3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210600" y="761760"/>
            <a:ext cx="878076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Commitment is the key issue in RTO design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228600" y="5090760"/>
            <a:ext cx="8686800" cy="1081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62500" lnSpcReduction="19999"/>
          </a:bodyPr>
          <a:p>
            <a:pPr marL="387360" indent="-387360">
              <a:lnSpc>
                <a:spcPts val="2299"/>
              </a:lnSpc>
              <a:spcAft>
                <a:spcPts val="876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schedule must meet </a:t>
            </a:r>
            <a:r>
              <a:rPr b="1" i="1" lang="en-US" sz="20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locational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transmission constraints (e.g. some plants in NYC and not all in Buffalo)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876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Must also meet </a:t>
            </a:r>
            <a:r>
              <a:rPr b="1" i="1" lang="en-US" sz="20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temporal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constraints such as ramp rates and minimum on and off times for units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2743200" y="2895480"/>
            <a:ext cx="3429000" cy="914400"/>
          </a:xfrm>
          <a:prstGeom prst="ellipse">
            <a:avLst/>
          </a:prstGeom>
          <a:solidFill>
            <a:srgbClr val="ffff00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981080" y="4114800"/>
            <a:ext cx="2210040" cy="762120"/>
          </a:xfrm>
          <a:prstGeom prst="rect">
            <a:avLst/>
          </a:prstGeom>
          <a:solidFill>
            <a:srgbClr val="ffcc66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ahead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prices by location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800600" y="4114800"/>
            <a:ext cx="2209680" cy="762120"/>
          </a:xfrm>
          <a:prstGeom prst="rect">
            <a:avLst/>
          </a:prstGeom>
          <a:solidFill>
            <a:srgbClr val="ffcc66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ahead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schedules by location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80880" y="1828800"/>
            <a:ext cx="2590920" cy="762120"/>
          </a:xfrm>
          <a:prstGeom prst="rect">
            <a:avLst/>
          </a:prstGeom>
          <a:solidFill>
            <a:srgbClr val="ffcc66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price 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quantity offers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124080" y="1828800"/>
            <a:ext cx="2667240" cy="762120"/>
          </a:xfrm>
          <a:prstGeom prst="rect">
            <a:avLst/>
          </a:prstGeom>
          <a:solidFill>
            <a:srgbClr val="ffcc66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constraints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(thermal and voltage)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943600" y="1828800"/>
            <a:ext cx="2666880" cy="762120"/>
          </a:xfrm>
          <a:prstGeom prst="rect">
            <a:avLst/>
          </a:prstGeom>
          <a:solidFill>
            <a:srgbClr val="ffcc66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Dynamic constraints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(ramp rates, on/off times)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6" name=""/>
          <p:cNvCxnSpPr>
            <a:stCxn id="43" idx="2"/>
            <a:endCxn id="40" idx="0"/>
          </p:cNvCxnSpPr>
          <p:nvPr/>
        </p:nvCxnSpPr>
        <p:spPr>
          <a:xfrm flipH="1" rot="16200000">
            <a:off x="2931480" y="1349640"/>
            <a:ext cx="272160" cy="2782080"/>
          </a:xfrm>
          <a:prstGeom prst="bentConnector3">
            <a:avLst>
              <a:gd name="adj1" fmla="val 50860"/>
            </a:avLst>
          </a:prstGeom>
          <a:ln w="38160">
            <a:solidFill>
              <a:srgbClr val="000000"/>
            </a:solidFill>
            <a:miter/>
            <a:tailEnd len="sm" type="triangle" w="sm"/>
          </a:ln>
        </p:spPr>
      </p:cxnSp>
      <p:cxnSp>
        <p:nvCxnSpPr>
          <p:cNvPr id="47" name=""/>
          <p:cNvCxnSpPr>
            <a:stCxn id="44" idx="2"/>
            <a:endCxn id="40" idx="0"/>
          </p:cNvCxnSpPr>
          <p:nvPr/>
        </p:nvCxnSpPr>
        <p:spPr>
          <a:xfrm flipV="1" rot="10800000">
            <a:off x="4457160" y="2604600"/>
            <a:ext cx="1080" cy="272160"/>
          </a:xfrm>
          <a:prstGeom prst="bentConnector2">
            <a:avLst/>
          </a:prstGeom>
          <a:ln w="38160">
            <a:solidFill>
              <a:srgbClr val="000000"/>
            </a:solidFill>
            <a:miter/>
            <a:tailEnd len="sm" type="triangle" w="sm"/>
          </a:ln>
        </p:spPr>
      </p:cxnSp>
      <p:cxnSp>
        <p:nvCxnSpPr>
          <p:cNvPr id="48" name=""/>
          <p:cNvCxnSpPr>
            <a:stCxn id="45" idx="2"/>
            <a:endCxn id="40" idx="0"/>
          </p:cNvCxnSpPr>
          <p:nvPr/>
        </p:nvCxnSpPr>
        <p:spPr>
          <a:xfrm rot="5400000">
            <a:off x="5730840" y="1330920"/>
            <a:ext cx="272160" cy="2819880"/>
          </a:xfrm>
          <a:prstGeom prst="bentConnector3">
            <a:avLst>
              <a:gd name="adj1" fmla="val 50860"/>
            </a:avLst>
          </a:prstGeom>
          <a:ln w="38160">
            <a:solidFill>
              <a:srgbClr val="000000"/>
            </a:solidFill>
            <a:miter/>
            <a:tailEnd len="sm" type="triangle" w="sm"/>
          </a:ln>
        </p:spPr>
      </p:cxnSp>
      <p:cxnSp>
        <p:nvCxnSpPr>
          <p:cNvPr id="49" name=""/>
          <p:cNvCxnSpPr>
            <a:stCxn id="40" idx="4"/>
            <a:endCxn id="42" idx="0"/>
          </p:cNvCxnSpPr>
          <p:nvPr/>
        </p:nvCxnSpPr>
        <p:spPr>
          <a:xfrm flipH="1" rot="16200000">
            <a:off x="5045040" y="3240720"/>
            <a:ext cx="272160" cy="1448280"/>
          </a:xfrm>
          <a:prstGeom prst="bentConnector3">
            <a:avLst>
              <a:gd name="adj1" fmla="val 49006"/>
            </a:avLst>
          </a:prstGeom>
          <a:ln w="38160">
            <a:solidFill>
              <a:srgbClr val="000000"/>
            </a:solidFill>
            <a:miter/>
            <a:tailEnd len="sm" type="triangle" w="sm"/>
          </a:ln>
        </p:spPr>
      </p:cxnSp>
      <p:cxnSp>
        <p:nvCxnSpPr>
          <p:cNvPr id="50" name=""/>
          <p:cNvCxnSpPr>
            <a:stCxn id="40" idx="4"/>
            <a:endCxn id="41" idx="0"/>
          </p:cNvCxnSpPr>
          <p:nvPr/>
        </p:nvCxnSpPr>
        <p:spPr>
          <a:xfrm rot="5400000">
            <a:off x="3635640" y="3278880"/>
            <a:ext cx="272160" cy="1372320"/>
          </a:xfrm>
          <a:prstGeom prst="bentConnector3">
            <a:avLst>
              <a:gd name="adj1" fmla="val 49006"/>
            </a:avLst>
          </a:prstGeom>
          <a:ln w="38160">
            <a:solidFill>
              <a:srgbClr val="000000"/>
            </a:solidFill>
            <a:miter/>
            <a:tailEnd len="sm" type="triangle" w="sm"/>
          </a:ln>
        </p:spPr>
      </p:cxn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40BE9C1-19F8-4B12-973E-46CBBEACFFE3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44360" y="838080"/>
            <a:ext cx="8780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Commitment mechanisms for managing day ahead congestion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2" name=""/>
          <p:cNvGrpSpPr/>
          <p:nvPr/>
        </p:nvGrpSpPr>
        <p:grpSpPr>
          <a:xfrm>
            <a:off x="733320" y="2360520"/>
            <a:ext cx="3149640" cy="3735000"/>
            <a:chOff x="733320" y="2360520"/>
            <a:chExt cx="3149640" cy="3735000"/>
          </a:xfrm>
        </p:grpSpPr>
        <p:grpSp>
          <p:nvGrpSpPr>
            <p:cNvPr id="53" name=""/>
            <p:cNvGrpSpPr/>
            <p:nvPr/>
          </p:nvGrpSpPr>
          <p:grpSpPr>
            <a:xfrm>
              <a:off x="779400" y="2360520"/>
              <a:ext cx="3058920" cy="3183120"/>
              <a:chOff x="779400" y="2360520"/>
              <a:chExt cx="3058920" cy="3183120"/>
            </a:xfrm>
          </p:grpSpPr>
          <p:sp>
            <p:nvSpPr>
              <p:cNvPr id="54" name=""/>
              <p:cNvSpPr/>
              <p:nvPr/>
            </p:nvSpPr>
            <p:spPr>
              <a:xfrm>
                <a:off x="1352520" y="3719520"/>
                <a:ext cx="1914480" cy="741240"/>
              </a:xfrm>
              <a:prstGeom prst="rect">
                <a:avLst/>
              </a:prstGeom>
              <a:solidFill>
                <a:srgbClr val="ffff00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Optimizing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software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1387440" y="4761000"/>
                <a:ext cx="1844640" cy="782640"/>
              </a:xfrm>
              <a:prstGeom prst="rect">
                <a:avLst/>
              </a:prstGeom>
              <a:noFill/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Nodal DA prices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Nodal DA schedules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779400" y="2624040"/>
                <a:ext cx="1334880" cy="682560"/>
              </a:xfrm>
              <a:prstGeom prst="rect">
                <a:avLst/>
              </a:prstGeom>
              <a:noFill/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927000" y="2739960"/>
                <a:ext cx="0" cy="43488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927000" y="3174840"/>
                <a:ext cx="1057320" cy="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1112760" y="2973240"/>
                <a:ext cx="131760" cy="201600"/>
              </a:xfrm>
              <a:prstGeom prst="rect">
                <a:avLst/>
              </a:pr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1233360" y="2982960"/>
                <a:ext cx="131760" cy="201600"/>
              </a:xfrm>
              <a:prstGeom prst="rect">
                <a:avLst/>
              </a:pr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1355400" y="2921040"/>
                <a:ext cx="150840" cy="258840"/>
              </a:xfrm>
              <a:prstGeom prst="rect">
                <a:avLst/>
              </a:pr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1477800" y="2900520"/>
                <a:ext cx="131760" cy="274320"/>
              </a:xfrm>
              <a:prstGeom prst="rect">
                <a:avLst/>
              </a:pr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1598400" y="2852640"/>
                <a:ext cx="131760" cy="331920"/>
              </a:xfrm>
              <a:prstGeom prst="rect">
                <a:avLst/>
              </a:pr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1720800" y="2803680"/>
                <a:ext cx="131760" cy="376200"/>
              </a:xfrm>
              <a:prstGeom prst="rect">
                <a:avLst/>
              </a:pr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1066680" y="2360520"/>
                <a:ext cx="82692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1400" strike="noStrike" u="none">
                    <a:solidFill>
                      <a:srgbClr val="0000ff"/>
                    </a:solidFill>
                    <a:effectLst/>
                    <a:uFillTx/>
                    <a:latin typeface="Arial"/>
                  </a:rPr>
                  <a:t>Bids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66" name=""/>
              <p:cNvGrpSpPr/>
              <p:nvPr/>
            </p:nvGrpSpPr>
            <p:grpSpPr>
              <a:xfrm>
                <a:off x="2546280" y="2370240"/>
                <a:ext cx="1292040" cy="931680"/>
                <a:chOff x="2546280" y="2370240"/>
                <a:chExt cx="1292040" cy="931680"/>
              </a:xfrm>
            </p:grpSpPr>
            <p:sp>
              <p:nvSpPr>
                <p:cNvPr id="67" name=""/>
                <p:cNvSpPr/>
                <p:nvPr/>
              </p:nvSpPr>
              <p:spPr>
                <a:xfrm>
                  <a:off x="2546280" y="2619360"/>
                  <a:ext cx="1292040" cy="682560"/>
                </a:xfrm>
                <a:prstGeom prst="rect">
                  <a:avLst/>
                </a:prstGeom>
                <a:noFill/>
                <a:ln w="2844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762120"/>
                      <a:tab algn="l" pos="1523880"/>
                      <a:tab algn="l" pos="2286000"/>
                      <a:tab algn="l" pos="3048120"/>
                      <a:tab algn="l" pos="3809880"/>
                      <a:tab algn="l" pos="4572000"/>
                      <a:tab algn="l" pos="5334120"/>
                      <a:tab algn="l" pos="6095880"/>
                      <a:tab algn="l" pos="6858000"/>
                      <a:tab algn="l" pos="7620120"/>
                      <a:tab algn="l" pos="8381880"/>
                      <a:tab algn="l" pos="9144000"/>
                      <a:tab algn="l" pos="9906120"/>
                      <a:tab algn="l" pos="10667880"/>
                    </a:tabLst>
                  </a:pPr>
                  <a:r>
                    <a:rPr b="1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Max A-B = 300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762120"/>
                      <a:tab algn="l" pos="1523880"/>
                      <a:tab algn="l" pos="2286000"/>
                      <a:tab algn="l" pos="3048120"/>
                      <a:tab algn="l" pos="3809880"/>
                      <a:tab algn="l" pos="4572000"/>
                      <a:tab algn="l" pos="5334120"/>
                      <a:tab algn="l" pos="6095880"/>
                      <a:tab algn="l" pos="6858000"/>
                      <a:tab algn="l" pos="7620120"/>
                      <a:tab algn="l" pos="8381880"/>
                      <a:tab algn="l" pos="9144000"/>
                      <a:tab algn="l" pos="9906120"/>
                      <a:tab algn="l" pos="10667880"/>
                    </a:tabLst>
                  </a:pPr>
                  <a:r>
                    <a:rPr b="1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Max A-C = 500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8" name=""/>
                <p:cNvSpPr/>
                <p:nvPr/>
              </p:nvSpPr>
              <p:spPr>
                <a:xfrm>
                  <a:off x="2631960" y="2370240"/>
                  <a:ext cx="1189080" cy="3074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spAutoFit/>
                </a:bodyPr>
                <a:p>
                  <a:pPr algn="ctr">
                    <a:lnSpc>
                      <a:spcPct val="100000"/>
                    </a:lnSpc>
                    <a:spcBef>
                      <a:spcPts val="876"/>
                    </a:spcBef>
                    <a:tabLst>
                      <a:tab algn="l" pos="0"/>
                      <a:tab algn="l" pos="762120"/>
                      <a:tab algn="l" pos="1523880"/>
                      <a:tab algn="l" pos="2286000"/>
                      <a:tab algn="l" pos="3048120"/>
                      <a:tab algn="l" pos="3809880"/>
                      <a:tab algn="l" pos="4572000"/>
                      <a:tab algn="l" pos="5334120"/>
                      <a:tab algn="l" pos="6095880"/>
                      <a:tab algn="l" pos="6858000"/>
                      <a:tab algn="l" pos="7620120"/>
                      <a:tab algn="l" pos="8381880"/>
                      <a:tab algn="l" pos="9144000"/>
                      <a:tab algn="l" pos="9906120"/>
                      <a:tab algn="l" pos="10667880"/>
                    </a:tabLst>
                  </a:pPr>
                  <a:r>
                    <a:rPr b="1" lang="en-US" sz="1400" strike="noStrike" u="none">
                      <a:solidFill>
                        <a:srgbClr val="0000ff"/>
                      </a:solidFill>
                      <a:effectLst/>
                      <a:uFillTx/>
                      <a:latin typeface="Arial"/>
                    </a:rPr>
                    <a:t>Constraints</a:t>
                  </a:r>
                  <a:endPara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cxnSp>
            <p:nvCxnSpPr>
              <p:cNvPr id="69" name=""/>
              <p:cNvCxnSpPr>
                <a:stCxn id="56" idx="2"/>
                <a:endCxn id="54" idx="0"/>
              </p:cNvCxnSpPr>
              <p:nvPr/>
            </p:nvCxnSpPr>
            <p:spPr>
              <a:xfrm flipH="1" rot="16200000">
                <a:off x="1685520" y="3081600"/>
                <a:ext cx="384840" cy="862920"/>
              </a:xfrm>
              <a:prstGeom prst="bentConnector3">
                <a:avLst>
                  <a:gd name="adj1" fmla="val 50000"/>
                </a:avLst>
              </a:prstGeom>
              <a:ln w="57240">
                <a:solidFill>
                  <a:srgbClr val="009400"/>
                </a:solidFill>
                <a:miter/>
              </a:ln>
            </p:spPr>
          </p:cxnSp>
          <p:cxnSp>
            <p:nvCxnSpPr>
              <p:cNvPr id="70" name=""/>
              <p:cNvCxnSpPr>
                <a:stCxn id="67" idx="2"/>
                <a:endCxn id="54" idx="0"/>
              </p:cNvCxnSpPr>
              <p:nvPr/>
            </p:nvCxnSpPr>
            <p:spPr>
              <a:xfrm rot="5400000">
                <a:off x="2556000" y="3069360"/>
                <a:ext cx="389520" cy="883440"/>
              </a:xfrm>
              <a:prstGeom prst="bentConnector3">
                <a:avLst>
                  <a:gd name="adj1" fmla="val 49768"/>
                </a:avLst>
              </a:prstGeom>
              <a:ln w="57240">
                <a:solidFill>
                  <a:srgbClr val="009400"/>
                </a:solidFill>
                <a:miter/>
                <a:tailEnd len="med" type="triangle" w="med"/>
              </a:ln>
            </p:spPr>
          </p:cxnSp>
          <p:cxnSp>
            <p:nvCxnSpPr>
              <p:cNvPr id="71" name=""/>
              <p:cNvCxnSpPr>
                <a:stCxn id="54" idx="2"/>
                <a:endCxn id="55" idx="0"/>
              </p:cNvCxnSpPr>
              <p:nvPr/>
            </p:nvCxnSpPr>
            <p:spPr>
              <a:xfrm>
                <a:off x="2309400" y="4475160"/>
                <a:ext cx="1080" cy="272160"/>
              </a:xfrm>
              <a:prstGeom prst="straightConnector1">
                <a:avLst/>
              </a:prstGeom>
              <a:ln w="57240">
                <a:solidFill>
                  <a:srgbClr val="009400"/>
                </a:solidFill>
                <a:miter/>
                <a:tailEnd len="sm" type="triangle" w="sm"/>
              </a:ln>
            </p:spPr>
          </p:cxnSp>
        </p:grpSp>
        <p:sp>
          <p:nvSpPr>
            <p:cNvPr id="72" name=""/>
            <p:cNvSpPr/>
            <p:nvPr/>
          </p:nvSpPr>
          <p:spPr>
            <a:xfrm>
              <a:off x="733320" y="5757840"/>
              <a:ext cx="31496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Examples: PJM, NYISO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3" name=""/>
          <p:cNvGrpSpPr/>
          <p:nvPr/>
        </p:nvGrpSpPr>
        <p:grpSpPr>
          <a:xfrm>
            <a:off x="4719600" y="2712960"/>
            <a:ext cx="4035600" cy="3373200"/>
            <a:chOff x="4719600" y="2712960"/>
            <a:chExt cx="4035600" cy="3373200"/>
          </a:xfrm>
        </p:grpSpPr>
        <p:grpSp>
          <p:nvGrpSpPr>
            <p:cNvPr id="74" name=""/>
            <p:cNvGrpSpPr/>
            <p:nvPr/>
          </p:nvGrpSpPr>
          <p:grpSpPr>
            <a:xfrm>
              <a:off x="5183280" y="2712960"/>
              <a:ext cx="3107880" cy="2611080"/>
              <a:chOff x="5183280" y="2712960"/>
              <a:chExt cx="3107880" cy="2611080"/>
            </a:xfrm>
          </p:grpSpPr>
          <p:sp>
            <p:nvSpPr>
              <p:cNvPr id="75" name=""/>
              <p:cNvSpPr/>
              <p:nvPr/>
            </p:nvSpPr>
            <p:spPr>
              <a:xfrm>
                <a:off x="5183280" y="3696120"/>
                <a:ext cx="38628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001"/>
                  </a:spcBef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6758640" y="3121560"/>
                <a:ext cx="1224720" cy="94104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" name=""/>
              <p:cNvSpPr/>
              <p:nvPr/>
            </p:nvSpPr>
            <p:spPr>
              <a:xfrm flipV="1">
                <a:off x="6747480" y="4062600"/>
                <a:ext cx="1249200" cy="9918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" name=""/>
              <p:cNvSpPr/>
              <p:nvPr/>
            </p:nvSpPr>
            <p:spPr>
              <a:xfrm flipV="1">
                <a:off x="5509800" y="3112560"/>
                <a:ext cx="1248840" cy="93924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5496840" y="4062960"/>
                <a:ext cx="1261800" cy="9918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5459400" y="4020480"/>
                <a:ext cx="87480" cy="84240"/>
              </a:xfrm>
              <a:prstGeom prst="ellipse">
                <a:avLst/>
              </a:prstGeom>
              <a:solidFill>
                <a:srgbClr val="fc0128"/>
              </a:solidFill>
              <a:ln w="1260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12960" bIns="129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7940160" y="4016880"/>
                <a:ext cx="87840" cy="84600"/>
              </a:xfrm>
              <a:prstGeom prst="ellipse">
                <a:avLst/>
              </a:prstGeom>
              <a:solidFill>
                <a:srgbClr val="fc0128"/>
              </a:solidFill>
              <a:ln w="1260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13320" bIns="133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6758640" y="3112920"/>
                <a:ext cx="0" cy="194184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6704640" y="3068640"/>
                <a:ext cx="87480" cy="82800"/>
              </a:xfrm>
              <a:prstGeom prst="ellipse">
                <a:avLst/>
              </a:prstGeom>
              <a:solidFill>
                <a:srgbClr val="fc0128"/>
              </a:solidFill>
              <a:ln w="1260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12240" bIns="122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" name=""/>
              <p:cNvSpPr/>
              <p:nvPr/>
            </p:nvSpPr>
            <p:spPr>
              <a:xfrm>
                <a:off x="6503040" y="2712960"/>
                <a:ext cx="38808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001"/>
                  </a:spcBef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" name=""/>
              <p:cNvSpPr/>
              <p:nvPr/>
            </p:nvSpPr>
            <p:spPr>
              <a:xfrm>
                <a:off x="6760440" y="4986360"/>
                <a:ext cx="38844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001"/>
                  </a:spcBef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" name=""/>
              <p:cNvSpPr/>
              <p:nvPr/>
            </p:nvSpPr>
            <p:spPr>
              <a:xfrm>
                <a:off x="6706440" y="5018040"/>
                <a:ext cx="87840" cy="82440"/>
              </a:xfrm>
              <a:prstGeom prst="ellipse">
                <a:avLst/>
              </a:prstGeom>
              <a:solidFill>
                <a:srgbClr val="fc0128"/>
              </a:solidFill>
              <a:ln w="1260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11880" bIns="118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>
                <a:off x="7904880" y="3710520"/>
                <a:ext cx="38628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001"/>
                  </a:spcBef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 flipV="1">
                <a:off x="5760000" y="3267720"/>
                <a:ext cx="597240" cy="44892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" name=""/>
              <p:cNvSpPr/>
              <p:nvPr/>
            </p:nvSpPr>
            <p:spPr>
              <a:xfrm>
                <a:off x="6646680" y="3570840"/>
                <a:ext cx="0" cy="86724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" name=""/>
              <p:cNvSpPr/>
              <p:nvPr/>
            </p:nvSpPr>
            <p:spPr>
              <a:xfrm flipV="1">
                <a:off x="7190280" y="4400640"/>
                <a:ext cx="598680" cy="44964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  <a:head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" name=""/>
              <p:cNvSpPr/>
              <p:nvPr/>
            </p:nvSpPr>
            <p:spPr>
              <a:xfrm>
                <a:off x="7057080" y="3183120"/>
                <a:ext cx="625680" cy="48096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92" name=""/>
            <p:cNvSpPr/>
            <p:nvPr/>
          </p:nvSpPr>
          <p:spPr>
            <a:xfrm>
              <a:off x="4719600" y="5748480"/>
              <a:ext cx="40356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Examples: Flow-based RTO proposals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3" name=""/>
          <p:cNvSpPr/>
          <p:nvPr/>
        </p:nvSpPr>
        <p:spPr>
          <a:xfrm>
            <a:off x="928800" y="1916280"/>
            <a:ext cx="2641320" cy="36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74600" y="2071800"/>
            <a:ext cx="4267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Centralized bid-based commitment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603680" y="2066760"/>
            <a:ext cx="4267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Purely decentralized rights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886200" y="3886200"/>
            <a:ext cx="1066680" cy="457200"/>
          </a:xfrm>
          <a:prstGeom prst="leftRightArrow">
            <a:avLst>
              <a:gd name="adj1" fmla="val 50000"/>
              <a:gd name="adj2" fmla="val 46445"/>
            </a:avLst>
          </a:prstGeom>
          <a:gradFill rotWithShape="0">
            <a:gsLst>
              <a:gs pos="0">
                <a:srgbClr val="00ae00"/>
              </a:gs>
              <a:gs pos="50000">
                <a:srgbClr val="005000"/>
              </a:gs>
              <a:gs pos="100000">
                <a:srgbClr val="00ae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E2A1765-72E1-4F7C-8BF9-9B57BDFACB6C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8680" y="838080"/>
            <a:ext cx="8780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Flow rights allow decentralized trading that respects interactions on the grid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152280" y="4816080"/>
            <a:ext cx="8686800" cy="1127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47500" lnSpcReduction="19999"/>
          </a:bodyPr>
          <a:p>
            <a:pPr marL="387360" indent="-387360">
              <a:lnSpc>
                <a:spcPts val="2299"/>
              </a:lnSpc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flow rights created and auctioned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876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PTDF matrix published by grid operator defines </a:t>
            </a:r>
            <a:r>
              <a:rPr b="1" i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portfolio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of rights required to complete a scheduled transaction (e.g. from A to C)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876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portfolio of flow rights is equivalent to a single point-to-point right (e.g. an FTR or a traditional “physical” right)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9" name=""/>
          <p:cNvGrpSpPr/>
          <p:nvPr/>
        </p:nvGrpSpPr>
        <p:grpSpPr>
          <a:xfrm>
            <a:off x="488880" y="2112840"/>
            <a:ext cx="2820960" cy="2735280"/>
            <a:chOff x="488880" y="2112840"/>
            <a:chExt cx="2820960" cy="2735280"/>
          </a:xfrm>
        </p:grpSpPr>
        <p:sp>
          <p:nvSpPr>
            <p:cNvPr id="100" name=""/>
            <p:cNvSpPr/>
            <p:nvPr/>
          </p:nvSpPr>
          <p:spPr>
            <a:xfrm>
              <a:off x="488880" y="3009960"/>
              <a:ext cx="3650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1974960" y="2419200"/>
              <a:ext cx="1155600" cy="96696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 flipV="1">
              <a:off x="1963800" y="3385800"/>
              <a:ext cx="1177920" cy="101916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 flipV="1">
              <a:off x="797040" y="2408040"/>
              <a:ext cx="1177920" cy="96516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784080" y="3386160"/>
              <a:ext cx="1190880" cy="101916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749160" y="3341880"/>
              <a:ext cx="82800" cy="85680"/>
            </a:xfrm>
            <a:prstGeom prst="ellipse">
              <a:avLst/>
            </a:prstGeom>
            <a:solidFill>
              <a:srgbClr val="fc0128"/>
            </a:solidFill>
            <a:ln w="1260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4400" bIns="14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3089160" y="3338640"/>
              <a:ext cx="82800" cy="85680"/>
            </a:xfrm>
            <a:prstGeom prst="ellipse">
              <a:avLst/>
            </a:prstGeom>
            <a:solidFill>
              <a:srgbClr val="fc0128"/>
            </a:solidFill>
            <a:ln w="1260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4400" bIns="14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1974960" y="2408400"/>
              <a:ext cx="0" cy="199692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1923840" y="2363760"/>
              <a:ext cx="82800" cy="85680"/>
            </a:xfrm>
            <a:prstGeom prst="ellipse">
              <a:avLst/>
            </a:prstGeom>
            <a:solidFill>
              <a:srgbClr val="fc0128"/>
            </a:solidFill>
            <a:ln w="1260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4400" bIns="14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1684440" y="2112840"/>
              <a:ext cx="3650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1690560" y="4479840"/>
              <a:ext cx="3650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1925640" y="4365720"/>
              <a:ext cx="82440" cy="85680"/>
            </a:xfrm>
            <a:prstGeom prst="ellipse">
              <a:avLst/>
            </a:prstGeom>
            <a:solidFill>
              <a:srgbClr val="fc0128"/>
            </a:solidFill>
            <a:ln w="1260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4400" bIns="14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2944800" y="2941560"/>
              <a:ext cx="3650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 rot="2605200">
              <a:off x="630000" y="3986280"/>
              <a:ext cx="1249200" cy="171360"/>
            </a:xfrm>
            <a:prstGeom prst="rightArrow">
              <a:avLst>
                <a:gd name="adj1" fmla="val 50000"/>
                <a:gd name="adj2" fmla="val 182248"/>
              </a:avLst>
            </a:prstGeom>
            <a:gradFill rotWithShape="0">
              <a:gsLst>
                <a:gs pos="0">
                  <a:srgbClr val="ffff00"/>
                </a:gs>
                <a:gs pos="100000">
                  <a:srgbClr val="757500"/>
                </a:gs>
              </a:gsLst>
              <a:lin ang="10800000"/>
            </a:gra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8880" bIns="38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 flipV="1">
              <a:off x="1031760" y="2568240"/>
              <a:ext cx="563760" cy="4618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1868400" y="2879640"/>
              <a:ext cx="0" cy="89064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 flipV="1">
              <a:off x="2381040" y="3733560"/>
              <a:ext cx="565200" cy="46044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2255760" y="2482920"/>
              <a:ext cx="590760" cy="49356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8" name=""/>
          <p:cNvGrpSpPr/>
          <p:nvPr/>
        </p:nvGrpSpPr>
        <p:grpSpPr>
          <a:xfrm>
            <a:off x="4741920" y="2090880"/>
            <a:ext cx="3456000" cy="2582640"/>
            <a:chOff x="4741920" y="2090880"/>
            <a:chExt cx="3456000" cy="2582640"/>
          </a:xfrm>
        </p:grpSpPr>
        <p:grpSp>
          <p:nvGrpSpPr>
            <p:cNvPr id="119" name=""/>
            <p:cNvGrpSpPr/>
            <p:nvPr/>
          </p:nvGrpSpPr>
          <p:grpSpPr>
            <a:xfrm>
              <a:off x="4984920" y="2298600"/>
              <a:ext cx="3213000" cy="2374920"/>
              <a:chOff x="4984920" y="2298600"/>
              <a:chExt cx="3213000" cy="2374920"/>
            </a:xfrm>
          </p:grpSpPr>
          <p:sp>
            <p:nvSpPr>
              <p:cNvPr id="120" name=""/>
              <p:cNvSpPr/>
              <p:nvPr/>
            </p:nvSpPr>
            <p:spPr>
              <a:xfrm>
                <a:off x="5562720" y="2655720"/>
                <a:ext cx="2570040" cy="2017800"/>
              </a:xfrm>
              <a:prstGeom prst="rect">
                <a:avLst/>
              </a:prstGeom>
              <a:noFill/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>
                <a:off x="6054840" y="2655720"/>
                <a:ext cx="0" cy="201780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" name=""/>
              <p:cNvSpPr/>
              <p:nvPr/>
            </p:nvSpPr>
            <p:spPr>
              <a:xfrm>
                <a:off x="6564600" y="2651040"/>
                <a:ext cx="0" cy="201780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" name=""/>
              <p:cNvSpPr/>
              <p:nvPr/>
            </p:nvSpPr>
            <p:spPr>
              <a:xfrm>
                <a:off x="7059600" y="2646360"/>
                <a:ext cx="0" cy="201780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>
                <a:off x="7583760" y="2641680"/>
                <a:ext cx="0" cy="201744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" name=""/>
              <p:cNvSpPr/>
              <p:nvPr/>
            </p:nvSpPr>
            <p:spPr>
              <a:xfrm>
                <a:off x="5548320" y="3019320"/>
                <a:ext cx="2570400" cy="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" name=""/>
              <p:cNvSpPr/>
              <p:nvPr/>
            </p:nvSpPr>
            <p:spPr>
              <a:xfrm>
                <a:off x="5543640" y="3357720"/>
                <a:ext cx="2570040" cy="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" name=""/>
              <p:cNvSpPr/>
              <p:nvPr/>
            </p:nvSpPr>
            <p:spPr>
              <a:xfrm>
                <a:off x="5538960" y="3695760"/>
                <a:ext cx="2570040" cy="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" name=""/>
              <p:cNvSpPr/>
              <p:nvPr/>
            </p:nvSpPr>
            <p:spPr>
              <a:xfrm>
                <a:off x="5534280" y="4033800"/>
                <a:ext cx="2570040" cy="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>
                <a:off x="5529240" y="4371840"/>
                <a:ext cx="2570400" cy="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" name=""/>
              <p:cNvSpPr/>
              <p:nvPr/>
            </p:nvSpPr>
            <p:spPr>
              <a:xfrm>
                <a:off x="5510520" y="2298600"/>
                <a:ext cx="62532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1400" strike="noStrike" u="none">
                    <a:solidFill>
                      <a:srgbClr val="0000ff"/>
                    </a:solidFill>
                    <a:effectLst/>
                    <a:uFillTx/>
                    <a:latin typeface="Arial"/>
                  </a:rPr>
                  <a:t>A-B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" name=""/>
              <p:cNvSpPr/>
              <p:nvPr/>
            </p:nvSpPr>
            <p:spPr>
              <a:xfrm>
                <a:off x="6026400" y="2298600"/>
                <a:ext cx="62532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1400" strike="noStrike" u="none">
                    <a:solidFill>
                      <a:srgbClr val="0000ff"/>
                    </a:solidFill>
                    <a:effectLst/>
                    <a:uFillTx/>
                    <a:latin typeface="Arial"/>
                  </a:rPr>
                  <a:t>A-C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" name=""/>
              <p:cNvSpPr/>
              <p:nvPr/>
            </p:nvSpPr>
            <p:spPr>
              <a:xfrm>
                <a:off x="6542280" y="2298600"/>
                <a:ext cx="62532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1400" strike="noStrike" u="none">
                    <a:solidFill>
                      <a:srgbClr val="0000ff"/>
                    </a:solidFill>
                    <a:effectLst/>
                    <a:uFillTx/>
                    <a:latin typeface="Arial"/>
                  </a:rPr>
                  <a:t>B-C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" name=""/>
              <p:cNvSpPr/>
              <p:nvPr/>
            </p:nvSpPr>
            <p:spPr>
              <a:xfrm>
                <a:off x="7058160" y="2298600"/>
                <a:ext cx="62532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1400" strike="noStrike" u="none">
                    <a:solidFill>
                      <a:srgbClr val="0000ff"/>
                    </a:solidFill>
                    <a:effectLst/>
                    <a:uFillTx/>
                    <a:latin typeface="Arial"/>
                  </a:rPr>
                  <a:t>B-D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" name=""/>
              <p:cNvSpPr/>
              <p:nvPr/>
            </p:nvSpPr>
            <p:spPr>
              <a:xfrm>
                <a:off x="7572600" y="2298600"/>
                <a:ext cx="62532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1400" strike="noStrike" u="none">
                    <a:solidFill>
                      <a:srgbClr val="0000ff"/>
                    </a:solidFill>
                    <a:effectLst/>
                    <a:uFillTx/>
                    <a:latin typeface="Arial"/>
                  </a:rPr>
                  <a:t>D-C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" name=""/>
              <p:cNvSpPr/>
              <p:nvPr/>
            </p:nvSpPr>
            <p:spPr>
              <a:xfrm>
                <a:off x="4984920" y="2684520"/>
                <a:ext cx="62532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1400" strike="noStrike" u="none">
                    <a:solidFill>
                      <a:srgbClr val="0000ff"/>
                    </a:solidFill>
                    <a:effectLst/>
                    <a:uFillTx/>
                    <a:latin typeface="Arial"/>
                  </a:rPr>
                  <a:t>A-B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" name=""/>
              <p:cNvSpPr/>
              <p:nvPr/>
            </p:nvSpPr>
            <p:spPr>
              <a:xfrm>
                <a:off x="4984920" y="3032280"/>
                <a:ext cx="62532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1400" strike="noStrike" u="none">
                    <a:solidFill>
                      <a:srgbClr val="0000ff"/>
                    </a:solidFill>
                    <a:effectLst/>
                    <a:uFillTx/>
                    <a:latin typeface="Arial"/>
                  </a:rPr>
                  <a:t>A-C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" name=""/>
              <p:cNvSpPr/>
              <p:nvPr/>
            </p:nvSpPr>
            <p:spPr>
              <a:xfrm>
                <a:off x="4984920" y="3365640"/>
                <a:ext cx="62532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1400" strike="noStrike" u="none">
                    <a:solidFill>
                      <a:srgbClr val="0000ff"/>
                    </a:solidFill>
                    <a:effectLst/>
                    <a:uFillTx/>
                    <a:latin typeface="Arial"/>
                  </a:rPr>
                  <a:t>B-C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" name=""/>
              <p:cNvSpPr/>
              <p:nvPr/>
            </p:nvSpPr>
            <p:spPr>
              <a:xfrm>
                <a:off x="4984920" y="3684600"/>
                <a:ext cx="62532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1400" strike="noStrike" u="none">
                    <a:solidFill>
                      <a:srgbClr val="0000ff"/>
                    </a:solidFill>
                    <a:effectLst/>
                    <a:uFillTx/>
                    <a:latin typeface="Arial"/>
                  </a:rPr>
                  <a:t>B-D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" name=""/>
              <p:cNvSpPr/>
              <p:nvPr/>
            </p:nvSpPr>
            <p:spPr>
              <a:xfrm>
                <a:off x="4984920" y="4005360"/>
                <a:ext cx="62532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1400" strike="noStrike" u="none">
                    <a:solidFill>
                      <a:srgbClr val="0000ff"/>
                    </a:solidFill>
                    <a:effectLst/>
                    <a:uFillTx/>
                    <a:latin typeface="Arial"/>
                  </a:rPr>
                  <a:t>D-C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" name=""/>
              <p:cNvSpPr/>
              <p:nvPr/>
            </p:nvSpPr>
            <p:spPr>
              <a:xfrm>
                <a:off x="4984920" y="4332240"/>
                <a:ext cx="62532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1400" strike="noStrike" u="none">
                    <a:solidFill>
                      <a:srgbClr val="0000ff"/>
                    </a:solidFill>
                    <a:effectLst/>
                    <a:uFillTx/>
                    <a:latin typeface="Arial"/>
                  </a:rPr>
                  <a:t>A-D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41" name=""/>
            <p:cNvSpPr/>
            <p:nvPr/>
          </p:nvSpPr>
          <p:spPr>
            <a:xfrm rot="16200000">
              <a:off x="3966840" y="3450960"/>
              <a:ext cx="18874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Transactions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5886360" y="2090880"/>
              <a:ext cx="18734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Rights Required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3" name=""/>
          <p:cNvSpPr/>
          <p:nvPr/>
        </p:nvSpPr>
        <p:spPr>
          <a:xfrm>
            <a:off x="3678120" y="3063960"/>
            <a:ext cx="668520" cy="75384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94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7651E45-2A0D-44AD-95E1-18A05DFC59D4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58680" y="861840"/>
            <a:ext cx="8780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Problem: the number of flow rights required may be impractically large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152280" y="2171520"/>
            <a:ext cx="8686800" cy="2971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55000" lnSpcReduction="19999"/>
          </a:bodyPr>
          <a:p>
            <a:pPr marL="387360" indent="-387360">
              <a:lnSpc>
                <a:spcPts val="2299"/>
              </a:lnSpc>
              <a:spcBef>
                <a:spcPts val="125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large systems, the number of possible flow rights required to adequately represent the system may be very large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125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example, the unit commitment process in PJM considers hundreds of potential constraints in the day ahead market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125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 very large number of rights are required this could: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spcBef>
                <a:spcPts val="1125"/>
              </a:spcBef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raise transactions costs and hence lower forward liquidity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spcBef>
                <a:spcPts val="1125"/>
              </a:spcBef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the number of participants willing to trade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125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real problem with current flow-based RTO designs is that there is little real knowledge of how many rights must be traded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1250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the “commercial” flowgate model does not match operational realities then RMR-type gaming will increase need for RTO interventions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6EA7218-FB79-443B-AF65-DD3833F660DC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5648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1997-09-24T17:30:40Z</dcterms:created>
  <dc:creator>William Chapman</dc:creator>
  <dc:description/>
  <dc:language>en-US</dc:language>
  <cp:lastModifiedBy>Seabron Adamson</cp:lastModifiedBy>
  <cp:lastPrinted>1999-07-14T01:23:11Z</cp:lastPrinted>
  <dcterms:modified xsi:type="dcterms:W3CDTF">2001-03-26T21:20:47Z</dcterms:modified>
  <cp:revision>235</cp:revision>
  <dc:subject/>
  <dc:title>The Nash equilibrium</dc:title>
</cp:coreProperties>
</file>