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.wmf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28600" y="152280"/>
            <a:ext cx="9829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Getting Started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" name=""/>
          <p:cNvGrpSpPr/>
          <p:nvPr/>
        </p:nvGrpSpPr>
        <p:grpSpPr>
          <a:xfrm>
            <a:off x="160200" y="1255680"/>
            <a:ext cx="9931680" cy="4408560"/>
            <a:chOff x="160200" y="1255680"/>
            <a:chExt cx="9931680" cy="4408560"/>
          </a:xfrm>
        </p:grpSpPr>
        <p:sp>
          <p:nvSpPr>
            <p:cNvPr id="2" name=""/>
            <p:cNvSpPr/>
            <p:nvPr/>
          </p:nvSpPr>
          <p:spPr>
            <a:xfrm>
              <a:off x="1746360" y="1630440"/>
              <a:ext cx="0" cy="3330360"/>
            </a:xfrm>
            <a:prstGeom prst="line">
              <a:avLst/>
            </a:prstGeom>
            <a:ln w="2844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" name=""/>
            <p:cNvSpPr/>
            <p:nvPr/>
          </p:nvSpPr>
          <p:spPr>
            <a:xfrm flipH="1">
              <a:off x="5054760" y="1450800"/>
              <a:ext cx="9360" cy="4127760"/>
            </a:xfrm>
            <a:prstGeom prst="line">
              <a:avLst/>
            </a:prstGeom>
            <a:ln w="2844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" name=""/>
            <p:cNvSpPr/>
            <p:nvPr/>
          </p:nvSpPr>
          <p:spPr>
            <a:xfrm flipH="1">
              <a:off x="8422920" y="1631880"/>
              <a:ext cx="12600" cy="4014720"/>
            </a:xfrm>
            <a:prstGeom prst="line">
              <a:avLst/>
            </a:prstGeom>
            <a:ln w="2844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3610080" y="1255680"/>
              <a:ext cx="3095640" cy="24912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Select Option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3595680" y="1828800"/>
              <a:ext cx="3105000" cy="23652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Pick-n-choose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7000920" y="1824120"/>
              <a:ext cx="3085920" cy="24912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Custom Agreement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598920" y="2506680"/>
              <a:ext cx="3095640" cy="33480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Select Causes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6996240" y="2454120"/>
              <a:ext cx="3089160" cy="3524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Send Letter to ILEC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3589200" y="3201840"/>
              <a:ext cx="3114720" cy="6080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Send Letter to ILEC with cover letter ID’ing clauses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05600" y="3086280"/>
              <a:ext cx="3086280" cy="60768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Amend Template and send back with cover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identifying changes and issues with 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request for response and deadline for response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2" name=""/>
            <p:cNvGrpSpPr/>
            <p:nvPr/>
          </p:nvGrpSpPr>
          <p:grpSpPr>
            <a:xfrm>
              <a:off x="160200" y="1836720"/>
              <a:ext cx="3167280" cy="3165480"/>
              <a:chOff x="160200" y="1836720"/>
              <a:chExt cx="3167280" cy="3165480"/>
            </a:xfrm>
          </p:grpSpPr>
          <p:sp>
            <p:nvSpPr>
              <p:cNvPr id="13" name=""/>
              <p:cNvSpPr/>
              <p:nvPr/>
            </p:nvSpPr>
            <p:spPr>
              <a:xfrm>
                <a:off x="166680" y="1836720"/>
                <a:ext cx="3160800" cy="249120"/>
              </a:xfrm>
              <a:prstGeom prst="rect">
                <a:avLst/>
              </a:prstGeom>
              <a:solidFill>
                <a:srgbClr val="095ba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Frutiger 55 Roman"/>
                  </a:rPr>
                  <a:t>Off the Shelf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160200" y="2494080"/>
                <a:ext cx="3160800" cy="333360"/>
              </a:xfrm>
              <a:prstGeom prst="rect">
                <a:avLst/>
              </a:prstGeom>
              <a:solidFill>
                <a:srgbClr val="095ba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Frutiger 55 Roman"/>
                  </a:rPr>
                  <a:t>Select Agreement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160200" y="3171960"/>
                <a:ext cx="3162240" cy="641160"/>
              </a:xfrm>
              <a:prstGeom prst="rect">
                <a:avLst/>
              </a:prstGeom>
              <a:solidFill>
                <a:srgbClr val="095ba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ffffff"/>
                    </a:solidFill>
                    <a:effectLst/>
                    <a:uFillTx/>
                    <a:latin typeface="Frutiger 55 Roman"/>
                  </a:rPr>
                  <a:t>Send Letter to ILEC Identifying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574560" y="4127400"/>
                <a:ext cx="2359080" cy="874800"/>
              </a:xfrm>
              <a:prstGeom prst="rect">
                <a:avLst/>
              </a:prstGeom>
              <a:solidFill>
                <a:srgbClr val="095ba6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000" strike="noStrike" u="none">
                    <a:solidFill>
                      <a:srgbClr val="ffffff"/>
                    </a:solidFill>
                    <a:effectLst/>
                    <a:uFillTx/>
                    <a:latin typeface="Frutiger 55 Roman"/>
                  </a:rPr>
                  <a:t>File with State for Approval</a:t>
                </a:r>
                <a:endPara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7" name=""/>
            <p:cNvSpPr/>
            <p:nvPr/>
          </p:nvSpPr>
          <p:spPr>
            <a:xfrm>
              <a:off x="3973320" y="4121280"/>
              <a:ext cx="2359080" cy="8744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Negotiate and if necessary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Mediate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Arbitrate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Negotiate some more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7331040" y="4121280"/>
              <a:ext cx="2359080" cy="8744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Negotiate and finalize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564000" y="5326200"/>
              <a:ext cx="3085920" cy="33480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Send final agreement to State for Approval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942240" y="5311800"/>
              <a:ext cx="3089160" cy="352440"/>
            </a:xfrm>
            <a:prstGeom prst="rect">
              <a:avLst/>
            </a:prstGeom>
            <a:solidFill>
              <a:srgbClr val="095ba6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Send final agreement to State for Approval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1741320" y="1635120"/>
              <a:ext cx="6694560" cy="0"/>
            </a:xfrm>
            <a:prstGeom prst="line">
              <a:avLst/>
            </a:prstGeom>
            <a:ln w="2844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228600" y="152280"/>
            <a:ext cx="9829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Interconnection Analysis - Using EELs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660240" y="965160"/>
            <a:ext cx="1206720" cy="1498680"/>
          </a:xfrm>
          <a:prstGeom prst="irregularSeal1">
            <a:avLst/>
          </a:prstGeom>
          <a:solidFill>
            <a:srgbClr val="008240"/>
          </a:solidFill>
          <a:ln w="93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PSTN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660680" y="1676520"/>
            <a:ext cx="888840" cy="1404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4524480" y="1181160"/>
            <a:ext cx="1116000" cy="1168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6488280" y="1168560"/>
            <a:ext cx="1117440" cy="1168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IXC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8466120" y="1054080"/>
            <a:ext cx="1249560" cy="1498680"/>
          </a:xfrm>
          <a:prstGeom prst="irregularSeal1">
            <a:avLst/>
          </a:prstGeom>
          <a:solidFill>
            <a:srgbClr val="008240"/>
          </a:solidFill>
          <a:ln w="93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Network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3035160" y="2317680"/>
            <a:ext cx="44640" cy="603360"/>
            <a:chOff x="3035160" y="2317680"/>
            <a:chExt cx="44640" cy="603360"/>
          </a:xfrm>
        </p:grpSpPr>
        <p:sp>
          <p:nvSpPr>
            <p:cNvPr id="29" name=""/>
            <p:cNvSpPr/>
            <p:nvPr/>
          </p:nvSpPr>
          <p:spPr>
            <a:xfrm>
              <a:off x="3035160" y="2362320"/>
              <a:ext cx="0" cy="55872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079800" y="2317680"/>
              <a:ext cx="0" cy="55872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2548080" y="1168560"/>
            <a:ext cx="1116000" cy="1168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ILEC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Tandem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2" name=""/>
          <p:cNvGrpSpPr/>
          <p:nvPr/>
        </p:nvGrpSpPr>
        <p:grpSpPr>
          <a:xfrm>
            <a:off x="3067200" y="2863800"/>
            <a:ext cx="3771720" cy="31680"/>
            <a:chOff x="3067200" y="2863800"/>
            <a:chExt cx="3771720" cy="31680"/>
          </a:xfrm>
        </p:grpSpPr>
        <p:sp>
          <p:nvSpPr>
            <p:cNvPr id="33" name=""/>
            <p:cNvSpPr/>
            <p:nvPr/>
          </p:nvSpPr>
          <p:spPr>
            <a:xfrm>
              <a:off x="3067200" y="2895480"/>
              <a:ext cx="3733560" cy="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105000" y="2863800"/>
              <a:ext cx="3733920" cy="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5" name=""/>
          <p:cNvGrpSpPr/>
          <p:nvPr/>
        </p:nvGrpSpPr>
        <p:grpSpPr>
          <a:xfrm>
            <a:off x="6800760" y="2851200"/>
            <a:ext cx="451080" cy="419040"/>
            <a:chOff x="6800760" y="2851200"/>
            <a:chExt cx="451080" cy="419040"/>
          </a:xfrm>
        </p:grpSpPr>
        <p:sp>
          <p:nvSpPr>
            <p:cNvPr id="36" name=""/>
            <p:cNvSpPr/>
            <p:nvPr/>
          </p:nvSpPr>
          <p:spPr>
            <a:xfrm>
              <a:off x="6800760" y="2851200"/>
              <a:ext cx="432000" cy="37476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6819840" y="2895480"/>
              <a:ext cx="432000" cy="37476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8" name=""/>
          <p:cNvGrpSpPr/>
          <p:nvPr/>
        </p:nvGrpSpPr>
        <p:grpSpPr>
          <a:xfrm>
            <a:off x="6959520" y="2368440"/>
            <a:ext cx="150840" cy="817560"/>
            <a:chOff x="6959520" y="2368440"/>
            <a:chExt cx="150840" cy="817560"/>
          </a:xfrm>
        </p:grpSpPr>
        <p:sp>
          <p:nvSpPr>
            <p:cNvPr id="39" name=""/>
            <p:cNvSpPr/>
            <p:nvPr/>
          </p:nvSpPr>
          <p:spPr>
            <a:xfrm>
              <a:off x="6959520" y="2368440"/>
              <a:ext cx="138240" cy="804960"/>
            </a:xfrm>
            <a:custGeom>
              <a:avLst/>
              <a:gdLst>
                <a:gd name="textAreaLeft" fmla="*/ 0 w 138240"/>
                <a:gd name="textAreaRight" fmla="*/ 50040 w 138240"/>
                <a:gd name="textAreaTop" fmla="*/ 20880 h 804960"/>
                <a:gd name="textAreaBottom" fmla="*/ 784080 h 804960"/>
                <a:gd name="GluePoint1X" fmla="*/ 0 w 21600"/>
                <a:gd name="GluePoint1Y" fmla="*/ 0 h 21600"/>
                <a:gd name="GluePoint2X" fmla="*/ 0 w 21600"/>
                <a:gd name="GluePoint2Y" fmla="*/ 21600 h 21600"/>
                <a:gd name="GluePoint3X" fmla="*/ 21600 w 21600"/>
                <a:gd name="GluePoint3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cubicBezTo>
                    <a:pt x="5400" y="0"/>
                    <a:pt x="10800" y="900"/>
                    <a:pt x="10800" y="1800"/>
                  </a:cubicBezTo>
                  <a:lnTo>
                    <a:pt x="10800" y="9000"/>
                  </a:lnTo>
                  <a:cubicBezTo>
                    <a:pt x="10800" y="9900"/>
                    <a:pt x="16200" y="10800"/>
                    <a:pt x="21600" y="10800"/>
                  </a:cubicBezTo>
                  <a:cubicBezTo>
                    <a:pt x="16200" y="10800"/>
                    <a:pt x="10800" y="11700"/>
                    <a:pt x="10800" y="12600"/>
                  </a:cubicBezTo>
                  <a:lnTo>
                    <a:pt x="10800" y="19800"/>
                  </a:lnTo>
                  <a:cubicBezTo>
                    <a:pt x="10800" y="20700"/>
                    <a:pt x="5400" y="21600"/>
                    <a:pt x="0" y="21600"/>
                  </a:cubicBezTo>
                </a:path>
              </a:pathLst>
            </a:custGeom>
            <a:noFill/>
            <a:ln w="936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972480" y="2381400"/>
              <a:ext cx="137880" cy="804600"/>
            </a:xfrm>
            <a:custGeom>
              <a:avLst/>
              <a:gdLst>
                <a:gd name="textAreaLeft" fmla="*/ 0 w 137880"/>
                <a:gd name="textAreaRight" fmla="*/ 49680 w 137880"/>
                <a:gd name="textAreaTop" fmla="*/ 20880 h 804600"/>
                <a:gd name="textAreaBottom" fmla="*/ 783720 h 804600"/>
                <a:gd name="GluePoint1X" fmla="*/ 0 w 21600"/>
                <a:gd name="GluePoint1Y" fmla="*/ 0 h 21600"/>
                <a:gd name="GluePoint2X" fmla="*/ 0 w 21600"/>
                <a:gd name="GluePoint2Y" fmla="*/ 21600 h 21600"/>
                <a:gd name="GluePoint3X" fmla="*/ 21600 w 21600"/>
                <a:gd name="GluePoint3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cubicBezTo>
                    <a:pt x="5400" y="0"/>
                    <a:pt x="10800" y="900"/>
                    <a:pt x="10800" y="1800"/>
                  </a:cubicBezTo>
                  <a:lnTo>
                    <a:pt x="10800" y="9000"/>
                  </a:lnTo>
                  <a:cubicBezTo>
                    <a:pt x="10800" y="9900"/>
                    <a:pt x="16200" y="10800"/>
                    <a:pt x="21600" y="10800"/>
                  </a:cubicBezTo>
                  <a:cubicBezTo>
                    <a:pt x="16200" y="10800"/>
                    <a:pt x="10800" y="11700"/>
                    <a:pt x="10800" y="12600"/>
                  </a:cubicBezTo>
                  <a:lnTo>
                    <a:pt x="10800" y="19800"/>
                  </a:lnTo>
                  <a:cubicBezTo>
                    <a:pt x="10800" y="20700"/>
                    <a:pt x="5400" y="21600"/>
                    <a:pt x="0" y="21600"/>
                  </a:cubicBezTo>
                </a:path>
              </a:pathLst>
            </a:custGeom>
            <a:noFill/>
            <a:ln w="936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6519960" y="3251160"/>
            <a:ext cx="1117440" cy="116856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2" name=""/>
          <p:cNvGrpSpPr/>
          <p:nvPr/>
        </p:nvGrpSpPr>
        <p:grpSpPr>
          <a:xfrm>
            <a:off x="3066840" y="2349360"/>
            <a:ext cx="1974960" cy="908280"/>
            <a:chOff x="3066840" y="2349360"/>
            <a:chExt cx="1974960" cy="908280"/>
          </a:xfrm>
        </p:grpSpPr>
        <p:sp>
          <p:nvSpPr>
            <p:cNvPr id="43" name=""/>
            <p:cNvSpPr/>
            <p:nvPr/>
          </p:nvSpPr>
          <p:spPr>
            <a:xfrm flipH="1">
              <a:off x="3066840" y="2349360"/>
              <a:ext cx="1936440" cy="87660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" name=""/>
            <p:cNvSpPr/>
            <p:nvPr/>
          </p:nvSpPr>
          <p:spPr>
            <a:xfrm flipH="1">
              <a:off x="3105000" y="2381400"/>
              <a:ext cx="1936800" cy="87624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5" name=""/>
          <p:cNvSpPr/>
          <p:nvPr/>
        </p:nvSpPr>
        <p:spPr>
          <a:xfrm>
            <a:off x="2579760" y="3251160"/>
            <a:ext cx="1116000" cy="116856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2717280" y="2946240"/>
            <a:ext cx="349560" cy="476280"/>
            <a:chOff x="2717280" y="2946240"/>
            <a:chExt cx="349560" cy="476280"/>
          </a:xfrm>
        </p:grpSpPr>
        <p:sp>
          <p:nvSpPr>
            <p:cNvPr id="47" name=""/>
            <p:cNvSpPr/>
            <p:nvPr/>
          </p:nvSpPr>
          <p:spPr>
            <a:xfrm flipH="1">
              <a:off x="2717280" y="2946240"/>
              <a:ext cx="304920" cy="47628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 flipH="1">
              <a:off x="2761920" y="2946240"/>
              <a:ext cx="304920" cy="47628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3371760" y="3378240"/>
            <a:ext cx="3498840" cy="25200"/>
            <a:chOff x="3371760" y="3378240"/>
            <a:chExt cx="3498840" cy="25200"/>
          </a:xfrm>
        </p:grpSpPr>
        <p:sp>
          <p:nvSpPr>
            <p:cNvPr id="50" name=""/>
            <p:cNvSpPr/>
            <p:nvPr/>
          </p:nvSpPr>
          <p:spPr>
            <a:xfrm>
              <a:off x="3371760" y="3378240"/>
              <a:ext cx="3454560" cy="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416400" y="3403440"/>
              <a:ext cx="3454200" cy="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2" name=""/>
          <p:cNvSpPr/>
          <p:nvPr/>
        </p:nvSpPr>
        <p:spPr>
          <a:xfrm>
            <a:off x="3359160" y="3378240"/>
            <a:ext cx="1797120" cy="83196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4818240" y="3994200"/>
            <a:ext cx="1117440" cy="1168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54" name=""/>
          <p:cNvGrpSpPr/>
          <p:nvPr/>
        </p:nvGrpSpPr>
        <p:grpSpPr>
          <a:xfrm>
            <a:off x="3041640" y="4419720"/>
            <a:ext cx="38160" cy="1073160"/>
            <a:chOff x="3041640" y="4419720"/>
            <a:chExt cx="38160" cy="1073160"/>
          </a:xfrm>
        </p:grpSpPr>
        <p:sp>
          <p:nvSpPr>
            <p:cNvPr id="55" name=""/>
            <p:cNvSpPr/>
            <p:nvPr/>
          </p:nvSpPr>
          <p:spPr>
            <a:xfrm>
              <a:off x="3041640" y="4432320"/>
              <a:ext cx="0" cy="104760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 flipH="1">
              <a:off x="3073320" y="4419720"/>
              <a:ext cx="6480" cy="107316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7" name=""/>
          <p:cNvGrpSpPr/>
          <p:nvPr/>
        </p:nvGrpSpPr>
        <p:grpSpPr>
          <a:xfrm>
            <a:off x="5315040" y="5168880"/>
            <a:ext cx="36360" cy="685800"/>
            <a:chOff x="5315040" y="5168880"/>
            <a:chExt cx="36360" cy="685800"/>
          </a:xfrm>
        </p:grpSpPr>
        <p:sp>
          <p:nvSpPr>
            <p:cNvPr id="58" name=""/>
            <p:cNvSpPr/>
            <p:nvPr/>
          </p:nvSpPr>
          <p:spPr>
            <a:xfrm>
              <a:off x="5315040" y="5176800"/>
              <a:ext cx="0" cy="66348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345280" y="5168880"/>
              <a:ext cx="6120" cy="68580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0" name=""/>
          <p:cNvGrpSpPr/>
          <p:nvPr/>
        </p:nvGrpSpPr>
        <p:grpSpPr>
          <a:xfrm>
            <a:off x="7067520" y="4432320"/>
            <a:ext cx="38160" cy="1073160"/>
            <a:chOff x="7067520" y="4432320"/>
            <a:chExt cx="38160" cy="1073160"/>
          </a:xfrm>
        </p:grpSpPr>
        <p:sp>
          <p:nvSpPr>
            <p:cNvPr id="61" name=""/>
            <p:cNvSpPr/>
            <p:nvPr/>
          </p:nvSpPr>
          <p:spPr>
            <a:xfrm>
              <a:off x="7067520" y="4444920"/>
              <a:ext cx="0" cy="104760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 flipH="1">
              <a:off x="7099200" y="4432320"/>
              <a:ext cx="6480" cy="107316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3" name=""/>
          <p:cNvSpPr/>
          <p:nvPr/>
        </p:nvSpPr>
        <p:spPr>
          <a:xfrm>
            <a:off x="4846680" y="1324080"/>
            <a:ext cx="608040" cy="425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4897440" y="1913040"/>
            <a:ext cx="492120" cy="38736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5" name=""/>
          <p:cNvGrpSpPr/>
          <p:nvPr/>
        </p:nvGrpSpPr>
        <p:grpSpPr>
          <a:xfrm>
            <a:off x="5024520" y="1654200"/>
            <a:ext cx="81000" cy="250920"/>
            <a:chOff x="5024520" y="1654200"/>
            <a:chExt cx="81000" cy="250920"/>
          </a:xfrm>
        </p:grpSpPr>
        <p:sp>
          <p:nvSpPr>
            <p:cNvPr id="66" name=""/>
            <p:cNvSpPr/>
            <p:nvPr/>
          </p:nvSpPr>
          <p:spPr>
            <a:xfrm>
              <a:off x="5024520" y="1654200"/>
              <a:ext cx="57240" cy="25092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5057640" y="1654200"/>
              <a:ext cx="47880" cy="194400"/>
            </a:xfrm>
            <a:prstGeom prst="line">
              <a:avLst/>
            </a:prstGeom>
            <a:ln w="2844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8" name=""/>
          <p:cNvSpPr/>
          <p:nvPr/>
        </p:nvSpPr>
        <p:spPr>
          <a:xfrm>
            <a:off x="1511280" y="3613320"/>
            <a:ext cx="1060560" cy="47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ILEC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End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895320" y="4991040"/>
            <a:ext cx="1263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Collo Facility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940280" y="3384720"/>
            <a:ext cx="1289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EEL (Loop + Transport)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2730600" y="4692600"/>
            <a:ext cx="106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2495520" y="6121440"/>
            <a:ext cx="106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CLEC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Cust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5022720" y="5346720"/>
            <a:ext cx="1060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6794640" y="4844880"/>
            <a:ext cx="106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6566040" y="6146640"/>
            <a:ext cx="106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CLEC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Cust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2390760" y="5443560"/>
            <a:ext cx="1106640" cy="741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" name="" descr=""/>
          <p:cNvPicPr/>
          <p:nvPr/>
        </p:nvPicPr>
        <p:blipFill>
          <a:blip r:embed="rId2"/>
          <a:stretch/>
        </p:blipFill>
        <p:spPr>
          <a:xfrm>
            <a:off x="4708440" y="5811840"/>
            <a:ext cx="1106640" cy="741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/>
        </p:blipFill>
        <p:spPr>
          <a:xfrm>
            <a:off x="6429240" y="5475240"/>
            <a:ext cx="1106640" cy="741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"/>
          <p:cNvSpPr/>
          <p:nvPr/>
        </p:nvSpPr>
        <p:spPr>
          <a:xfrm>
            <a:off x="2894040" y="3976560"/>
            <a:ext cx="568440" cy="362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MDF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2595600" y="3759120"/>
            <a:ext cx="282600" cy="5461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2817720" y="3333600"/>
            <a:ext cx="517680" cy="349560"/>
          </a:xfrm>
          <a:prstGeom prst="rect">
            <a:avLst/>
          </a:prstGeom>
          <a:noFill/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2811600" y="3378240"/>
            <a:ext cx="561960" cy="355680"/>
          </a:xfrm>
          <a:prstGeom prst="rect">
            <a:avLst/>
          </a:prstGeom>
          <a:noFill/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2919240" y="4002120"/>
            <a:ext cx="587520" cy="38736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3035160" y="3727440"/>
            <a:ext cx="0" cy="26028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3067200" y="3708360"/>
            <a:ext cx="0" cy="26028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2614680" y="3784680"/>
            <a:ext cx="231840" cy="5014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5899320" y="4438800"/>
            <a:ext cx="1060200" cy="47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ILEC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End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7569360" y="3600360"/>
            <a:ext cx="1060200" cy="47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ILEC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End Office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8153280" y="4616280"/>
            <a:ext cx="1835280" cy="1168200"/>
          </a:xfrm>
          <a:prstGeom prst="rect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Key: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 = Loop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DLC = Digital Loop Carrier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SW = Voice Switch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MDF = Main Dist. Frame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XC = Cross Connect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7556400" y="2622600"/>
            <a:ext cx="221616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ILEC Common Transport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11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CLEC Dedicated Transport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1" name=""/>
          <p:cNvGrpSpPr/>
          <p:nvPr/>
        </p:nvGrpSpPr>
        <p:grpSpPr>
          <a:xfrm>
            <a:off x="7372440" y="2717640"/>
            <a:ext cx="228600" cy="19080"/>
            <a:chOff x="7372440" y="2717640"/>
            <a:chExt cx="228600" cy="19080"/>
          </a:xfrm>
        </p:grpSpPr>
        <p:sp>
          <p:nvSpPr>
            <p:cNvPr id="92" name=""/>
            <p:cNvSpPr/>
            <p:nvPr/>
          </p:nvSpPr>
          <p:spPr>
            <a:xfrm>
              <a:off x="7372440" y="2717640"/>
              <a:ext cx="209520" cy="0"/>
            </a:xfrm>
            <a:prstGeom prst="line">
              <a:avLst/>
            </a:prstGeom>
            <a:ln w="1908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7391520" y="2736720"/>
              <a:ext cx="209520" cy="0"/>
            </a:xfrm>
            <a:prstGeom prst="line">
              <a:avLst/>
            </a:prstGeom>
            <a:ln w="1908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4" name=""/>
          <p:cNvGrpSpPr/>
          <p:nvPr/>
        </p:nvGrpSpPr>
        <p:grpSpPr>
          <a:xfrm>
            <a:off x="7378560" y="2876400"/>
            <a:ext cx="241200" cy="25200"/>
            <a:chOff x="7378560" y="2876400"/>
            <a:chExt cx="241200" cy="25200"/>
          </a:xfrm>
        </p:grpSpPr>
        <p:sp>
          <p:nvSpPr>
            <p:cNvPr id="95" name=""/>
            <p:cNvSpPr/>
            <p:nvPr/>
          </p:nvSpPr>
          <p:spPr>
            <a:xfrm>
              <a:off x="7378560" y="2876400"/>
              <a:ext cx="215640" cy="0"/>
            </a:xfrm>
            <a:prstGeom prst="line">
              <a:avLst/>
            </a:prstGeom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7403760" y="2901600"/>
              <a:ext cx="216000" cy="0"/>
            </a:xfrm>
            <a:prstGeom prst="line">
              <a:avLst/>
            </a:prstGeom>
            <a:ln w="1908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7" name=""/>
          <p:cNvSpPr/>
          <p:nvPr/>
        </p:nvSpPr>
        <p:spPr>
          <a:xfrm>
            <a:off x="5122800" y="4656240"/>
            <a:ext cx="568440" cy="3618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MDF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4824360" y="4438800"/>
            <a:ext cx="282600" cy="5461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5186520" y="4019400"/>
            <a:ext cx="517320" cy="3495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MUX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5180040" y="4038480"/>
            <a:ext cx="561960" cy="3812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5148360" y="4681440"/>
            <a:ext cx="587160" cy="38736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5264280" y="4406760"/>
            <a:ext cx="0" cy="26064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295960" y="4387680"/>
            <a:ext cx="0" cy="26064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4843440" y="4464000"/>
            <a:ext cx="231840" cy="5018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6862680" y="3970440"/>
            <a:ext cx="568440" cy="36180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MDF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7358040" y="3416400"/>
            <a:ext cx="282600" cy="5461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6786720" y="3327480"/>
            <a:ext cx="517320" cy="349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MUX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6780240" y="3371760"/>
            <a:ext cx="561960" cy="35568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6888240" y="3995640"/>
            <a:ext cx="587160" cy="38736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7004160" y="3720960"/>
            <a:ext cx="0" cy="26064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7035840" y="3701880"/>
            <a:ext cx="0" cy="26064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7377120" y="3441600"/>
            <a:ext cx="231840" cy="5018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 flipH="1">
            <a:off x="4876920" y="2901960"/>
            <a:ext cx="404640" cy="1517760"/>
          </a:xfrm>
          <a:prstGeom prst="line">
            <a:avLst/>
          </a:prstGeom>
          <a:ln w="38160">
            <a:solidFill>
              <a:srgbClr val="095ba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 flipH="1">
            <a:off x="4831920" y="2940120"/>
            <a:ext cx="405000" cy="1517760"/>
          </a:xfrm>
          <a:prstGeom prst="line">
            <a:avLst/>
          </a:prstGeom>
          <a:ln w="38160">
            <a:solidFill>
              <a:srgbClr val="095ba6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736640" y="1714680"/>
            <a:ext cx="851040" cy="144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16" name=""/>
          <p:cNvGrpSpPr/>
          <p:nvPr/>
        </p:nvGrpSpPr>
        <p:grpSpPr>
          <a:xfrm>
            <a:off x="3686040" y="1676520"/>
            <a:ext cx="851040" cy="38160"/>
            <a:chOff x="3686040" y="1676520"/>
            <a:chExt cx="851040" cy="38160"/>
          </a:xfrm>
        </p:grpSpPr>
        <p:sp>
          <p:nvSpPr>
            <p:cNvPr id="117" name=""/>
            <p:cNvSpPr/>
            <p:nvPr/>
          </p:nvSpPr>
          <p:spPr>
            <a:xfrm>
              <a:off x="3686040" y="1676520"/>
              <a:ext cx="812880" cy="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3724200" y="1714680"/>
              <a:ext cx="812880" cy="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19" name=""/>
          <p:cNvGrpSpPr/>
          <p:nvPr/>
        </p:nvGrpSpPr>
        <p:grpSpPr>
          <a:xfrm>
            <a:off x="5654520" y="1650960"/>
            <a:ext cx="851040" cy="38160"/>
            <a:chOff x="5654520" y="1650960"/>
            <a:chExt cx="851040" cy="38160"/>
          </a:xfrm>
        </p:grpSpPr>
        <p:sp>
          <p:nvSpPr>
            <p:cNvPr id="120" name=""/>
            <p:cNvSpPr/>
            <p:nvPr/>
          </p:nvSpPr>
          <p:spPr>
            <a:xfrm>
              <a:off x="5654520" y="1650960"/>
              <a:ext cx="812880" cy="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5692680" y="1689120"/>
              <a:ext cx="812880" cy="0"/>
            </a:xfrm>
            <a:prstGeom prst="line">
              <a:avLst/>
            </a:prstGeom>
            <a:ln w="38160">
              <a:solidFill>
                <a:srgbClr val="095ba6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22" name=""/>
          <p:cNvSpPr/>
          <p:nvPr/>
        </p:nvSpPr>
        <p:spPr>
          <a:xfrm>
            <a:off x="7629480" y="1625760"/>
            <a:ext cx="889200" cy="1404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7705800" y="1663560"/>
            <a:ext cx="850680" cy="180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4802040" y="1285920"/>
            <a:ext cx="581040" cy="425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4884840" y="1887480"/>
            <a:ext cx="492120" cy="4255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963880" y="3672000"/>
            <a:ext cx="56844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XC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6926400" y="3684600"/>
            <a:ext cx="56808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XC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4846680" y="770040"/>
            <a:ext cx="56844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CLEC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Switch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423720" y="4908600"/>
            <a:ext cx="517680" cy="349200"/>
          </a:xfrm>
          <a:prstGeom prst="rect">
            <a:avLst/>
          </a:prstGeom>
          <a:noFill/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379440" y="4870440"/>
            <a:ext cx="511200" cy="349200"/>
          </a:xfrm>
          <a:prstGeom prst="rect">
            <a:avLst/>
          </a:prstGeom>
          <a:noFill/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2001-02-22T17:17:26Z</dcterms:created>
  <dc:creator>KBurton</dc:creator>
  <dc:description/>
  <dc:language>en-US</dc:language>
  <cp:lastModifiedBy>KBurton</cp:lastModifiedBy>
  <cp:lastPrinted>2001-02-22T20:43:37Z</cp:lastPrinted>
  <dcterms:modified xsi:type="dcterms:W3CDTF">2001-02-22T20:43:38Z</dcterms:modified>
  <cp:revision>33</cp:revision>
  <dc:subject/>
  <dc:title>No Slide Title</dc:title>
</cp:coreProperties>
</file>