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2360D5D-3C0D-4CED-B405-B578CA7A1BA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086B5EC-C9BD-4A4C-8088-B1925CEA590A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10555E4-B2DA-40CE-80AC-1213F54A8564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172200" y="64004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D7C282E5-AF30-47CC-9E68-A119B05A0A2F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 Company Partner Discussion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 Price Uncertainty Products (“PUPs”)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21, 1999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PUPs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returns differential of PUPS vs. merchant is in the range of 5% - 10% against pro-forma future commodity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rot="18900000">
            <a:off x="7617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18900000">
            <a:off x="761760" y="5562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what to do with collateral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4304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Creditors can offer Enron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4304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 is to protect Enron’s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helping merchant generators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rating,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4063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than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to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2704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936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5549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95288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62320" y="175248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2361960" y="213372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361960" y="312408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240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76720" y="320040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57200" y="4343400"/>
            <a:ext cx="4038480" cy="22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Payer: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floating: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market based index and a strike price = Fuel 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010280" y="1066680"/>
            <a:ext cx="1981440" cy="11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fin.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361960" y="350532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800600" y="4267080"/>
            <a:ext cx="3962520" cy="21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Termination Requirements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Financial-Buy contract cannot terminate due to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bankruptcy.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Both contracts can be terminated for non-performance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Under any termination, a MTM payment is owed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Anytime Financial-Buy terminates, Financial-Sell must also terminate.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MTM effects. offset each 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010280" y="2286000"/>
            <a:ext cx="1981440" cy="196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Expenses: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Debt service &amp; EPMI Fin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EPMI Fin 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$ Owed 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O&amp;M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Reserve replenishment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Equity distributions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"/>
          <p:cNvSpPr/>
          <p:nvPr/>
        </p:nvSpPr>
        <p:spPr>
          <a:xfrm>
            <a:off x="5486400" y="243828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752480" y="1981080"/>
            <a:ext cx="1905120" cy="152424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Trustee: Revenues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D/S &amp; Fin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Fin 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$ Owed 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O&amp;M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Reserve Replenishment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Equity distributions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752480" y="4648320"/>
            <a:ext cx="1676520" cy="13716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Payments owed EPMI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non-recourse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Trustee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Recourse is to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3809880" y="2819520"/>
            <a:ext cx="15242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3505320" y="4572000"/>
            <a:ext cx="2666880" cy="6858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62520" y="2514600"/>
            <a:ext cx="1447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revenues into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267080" y="4952880"/>
            <a:ext cx="1752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 &amp;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Reimbursement Agreement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467480" y="3962520"/>
            <a:ext cx="1524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Distributions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867280" y="13716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Revenues: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e, cap., ancillaries, insurance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proceeds, LD payments, 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248520" y="160020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2280" y="2590920"/>
            <a:ext cx="838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Bondholders: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1066320" y="281952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914400" y="2362320"/>
            <a:ext cx="7621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Debt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182880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20968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371600" y="6324480"/>
            <a:ext cx="36576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(Fin-Buy) = Fixed (Fin-Sell) = Debt Service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315200" y="327672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077320" y="327672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523880" y="3733920"/>
            <a:ext cx="2286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276720" y="3733200"/>
            <a:ext cx="304560" cy="78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1981080" y="3657600"/>
            <a:ext cx="1526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2209680" y="3657600"/>
            <a:ext cx="30492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2590920" y="3733920"/>
            <a:ext cx="30456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3048120" y="3504600"/>
            <a:ext cx="15228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89548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3276720" y="35812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886200" y="3276720"/>
            <a:ext cx="1523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886200" y="2819520"/>
            <a:ext cx="14479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lock box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86200" y="3352680"/>
            <a:ext cx="14479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O&amp;M, Equity dist.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than expected revenues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761760" y="27172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761760" y="5028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creditor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 so that we may assume the senior creditor position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8900000">
            <a:off x="7617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7617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761760" y="4571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1999-12-21T12:01:25Z</cp:lastPrinted>
  <dcterms:modified xsi:type="dcterms:W3CDTF">1999-12-21T17:48:08Z</dcterms:modified>
  <cp:revision>61</cp:revision>
  <dc:subject/>
  <dc:title>Overview</dc:title>
</cp:coreProperties>
</file>