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3E3A2A-8815-44C9-A1FA-9F96834CA807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74D5DD6-83FC-48C5-A3B8-40CCF31C0299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CE2E81-B19A-4F9D-9EB3-4A192740D8B5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1722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D9941E43-1512-4C53-B660-EE7D8946E72C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Insurance Company Partner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Price Uncertainty Products (“PUPs”)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21, 1999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PUPs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returns differential of PUPS vs. merchant is in the range of 5% - 10% against pro-forma future commodity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7617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761760" y="5562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what to do with collateral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Creditors can offer Enron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4304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is to protect Enron’s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helping merchant generators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99960" indent="-2854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rating,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than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to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5288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5146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954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24080" y="32767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7200" y="4343400"/>
            <a:ext cx="4038480" cy="220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floating: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market based index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010280" y="1066680"/>
            <a:ext cx="1981440" cy="1154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fin.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438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800600" y="4267080"/>
            <a:ext cx="3962520" cy="21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Termination Requirements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Financial-Buy contract cannot terminate due to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bankruptcy.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Both contracts can be terminated for non-performance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Under any termination, a MTM payment is owed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Anytime Financial-Buy terminates, Financial-Sell must also terminate.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68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MTM effects offset each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010280" y="2286000"/>
            <a:ext cx="1981440" cy="196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Expenses: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&amp; EPMI Fin            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EPMI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840" indent="-17784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5" name=""/>
          <p:cNvSpPr/>
          <p:nvPr/>
        </p:nvSpPr>
        <p:spPr>
          <a:xfrm>
            <a:off x="5486400" y="243828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52480" y="1981080"/>
            <a:ext cx="1905120" cy="152424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Trustee: Revenues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D/S &amp; Fin 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Fin 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$ Owed 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O&amp;M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Reserve Replenishment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52480" y="4648320"/>
            <a:ext cx="1676520" cy="13716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Payments owed EPMI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 non-recourse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Trustee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Recourse is to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3809880" y="2819520"/>
            <a:ext cx="15242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505320" y="4572000"/>
            <a:ext cx="2666880" cy="68580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62520" y="2590920"/>
            <a:ext cx="14475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revenues into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267080" y="4952880"/>
            <a:ext cx="1752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&amp;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Reimbursement Agreement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467480" y="3962520"/>
            <a:ext cx="152424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Distributions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867280" y="13716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  e, cap., ancillaries, insurance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proceeds, LD payments, other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248520" y="160020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52280" y="2590920"/>
            <a:ext cx="838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1066320" y="281952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143000" y="2362320"/>
            <a:ext cx="5335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Debt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 flipV="1">
            <a:off x="182880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2096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371600" y="6324480"/>
            <a:ext cx="36576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(Fin-Buy) = Fixed (Fin-Sell) = Debt Service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315200" y="327672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8077320" y="327672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523880" y="3733920"/>
            <a:ext cx="2286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3276720" y="3733200"/>
            <a:ext cx="304560" cy="78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1981080" y="3657600"/>
            <a:ext cx="1526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Financial-Buy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V="1">
            <a:off x="2209680" y="3657600"/>
            <a:ext cx="30492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2590920" y="3733920"/>
            <a:ext cx="30456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V="1">
            <a:off x="3048120" y="3504600"/>
            <a:ext cx="15228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Financial-Sell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2895480" y="35812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3276720" y="35812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886200" y="3276720"/>
            <a:ext cx="15238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038480" y="2819520"/>
            <a:ext cx="12956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lock box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86200" y="335268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O&amp;M, Equity dist.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than expected revenues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creditor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 so that we may assume the senior creditor position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7617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7617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761760" y="4571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1999-12-21T18:24:49Z</cp:lastPrinted>
  <dcterms:modified xsi:type="dcterms:W3CDTF">1999-12-21T19:48:09Z</dcterms:modified>
  <cp:revision>63</cp:revision>
  <dc:subject/>
  <dc:title>Overview</dc:title>
</cp:coreProperties>
</file>