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3.xml.rels" ContentType="application/vnd.openxmlformats-package.relationships+xml"/>
  <Override PartName="/ppt/notesSlides/notesSlide1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69372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1"/>
          </p:nvPr>
        </p:nvSpPr>
        <p:spPr>
          <a:xfrm>
            <a:off x="6000480" y="-360"/>
            <a:ext cx="85716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move the slide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14040" y="4343040"/>
            <a:ext cx="2646360" cy="1227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2"/>
          </p:nvPr>
        </p:nvSpPr>
        <p:spPr>
          <a:xfrm>
            <a:off x="0" y="8866800"/>
            <a:ext cx="65088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3"/>
          </p:nvPr>
        </p:nvSpPr>
        <p:spPr>
          <a:xfrm>
            <a:off x="6495840" y="8866800"/>
            <a:ext cx="36180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5E76504-24F9-45CC-85F3-AD6FF0118D7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"/>
          <p:cNvSpPr txBox="1"/>
          <p:nvPr/>
        </p:nvSpPr>
        <p:spPr>
          <a:xfrm>
            <a:off x="6495840" y="8866800"/>
            <a:ext cx="36180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DECFA1E-34CE-43D6-AFB2-8A2E3CE68DB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 txBox="1"/>
          <p:nvPr/>
        </p:nvSpPr>
        <p:spPr>
          <a:xfrm>
            <a:off x="0" y="8866800"/>
            <a:ext cx="65088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 txBox="1"/>
          <p:nvPr/>
        </p:nvSpPr>
        <p:spPr>
          <a:xfrm>
            <a:off x="-360" y="-360"/>
            <a:ext cx="69372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 txBox="1"/>
          <p:nvPr/>
        </p:nvSpPr>
        <p:spPr>
          <a:xfrm>
            <a:off x="6000480" y="-360"/>
            <a:ext cx="85716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PlaceHolder 1"/>
          <p:cNvSpPr>
            <a:spLocks noGrp="1"/>
          </p:cNvSpPr>
          <p:nvPr>
            <p:ph type="sldImg"/>
          </p:nvPr>
        </p:nvSpPr>
        <p:spPr>
          <a:xfrm>
            <a:off x="3429000" y="239220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487" name="PlaceHolder 2"/>
          <p:cNvSpPr>
            <a:spLocks noGrp="1"/>
          </p:cNvSpPr>
          <p:nvPr>
            <p:ph type="body"/>
          </p:nvPr>
        </p:nvSpPr>
        <p:spPr>
          <a:xfrm>
            <a:off x="914040" y="4343040"/>
            <a:ext cx="2646360" cy="122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25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25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25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42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42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42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2120" y="6477120"/>
            <a:ext cx="815328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752480" y="6537240"/>
            <a:ext cx="5943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Jose Bestard - Institute of the Americas- Ninth Annual LA Energy Conference -May 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0" y="327672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Brazilian Energy Tariffs and Regulation Issues</a:t>
            </a:r>
            <a:br>
              <a:rPr sz="2000"/>
            </a:b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“Like changing tires on a moving vehicle”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0" y="4800600"/>
            <a:ext cx="9144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Bestard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Enron South America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Institute of the Americas</a:t>
            </a:r>
            <a:br>
              <a:rPr sz="17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 Jolla, May 15-16, 2000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3124080" y="1066680"/>
          <a:ext cx="2133720" cy="1752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24080" y="1066680"/>
                    <a:ext cx="2133720" cy="175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Principal  Barriers to Thermoelectric Projects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1199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Uncertainties due market in transition between the old system and the market system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Stability/Predictability of electric transition rules.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Delays in the working of the MAE.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liquidity in the MAE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Opening of the gas market to competition (Convergence of gas and electricity)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of Electric Distributors to sign a long-term PPAs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Weak Financial Position –  Regulatory Lag and Devaluation impact.- (EBIDAT Recovery ?)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Separation of Distribution and Commercial Functions – Limited margins ?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Progress to allow more free customers – size of the captive market?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Principal  Barriers to Thermoelectric Projects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Valor Normativo and Pass-through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Level and indexation formula (One for all  Brazil – does not reflect projects differences)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does not reflects the US$ obligations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Mechanisms to harmonize gas indexation and other US$ obligations with electricity indexation (tracking account)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199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MAE/ONS Exposure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Influence of other projects on future transmission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Influence of back-up costs.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Frequency response requirements requested by ONS for gas turbines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199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of Free consumers/Marketers to sign long-term PPA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customer not leaving until initial contracts are renegotiated and future more clear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Principal  Barriers to Thermoelectric Projects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80520" y="11430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 for limited resources.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amount of turbines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 constraints in institutions to process simultaneous projects. (Banks, Regulators, Environmental Agencies)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Obtaining Financing in an uncertain regulatory environment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Legal/Institutional concerns with international project financing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Dispute resolution- International Forum, Enforceability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Bank rules for US$ account transfers.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with Gas supply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Requires more flexible TOP obligations – Hydro matching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Financing clauses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Disputes with concessionaires and specific projects - Exclusivity.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“Preferential pricing” for certain projects – Competition on the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Taxation – ICMS deferral to final consumer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Bank- TOP payments for imported gas. – Economic dispatch different from dedicated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 rot="16200000">
            <a:off x="-92520" y="4292640"/>
            <a:ext cx="108432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US$/MWh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Distribution Companies have been affected by devaluation impact and regulatory lag. Are they able to guarantee long term PPAs?…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608760" y="1752480"/>
            <a:ext cx="800316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85000"/>
              </a:lnSpc>
              <a:spcBef>
                <a:spcPts val="45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</a:t>
            </a:r>
            <a:r>
              <a:rPr b="0" lang="en-CA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(Earnings before Interest, Taxes, Depreciation,Amortization)</a:t>
            </a: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— actual vs expected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008760" y="3124440"/>
            <a:ext cx="3135240" cy="71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spAutoFit/>
          </a:bodyPr>
          <a:p>
            <a:pPr marL="343080" indent="-343080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Median up to Dec/98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data from the companies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progression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CIEE, analysis A.T. Kearney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" name=""/>
          <p:cNvGrpSpPr/>
          <p:nvPr/>
        </p:nvGrpSpPr>
        <p:grpSpPr>
          <a:xfrm>
            <a:off x="5791320" y="3276720"/>
            <a:ext cx="272880" cy="317160"/>
            <a:chOff x="5791320" y="3276720"/>
            <a:chExt cx="272880" cy="317160"/>
          </a:xfrm>
        </p:grpSpPr>
        <p:sp>
          <p:nvSpPr>
            <p:cNvPr id="55" name=""/>
            <p:cNvSpPr/>
            <p:nvPr/>
          </p:nvSpPr>
          <p:spPr>
            <a:xfrm>
              <a:off x="5791320" y="3276720"/>
              <a:ext cx="272880" cy="7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791320" y="3435480"/>
              <a:ext cx="272880" cy="0"/>
            </a:xfrm>
            <a:prstGeom prst="line">
              <a:avLst/>
            </a:prstGeom>
            <a:ln w="28440">
              <a:solidFill>
                <a:srgbClr val="99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791320" y="3592800"/>
              <a:ext cx="272880" cy="1080"/>
            </a:xfrm>
            <a:prstGeom prst="line">
              <a:avLst/>
            </a:prstGeom>
            <a:ln w="2844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" name=""/>
          <p:cNvSpPr/>
          <p:nvPr/>
        </p:nvSpPr>
        <p:spPr>
          <a:xfrm>
            <a:off x="2629080" y="2476440"/>
            <a:ext cx="0" cy="303228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91440" bIns="91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17480" y="3540240"/>
            <a:ext cx="1800" cy="19778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17480" y="5518080"/>
            <a:ext cx="8197920" cy="1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V="1">
            <a:off x="755640" y="4198680"/>
            <a:ext cx="76320" cy="71892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31960" y="4199040"/>
            <a:ext cx="77760" cy="36036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909720" y="4559400"/>
            <a:ext cx="77760" cy="28728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987480" y="4354200"/>
            <a:ext cx="76320" cy="49212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063800" y="4354560"/>
            <a:ext cx="77760" cy="15552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141560" y="4510080"/>
            <a:ext cx="77760" cy="36036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1219320" y="4667400"/>
            <a:ext cx="75960" cy="20304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1295280" y="4593960"/>
            <a:ext cx="57240" cy="7308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1352520" y="4535280"/>
            <a:ext cx="77760" cy="5868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1430280" y="4343400"/>
            <a:ext cx="77760" cy="19224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508040" y="4343400"/>
            <a:ext cx="76320" cy="9540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1584360" y="4343040"/>
            <a:ext cx="77760" cy="9540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662120" y="3814920"/>
            <a:ext cx="76320" cy="52848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738440" y="3814920"/>
            <a:ext cx="77760" cy="3636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1816200" y="3659040"/>
            <a:ext cx="77760" cy="19224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893960" y="3659040"/>
            <a:ext cx="75960" cy="43200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1969920" y="4019040"/>
            <a:ext cx="78120" cy="7164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048040" y="4019400"/>
            <a:ext cx="75960" cy="47952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2124000" y="4377960"/>
            <a:ext cx="77760" cy="12060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2201760" y="4211280"/>
            <a:ext cx="77760" cy="16668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V="1">
            <a:off x="2279520" y="3658680"/>
            <a:ext cx="76320" cy="55260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355840" y="3659040"/>
            <a:ext cx="77760" cy="32400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V="1">
            <a:off x="2433600" y="3755520"/>
            <a:ext cx="57240" cy="22716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490840" y="3755880"/>
            <a:ext cx="77760" cy="115092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568600" y="4906800"/>
            <a:ext cx="76320" cy="3492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V="1">
            <a:off x="2644920" y="4667400"/>
            <a:ext cx="77760" cy="27432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2722680" y="4583160"/>
            <a:ext cx="75960" cy="8424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2798640" y="4438440"/>
            <a:ext cx="77760" cy="14436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876400" y="4438800"/>
            <a:ext cx="77760" cy="21564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2954160" y="4114440"/>
            <a:ext cx="76320" cy="53964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030480" y="4114800"/>
            <a:ext cx="77760" cy="107964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3108240" y="5133960"/>
            <a:ext cx="76320" cy="6048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3184560" y="4954680"/>
            <a:ext cx="77760" cy="17928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3262320" y="4774680"/>
            <a:ext cx="76320" cy="17964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55640" y="4630680"/>
            <a:ext cx="76320" cy="180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V="1">
            <a:off x="831960" y="4570200"/>
            <a:ext cx="77760" cy="6012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V="1">
            <a:off x="909720" y="4559040"/>
            <a:ext cx="77760" cy="111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987480" y="4559400"/>
            <a:ext cx="76320" cy="14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063800" y="4559400"/>
            <a:ext cx="77760" cy="7128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141560" y="4630680"/>
            <a:ext cx="77760" cy="1260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1219320" y="4594320"/>
            <a:ext cx="75960" cy="489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1295280" y="4582800"/>
            <a:ext cx="57240" cy="111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352520" y="4583160"/>
            <a:ext cx="77760" cy="14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1430280" y="4485960"/>
            <a:ext cx="77760" cy="968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1508040" y="4343040"/>
            <a:ext cx="76320" cy="14292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1584360" y="4222440"/>
            <a:ext cx="77760" cy="12060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1662120" y="4079520"/>
            <a:ext cx="76320" cy="14292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1738440" y="4030200"/>
            <a:ext cx="77760" cy="4932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1816200" y="3959280"/>
            <a:ext cx="77760" cy="7128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893960" y="3959280"/>
            <a:ext cx="75960" cy="237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969920" y="3983040"/>
            <a:ext cx="78120" cy="968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048040" y="4079880"/>
            <a:ext cx="75960" cy="5868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124000" y="4138560"/>
            <a:ext cx="7776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2201760" y="4127040"/>
            <a:ext cx="77760" cy="111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V="1">
            <a:off x="2279520" y="4079880"/>
            <a:ext cx="76320" cy="4752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355840" y="4079880"/>
            <a:ext cx="77760" cy="7128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433600" y="4151160"/>
            <a:ext cx="57240" cy="9540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2490840" y="4114800"/>
            <a:ext cx="77760" cy="1317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V="1">
            <a:off x="2644920" y="4103280"/>
            <a:ext cx="77760" cy="111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798640" y="4091040"/>
            <a:ext cx="77760" cy="14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2954160" y="4066920"/>
            <a:ext cx="76320" cy="1260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3108240" y="4054320"/>
            <a:ext cx="76320" cy="129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262320" y="4043520"/>
            <a:ext cx="76320" cy="14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3414600" y="4019040"/>
            <a:ext cx="77760" cy="111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3570120" y="3995280"/>
            <a:ext cx="76320" cy="111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705120" y="3983040"/>
            <a:ext cx="77760" cy="14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V="1">
            <a:off x="3860640" y="3958920"/>
            <a:ext cx="76320" cy="1260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4014720" y="3935160"/>
            <a:ext cx="76320" cy="1260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4168800" y="3911760"/>
            <a:ext cx="77760" cy="1080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322880" y="3898800"/>
            <a:ext cx="77760" cy="6048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476600" y="4006800"/>
            <a:ext cx="77760" cy="4752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632480" y="4114800"/>
            <a:ext cx="79200" cy="4752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789440" y="4211640"/>
            <a:ext cx="120600" cy="1908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924440" y="4246560"/>
            <a:ext cx="76320" cy="4932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078520" y="4330800"/>
            <a:ext cx="77760" cy="4752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5232240" y="4377960"/>
            <a:ext cx="76320" cy="255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5384880" y="4330440"/>
            <a:ext cx="77760" cy="363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V="1">
            <a:off x="5540400" y="4295520"/>
            <a:ext cx="76320" cy="3492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5719680" y="4238280"/>
            <a:ext cx="103320" cy="363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V="1">
            <a:off x="5997600" y="4169880"/>
            <a:ext cx="76320" cy="255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V="1">
            <a:off x="6138720" y="4138200"/>
            <a:ext cx="77760" cy="1260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292800" y="4127400"/>
            <a:ext cx="77760" cy="180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V="1">
            <a:off x="6446880" y="4103280"/>
            <a:ext cx="77760" cy="111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V="1">
            <a:off x="6602400" y="4079520"/>
            <a:ext cx="76320" cy="111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V="1">
            <a:off x="6756480" y="4054320"/>
            <a:ext cx="77760" cy="129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V="1">
            <a:off x="6910560" y="4043520"/>
            <a:ext cx="77760" cy="1080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V="1">
            <a:off x="6988320" y="4030560"/>
            <a:ext cx="75960" cy="129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142040" y="4030560"/>
            <a:ext cx="5724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277040" y="4030560"/>
            <a:ext cx="7632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431120" y="4030560"/>
            <a:ext cx="7776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585200" y="4030560"/>
            <a:ext cx="7596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737480" y="4030560"/>
            <a:ext cx="7776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893000" y="4030560"/>
            <a:ext cx="7632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8047080" y="4030560"/>
            <a:ext cx="7632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8201160" y="4030560"/>
            <a:ext cx="7776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8278920" y="4030560"/>
            <a:ext cx="5688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8335800" y="4030560"/>
            <a:ext cx="7632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8489880" y="4030560"/>
            <a:ext cx="7776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8643960" y="4030560"/>
            <a:ext cx="7776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8801280" y="4030560"/>
            <a:ext cx="74520" cy="324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rot="19050600">
            <a:off x="49428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01/97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rot="19050600">
            <a:off x="95472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07/97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rot="19050600">
            <a:off x="141660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01/98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rot="19050600">
            <a:off x="187776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07/98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rot="19050600">
            <a:off x="233964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01/99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rot="19050600">
            <a:off x="280152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07/99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rot="19050600">
            <a:off x="326196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01/00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rot="19050600">
            <a:off x="372348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07/00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rot="19050600">
            <a:off x="418536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01/01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rot="19050600">
            <a:off x="464724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07/01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rot="19050600">
            <a:off x="510912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rot="19050600">
            <a:off x="557028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rot="19050600">
            <a:off x="603108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01/03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rot="19050600">
            <a:off x="649260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07/03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rot="19050600">
            <a:off x="695412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01/04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rot="19050600">
            <a:off x="741600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07/04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rot="19050600">
            <a:off x="787788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01/05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 rot="19050600">
            <a:off x="8339760" y="568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07/05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flipV="1">
            <a:off x="5257800" y="4438800"/>
            <a:ext cx="0" cy="815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262480" y="4794120"/>
            <a:ext cx="22636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 Revision (illustrative)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901960" y="3252960"/>
            <a:ext cx="281304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progression of initial distribution  margins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544840" y="4605480"/>
            <a:ext cx="865080" cy="0"/>
          </a:xfrm>
          <a:prstGeom prst="line">
            <a:avLst/>
          </a:prstGeom>
          <a:ln w="1908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322800" y="4013280"/>
            <a:ext cx="14040" cy="5950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448080" y="4064040"/>
            <a:ext cx="1200240" cy="30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Departure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V="1">
            <a:off x="5848200" y="4206600"/>
            <a:ext cx="103320" cy="36360"/>
          </a:xfrm>
          <a:prstGeom prst="line">
            <a:avLst/>
          </a:prstGeom>
          <a:ln w="284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H="1">
            <a:off x="1870200" y="3192480"/>
            <a:ext cx="309600" cy="941400"/>
          </a:xfrm>
          <a:custGeom>
            <a:avLst/>
            <a:gdLst/>
            <a:ahLst/>
            <a:rect l="l" t="t" r="r" b="b"/>
            <a:pathLst>
              <a:path w="96" h="468">
                <a:moveTo>
                  <a:pt x="0" y="468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44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0" y="2897280"/>
            <a:ext cx="179532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Median up to Dec/98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590920" y="3497400"/>
            <a:ext cx="307800" cy="636480"/>
          </a:xfrm>
          <a:custGeom>
            <a:avLst/>
            <a:gdLst/>
            <a:ahLst/>
            <a:rect l="l" t="t" r="r" b="b"/>
            <a:pathLst>
              <a:path w="96" h="468">
                <a:moveTo>
                  <a:pt x="0" y="468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44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1776240" y="2428920"/>
            <a:ext cx="1703520" cy="33012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91440" bIns="9144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Discontinuity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733920" y="2288520"/>
            <a:ext cx="3301920" cy="6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 marL="177840" indent="-177840">
              <a:lnSpc>
                <a:spcPct val="85000"/>
              </a:lnSpc>
              <a:buClr>
                <a:srgbClr val="ff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Change in exchange policy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85000"/>
              </a:lnSpc>
              <a:buClr>
                <a:srgbClr val="ff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Regulatory lag - pass-through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85000"/>
              </a:lnSpc>
              <a:buClr>
                <a:srgbClr val="ff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Regulatory uncertainty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What is happening at the MAE (Energy Wholesale Market)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456840" y="106668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Contracts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.- Rate-shock due was to be avoided by delaying and gradually allowing the “old-energy” contracts  (best hydro - depreciated facilities) to eventually converge to the new energy prices (new plants) -- 1998-2005 transition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Little trading liquidity until 2003 -2005 gets near.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customers do not want to take the plunge and get exposed to higher marginal prices. Exceptions Tariff Cross-subsidies.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Temporary rules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are in place (compromise) to trade the Initial Contracts - They are to be replaced by new rules (already agreed)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25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Delays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(Impasse) between generators and consumers to agree to the </a:t>
            </a: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rules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reached in Feb 00 - Targeted implementation in Sep 00.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to Furnas legal challenges, submittal to Aneel approval delayed.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Aneel  has called for Public Hearings in July 00.. Aneel may not approve the new agreement in its entirety. Delay to 2001 very likely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Furnas legal challenge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and threats of counter legal challenges, has consumed the MAE leadership for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Confluence of  Angra II delays (Claims of FM ) plus High Spot prices (Model-driven  “Value of Water”) due to poor hydrology and no existing gas power options.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Market Liquidity:  Function of Initial Contracts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3116160" y="1128600"/>
            <a:ext cx="1974960" cy="1082880"/>
          </a:xfrm>
          <a:custGeom>
            <a:avLst/>
            <a:gdLst/>
            <a:ahLst/>
            <a:rect l="l" t="t" r="r" b="b"/>
            <a:pathLst>
              <a:path w="4540" h="2715">
                <a:moveTo>
                  <a:pt x="2270" y="0"/>
                </a:moveTo>
                <a:lnTo>
                  <a:pt x="2718" y="357"/>
                </a:lnTo>
                <a:lnTo>
                  <a:pt x="3405" y="182"/>
                </a:lnTo>
                <a:lnTo>
                  <a:pt x="3494" y="625"/>
                </a:lnTo>
                <a:lnTo>
                  <a:pt x="4235" y="679"/>
                </a:lnTo>
                <a:lnTo>
                  <a:pt x="3942" y="1090"/>
                </a:lnTo>
                <a:lnTo>
                  <a:pt x="4540" y="1357"/>
                </a:lnTo>
                <a:lnTo>
                  <a:pt x="3942" y="1626"/>
                </a:lnTo>
                <a:lnTo>
                  <a:pt x="4235" y="2036"/>
                </a:lnTo>
                <a:lnTo>
                  <a:pt x="3494" y="2090"/>
                </a:lnTo>
                <a:lnTo>
                  <a:pt x="3405" y="2533"/>
                </a:lnTo>
                <a:lnTo>
                  <a:pt x="2718" y="2359"/>
                </a:lnTo>
                <a:lnTo>
                  <a:pt x="2270" y="2715"/>
                </a:lnTo>
                <a:lnTo>
                  <a:pt x="1822" y="2359"/>
                </a:lnTo>
                <a:lnTo>
                  <a:pt x="1135" y="2533"/>
                </a:lnTo>
                <a:lnTo>
                  <a:pt x="1045" y="2090"/>
                </a:lnTo>
                <a:lnTo>
                  <a:pt x="304" y="2036"/>
                </a:lnTo>
                <a:lnTo>
                  <a:pt x="596" y="1626"/>
                </a:lnTo>
                <a:lnTo>
                  <a:pt x="0" y="1357"/>
                </a:lnTo>
                <a:lnTo>
                  <a:pt x="596" y="1090"/>
                </a:lnTo>
                <a:lnTo>
                  <a:pt x="304" y="679"/>
                </a:lnTo>
                <a:lnTo>
                  <a:pt x="1045" y="625"/>
                </a:lnTo>
                <a:lnTo>
                  <a:pt x="1135" y="182"/>
                </a:lnTo>
                <a:lnTo>
                  <a:pt x="1822" y="357"/>
                </a:lnTo>
                <a:lnTo>
                  <a:pt x="2270" y="0"/>
                </a:lnTo>
                <a:close/>
              </a:path>
            </a:pathLst>
          </a:custGeom>
          <a:solidFill>
            <a:srgbClr val="f8c4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185840" y="2495520"/>
            <a:ext cx="6432480" cy="604800"/>
          </a:xfrm>
          <a:custGeom>
            <a:avLst/>
            <a:gdLst/>
            <a:ahLst/>
            <a:rect l="l" t="t" r="r" b="b"/>
            <a:pathLst>
              <a:path w="14785" h="1517">
                <a:moveTo>
                  <a:pt x="14779" y="0"/>
                </a:moveTo>
                <a:lnTo>
                  <a:pt x="0" y="1452"/>
                </a:lnTo>
                <a:lnTo>
                  <a:pt x="7" y="1517"/>
                </a:lnTo>
                <a:lnTo>
                  <a:pt x="14785" y="65"/>
                </a:lnTo>
                <a:lnTo>
                  <a:pt x="14779" y="0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195560" y="1944720"/>
            <a:ext cx="6454440" cy="981000"/>
          </a:xfrm>
          <a:custGeom>
            <a:avLst/>
            <a:gdLst/>
            <a:ahLst/>
            <a:rect l="l" t="t" r="r" b="b"/>
            <a:pathLst>
              <a:path w="14837" h="2460">
                <a:moveTo>
                  <a:pt x="14827" y="0"/>
                </a:moveTo>
                <a:lnTo>
                  <a:pt x="0" y="2396"/>
                </a:lnTo>
                <a:lnTo>
                  <a:pt x="9" y="2460"/>
                </a:lnTo>
                <a:lnTo>
                  <a:pt x="14837" y="63"/>
                </a:lnTo>
                <a:lnTo>
                  <a:pt x="14827" y="0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198440" y="2890800"/>
            <a:ext cx="4994280" cy="2551320"/>
          </a:xfrm>
          <a:custGeom>
            <a:avLst/>
            <a:gdLst/>
            <a:ahLst/>
            <a:rect l="l" t="t" r="r" b="b"/>
            <a:pathLst>
              <a:path w="11483" h="6393">
                <a:moveTo>
                  <a:pt x="0" y="6393"/>
                </a:moveTo>
                <a:lnTo>
                  <a:pt x="11470" y="6381"/>
                </a:lnTo>
                <a:lnTo>
                  <a:pt x="11483" y="5033"/>
                </a:lnTo>
                <a:lnTo>
                  <a:pt x="9400" y="5033"/>
                </a:lnTo>
                <a:lnTo>
                  <a:pt x="9414" y="3653"/>
                </a:lnTo>
                <a:lnTo>
                  <a:pt x="7126" y="3653"/>
                </a:lnTo>
                <a:lnTo>
                  <a:pt x="7126" y="2201"/>
                </a:lnTo>
                <a:lnTo>
                  <a:pt x="4933" y="2201"/>
                </a:lnTo>
                <a:lnTo>
                  <a:pt x="4946" y="0"/>
                </a:lnTo>
                <a:lnTo>
                  <a:pt x="10" y="497"/>
                </a:lnTo>
                <a:lnTo>
                  <a:pt x="0" y="6393"/>
                </a:lnTo>
                <a:close/>
              </a:path>
            </a:pathLst>
          </a:cu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6173640" y="4884840"/>
            <a:ext cx="34920" cy="550800"/>
          </a:xfrm>
          <a:custGeom>
            <a:avLst/>
            <a:gdLst/>
            <a:ahLst/>
            <a:rect l="l" t="t" r="r" b="b"/>
            <a:pathLst>
              <a:path w="79" h="1381">
                <a:moveTo>
                  <a:pt x="46" y="0"/>
                </a:moveTo>
                <a:lnTo>
                  <a:pt x="13" y="32"/>
                </a:lnTo>
                <a:lnTo>
                  <a:pt x="0" y="1381"/>
                </a:lnTo>
                <a:lnTo>
                  <a:pt x="64" y="1381"/>
                </a:lnTo>
                <a:lnTo>
                  <a:pt x="79" y="33"/>
                </a:lnTo>
                <a:lnTo>
                  <a:pt x="46" y="0"/>
                </a:lnTo>
                <a:lnTo>
                  <a:pt x="79" y="33"/>
                </a:lnTo>
                <a:lnTo>
                  <a:pt x="79" y="0"/>
                </a:lnTo>
                <a:lnTo>
                  <a:pt x="46" y="0"/>
                </a:lnTo>
                <a:close/>
              </a:path>
            </a:pathLst>
          </a:cu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273640" y="4884840"/>
            <a:ext cx="919080" cy="27000"/>
          </a:xfrm>
          <a:custGeom>
            <a:avLst/>
            <a:gdLst/>
            <a:ahLst/>
            <a:rect l="l" t="t" r="r" b="b"/>
            <a:pathLst>
              <a:path w="2116" h="65">
                <a:moveTo>
                  <a:pt x="0" y="32"/>
                </a:moveTo>
                <a:lnTo>
                  <a:pt x="33" y="65"/>
                </a:lnTo>
                <a:lnTo>
                  <a:pt x="2116" y="65"/>
                </a:lnTo>
                <a:lnTo>
                  <a:pt x="2116" y="0"/>
                </a:lnTo>
                <a:lnTo>
                  <a:pt x="33" y="0"/>
                </a:lnTo>
                <a:lnTo>
                  <a:pt x="0" y="32"/>
                </a:lnTo>
                <a:lnTo>
                  <a:pt x="0" y="32"/>
                </a:lnTo>
                <a:lnTo>
                  <a:pt x="0" y="65"/>
                </a:lnTo>
                <a:lnTo>
                  <a:pt x="33" y="65"/>
                </a:lnTo>
                <a:lnTo>
                  <a:pt x="0" y="32"/>
                </a:lnTo>
                <a:close/>
              </a:path>
            </a:pathLst>
          </a:cu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273640" y="4334040"/>
            <a:ext cx="34920" cy="564840"/>
          </a:xfrm>
          <a:custGeom>
            <a:avLst/>
            <a:gdLst/>
            <a:ahLst/>
            <a:rect l="l" t="t" r="r" b="b"/>
            <a:pathLst>
              <a:path w="78" h="1413">
                <a:moveTo>
                  <a:pt x="47" y="0"/>
                </a:moveTo>
                <a:lnTo>
                  <a:pt x="14" y="33"/>
                </a:lnTo>
                <a:lnTo>
                  <a:pt x="0" y="1412"/>
                </a:lnTo>
                <a:lnTo>
                  <a:pt x="66" y="1413"/>
                </a:lnTo>
                <a:lnTo>
                  <a:pt x="78" y="33"/>
                </a:lnTo>
                <a:lnTo>
                  <a:pt x="47" y="0"/>
                </a:lnTo>
                <a:lnTo>
                  <a:pt x="78" y="33"/>
                </a:lnTo>
                <a:lnTo>
                  <a:pt x="78" y="0"/>
                </a:lnTo>
                <a:lnTo>
                  <a:pt x="47" y="0"/>
                </a:lnTo>
                <a:close/>
              </a:path>
            </a:pathLst>
          </a:cu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282920" y="4334040"/>
            <a:ext cx="1013040" cy="27000"/>
          </a:xfrm>
          <a:custGeom>
            <a:avLst/>
            <a:gdLst/>
            <a:ahLst/>
            <a:rect l="l" t="t" r="r" b="b"/>
            <a:pathLst>
              <a:path w="2321" h="66">
                <a:moveTo>
                  <a:pt x="0" y="33"/>
                </a:moveTo>
                <a:lnTo>
                  <a:pt x="33" y="66"/>
                </a:lnTo>
                <a:lnTo>
                  <a:pt x="2321" y="66"/>
                </a:lnTo>
                <a:lnTo>
                  <a:pt x="2321" y="0"/>
                </a:lnTo>
                <a:lnTo>
                  <a:pt x="33" y="0"/>
                </a:lnTo>
                <a:lnTo>
                  <a:pt x="0" y="33"/>
                </a:lnTo>
                <a:lnTo>
                  <a:pt x="0" y="33"/>
                </a:lnTo>
                <a:lnTo>
                  <a:pt x="0" y="66"/>
                </a:lnTo>
                <a:lnTo>
                  <a:pt x="33" y="66"/>
                </a:lnTo>
                <a:lnTo>
                  <a:pt x="0" y="33"/>
                </a:lnTo>
                <a:close/>
              </a:path>
            </a:pathLst>
          </a:cu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282920" y="3755880"/>
            <a:ext cx="28800" cy="592200"/>
          </a:xfrm>
          <a:custGeom>
            <a:avLst/>
            <a:gdLst/>
            <a:ahLst/>
            <a:rect l="l" t="t" r="r" b="b"/>
            <a:pathLst>
              <a:path w="64" h="1485">
                <a:moveTo>
                  <a:pt x="33" y="0"/>
                </a:moveTo>
                <a:lnTo>
                  <a:pt x="0" y="33"/>
                </a:lnTo>
                <a:lnTo>
                  <a:pt x="0" y="1485"/>
                </a:lnTo>
                <a:lnTo>
                  <a:pt x="64" y="1485"/>
                </a:lnTo>
                <a:lnTo>
                  <a:pt x="64" y="33"/>
                </a:lnTo>
                <a:lnTo>
                  <a:pt x="33" y="0"/>
                </a:lnTo>
                <a:lnTo>
                  <a:pt x="64" y="33"/>
                </a:lnTo>
                <a:lnTo>
                  <a:pt x="64" y="0"/>
                </a:lnTo>
                <a:lnTo>
                  <a:pt x="33" y="0"/>
                </a:lnTo>
                <a:close/>
              </a:path>
            </a:pathLst>
          </a:cu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330720" y="3755880"/>
            <a:ext cx="968400" cy="25560"/>
          </a:xfrm>
          <a:custGeom>
            <a:avLst/>
            <a:gdLst/>
            <a:ahLst/>
            <a:rect l="l" t="t" r="r" b="b"/>
            <a:pathLst>
              <a:path w="2225" h="66">
                <a:moveTo>
                  <a:pt x="0" y="33"/>
                </a:moveTo>
                <a:lnTo>
                  <a:pt x="32" y="66"/>
                </a:lnTo>
                <a:lnTo>
                  <a:pt x="2225" y="66"/>
                </a:lnTo>
                <a:lnTo>
                  <a:pt x="2225" y="0"/>
                </a:lnTo>
                <a:lnTo>
                  <a:pt x="32" y="0"/>
                </a:lnTo>
                <a:lnTo>
                  <a:pt x="0" y="33"/>
                </a:lnTo>
                <a:lnTo>
                  <a:pt x="0" y="33"/>
                </a:lnTo>
                <a:lnTo>
                  <a:pt x="0" y="66"/>
                </a:lnTo>
                <a:lnTo>
                  <a:pt x="32" y="66"/>
                </a:lnTo>
                <a:lnTo>
                  <a:pt x="0" y="33"/>
                </a:lnTo>
                <a:close/>
              </a:path>
            </a:pathLst>
          </a:cu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330720" y="2876400"/>
            <a:ext cx="34920" cy="892440"/>
          </a:xfrm>
          <a:custGeom>
            <a:avLst/>
            <a:gdLst/>
            <a:ahLst/>
            <a:rect l="l" t="t" r="r" b="b"/>
            <a:pathLst>
              <a:path w="78" h="2238">
                <a:moveTo>
                  <a:pt x="42" y="4"/>
                </a:moveTo>
                <a:lnTo>
                  <a:pt x="12" y="37"/>
                </a:lnTo>
                <a:lnTo>
                  <a:pt x="0" y="2238"/>
                </a:lnTo>
                <a:lnTo>
                  <a:pt x="65" y="2238"/>
                </a:lnTo>
                <a:lnTo>
                  <a:pt x="78" y="37"/>
                </a:lnTo>
                <a:lnTo>
                  <a:pt x="42" y="4"/>
                </a:lnTo>
                <a:lnTo>
                  <a:pt x="78" y="37"/>
                </a:lnTo>
                <a:lnTo>
                  <a:pt x="78" y="0"/>
                </a:lnTo>
                <a:lnTo>
                  <a:pt x="42" y="4"/>
                </a:lnTo>
                <a:close/>
              </a:path>
            </a:pathLst>
          </a:cu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189080" y="2876400"/>
            <a:ext cx="2163600" cy="225720"/>
          </a:xfrm>
          <a:custGeom>
            <a:avLst/>
            <a:gdLst/>
            <a:ahLst/>
            <a:rect l="l" t="t" r="r" b="b"/>
            <a:pathLst>
              <a:path w="4973" h="563">
                <a:moveTo>
                  <a:pt x="0" y="530"/>
                </a:moveTo>
                <a:lnTo>
                  <a:pt x="35" y="563"/>
                </a:lnTo>
                <a:lnTo>
                  <a:pt x="4973" y="64"/>
                </a:lnTo>
                <a:lnTo>
                  <a:pt x="4966" y="0"/>
                </a:lnTo>
                <a:lnTo>
                  <a:pt x="29" y="498"/>
                </a:lnTo>
                <a:lnTo>
                  <a:pt x="0" y="530"/>
                </a:lnTo>
                <a:lnTo>
                  <a:pt x="29" y="498"/>
                </a:lnTo>
                <a:lnTo>
                  <a:pt x="0" y="500"/>
                </a:lnTo>
                <a:lnTo>
                  <a:pt x="0" y="530"/>
                </a:lnTo>
                <a:close/>
              </a:path>
            </a:pathLst>
          </a:cu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050840" y="1914480"/>
            <a:ext cx="270000" cy="358920"/>
          </a:xfrm>
          <a:custGeom>
            <a:avLst/>
            <a:gdLst/>
            <a:ahLst/>
            <a:rect l="l" t="t" r="r" b="b"/>
            <a:pathLst>
              <a:path w="622" h="904">
                <a:moveTo>
                  <a:pt x="312" y="0"/>
                </a:moveTo>
                <a:lnTo>
                  <a:pt x="434" y="484"/>
                </a:lnTo>
                <a:lnTo>
                  <a:pt x="622" y="904"/>
                </a:lnTo>
                <a:lnTo>
                  <a:pt x="312" y="840"/>
                </a:lnTo>
                <a:lnTo>
                  <a:pt x="0" y="904"/>
                </a:lnTo>
                <a:lnTo>
                  <a:pt x="189" y="484"/>
                </a:lnTo>
                <a:lnTo>
                  <a:pt x="312" y="0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066680" y="1981080"/>
            <a:ext cx="270000" cy="358920"/>
          </a:xfrm>
          <a:custGeom>
            <a:avLst/>
            <a:gdLst/>
            <a:ahLst/>
            <a:rect l="l" t="t" r="r" b="b"/>
            <a:pathLst>
              <a:path w="622" h="904">
                <a:moveTo>
                  <a:pt x="312" y="0"/>
                </a:moveTo>
                <a:lnTo>
                  <a:pt x="434" y="484"/>
                </a:lnTo>
                <a:lnTo>
                  <a:pt x="622" y="904"/>
                </a:lnTo>
                <a:lnTo>
                  <a:pt x="312" y="840"/>
                </a:lnTo>
                <a:lnTo>
                  <a:pt x="0" y="904"/>
                </a:lnTo>
                <a:lnTo>
                  <a:pt x="189" y="484"/>
                </a:lnTo>
                <a:lnTo>
                  <a:pt x="312" y="0"/>
                </a:lnTo>
                <a:close/>
              </a:path>
            </a:pathLst>
          </a:custGeom>
          <a:solidFill>
            <a:srgbClr val="000000"/>
          </a:solidFill>
          <a:ln w="1440">
            <a:solidFill>
              <a:srgbClr val="cc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426440" y="5316480"/>
            <a:ext cx="393480" cy="247680"/>
          </a:xfrm>
          <a:custGeom>
            <a:avLst/>
            <a:gdLst/>
            <a:ahLst/>
            <a:rect l="l" t="t" r="r" b="b"/>
            <a:pathLst>
              <a:path w="904" h="622">
                <a:moveTo>
                  <a:pt x="904" y="311"/>
                </a:moveTo>
                <a:lnTo>
                  <a:pt x="420" y="433"/>
                </a:lnTo>
                <a:lnTo>
                  <a:pt x="0" y="622"/>
                </a:lnTo>
                <a:lnTo>
                  <a:pt x="62" y="311"/>
                </a:lnTo>
                <a:lnTo>
                  <a:pt x="0" y="0"/>
                </a:lnTo>
                <a:lnTo>
                  <a:pt x="420" y="188"/>
                </a:lnTo>
                <a:lnTo>
                  <a:pt x="904" y="311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cc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426440" y="5316480"/>
            <a:ext cx="393480" cy="247680"/>
          </a:xfrm>
          <a:custGeom>
            <a:avLst/>
            <a:gdLst/>
            <a:ahLst/>
            <a:rect l="l" t="t" r="r" b="b"/>
            <a:pathLst>
              <a:path w="904" h="622">
                <a:moveTo>
                  <a:pt x="904" y="311"/>
                </a:moveTo>
                <a:lnTo>
                  <a:pt x="420" y="433"/>
                </a:lnTo>
                <a:lnTo>
                  <a:pt x="0" y="622"/>
                </a:lnTo>
                <a:lnTo>
                  <a:pt x="62" y="311"/>
                </a:lnTo>
                <a:lnTo>
                  <a:pt x="0" y="0"/>
                </a:lnTo>
                <a:lnTo>
                  <a:pt x="420" y="188"/>
                </a:lnTo>
                <a:lnTo>
                  <a:pt x="904" y="311"/>
                </a:lnTo>
                <a:close/>
              </a:path>
            </a:pathLst>
          </a:custGeom>
          <a:solidFill>
            <a:srgbClr val="000000"/>
          </a:solidFill>
          <a:ln w="1440">
            <a:solidFill>
              <a:srgbClr val="1f1a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648560" y="1943280"/>
            <a:ext cx="28440" cy="128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648560" y="2152800"/>
            <a:ext cx="28440" cy="128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648560" y="2359080"/>
            <a:ext cx="28440" cy="129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648560" y="2567160"/>
            <a:ext cx="28440" cy="129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648560" y="2774880"/>
            <a:ext cx="28440" cy="1317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7648560" y="2984400"/>
            <a:ext cx="28440" cy="128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7648560" y="3191040"/>
            <a:ext cx="28440" cy="1317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648560" y="3400560"/>
            <a:ext cx="28440" cy="129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7648560" y="3608280"/>
            <a:ext cx="28440" cy="130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7648560" y="3817800"/>
            <a:ext cx="28440" cy="130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7648560" y="4025880"/>
            <a:ext cx="28440" cy="128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648560" y="4232160"/>
            <a:ext cx="28440" cy="1317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648560" y="4441680"/>
            <a:ext cx="28440" cy="130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648560" y="4649760"/>
            <a:ext cx="28440" cy="130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648560" y="4859280"/>
            <a:ext cx="28440" cy="130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648560" y="5067360"/>
            <a:ext cx="28440" cy="128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648560" y="5273640"/>
            <a:ext cx="28440" cy="1317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851040" y="5683320"/>
            <a:ext cx="120600" cy="166680"/>
          </a:xfrm>
          <a:custGeom>
            <a:avLst/>
            <a:gdLst/>
            <a:ahLst/>
            <a:rect l="l" t="t" r="r" b="b"/>
            <a:pathLst>
              <a:path w="277" h="420">
                <a:moveTo>
                  <a:pt x="277" y="420"/>
                </a:moveTo>
                <a:lnTo>
                  <a:pt x="0" y="420"/>
                </a:lnTo>
                <a:lnTo>
                  <a:pt x="0" y="347"/>
                </a:lnTo>
                <a:lnTo>
                  <a:pt x="89" y="347"/>
                </a:lnTo>
                <a:lnTo>
                  <a:pt x="89" y="126"/>
                </a:lnTo>
                <a:lnTo>
                  <a:pt x="0" y="126"/>
                </a:lnTo>
                <a:lnTo>
                  <a:pt x="0" y="58"/>
                </a:lnTo>
                <a:lnTo>
                  <a:pt x="10" y="58"/>
                </a:lnTo>
                <a:lnTo>
                  <a:pt x="20" y="56"/>
                </a:lnTo>
                <a:lnTo>
                  <a:pt x="29" y="56"/>
                </a:lnTo>
                <a:lnTo>
                  <a:pt x="39" y="55"/>
                </a:lnTo>
                <a:lnTo>
                  <a:pt x="48" y="54"/>
                </a:lnTo>
                <a:lnTo>
                  <a:pt x="56" y="52"/>
                </a:lnTo>
                <a:lnTo>
                  <a:pt x="64" y="49"/>
                </a:lnTo>
                <a:lnTo>
                  <a:pt x="70" y="47"/>
                </a:lnTo>
                <a:lnTo>
                  <a:pt x="76" y="43"/>
                </a:lnTo>
                <a:lnTo>
                  <a:pt x="82" y="39"/>
                </a:lnTo>
                <a:lnTo>
                  <a:pt x="87" y="34"/>
                </a:lnTo>
                <a:lnTo>
                  <a:pt x="91" y="28"/>
                </a:lnTo>
                <a:lnTo>
                  <a:pt x="94" y="22"/>
                </a:lnTo>
                <a:lnTo>
                  <a:pt x="97" y="16"/>
                </a:lnTo>
                <a:lnTo>
                  <a:pt x="98" y="9"/>
                </a:lnTo>
                <a:lnTo>
                  <a:pt x="99" y="0"/>
                </a:lnTo>
                <a:lnTo>
                  <a:pt x="191" y="0"/>
                </a:lnTo>
                <a:lnTo>
                  <a:pt x="191" y="347"/>
                </a:lnTo>
                <a:lnTo>
                  <a:pt x="277" y="347"/>
                </a:lnTo>
                <a:lnTo>
                  <a:pt x="277" y="4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995400" y="5681520"/>
            <a:ext cx="138240" cy="173160"/>
          </a:xfrm>
          <a:custGeom>
            <a:avLst/>
            <a:gdLst/>
            <a:ahLst/>
            <a:rect l="l" t="t" r="r" b="b"/>
            <a:pathLst>
              <a:path w="320" h="436">
                <a:moveTo>
                  <a:pt x="320" y="194"/>
                </a:moveTo>
                <a:lnTo>
                  <a:pt x="320" y="221"/>
                </a:lnTo>
                <a:lnTo>
                  <a:pt x="318" y="245"/>
                </a:lnTo>
                <a:lnTo>
                  <a:pt x="314" y="270"/>
                </a:lnTo>
                <a:lnTo>
                  <a:pt x="308" y="292"/>
                </a:lnTo>
                <a:lnTo>
                  <a:pt x="301" y="314"/>
                </a:lnTo>
                <a:lnTo>
                  <a:pt x="292" y="333"/>
                </a:lnTo>
                <a:lnTo>
                  <a:pt x="282" y="352"/>
                </a:lnTo>
                <a:lnTo>
                  <a:pt x="270" y="369"/>
                </a:lnTo>
                <a:lnTo>
                  <a:pt x="263" y="376"/>
                </a:lnTo>
                <a:lnTo>
                  <a:pt x="255" y="383"/>
                </a:lnTo>
                <a:lnTo>
                  <a:pt x="248" y="391"/>
                </a:lnTo>
                <a:lnTo>
                  <a:pt x="240" y="397"/>
                </a:lnTo>
                <a:lnTo>
                  <a:pt x="231" y="403"/>
                </a:lnTo>
                <a:lnTo>
                  <a:pt x="221" y="409"/>
                </a:lnTo>
                <a:lnTo>
                  <a:pt x="213" y="414"/>
                </a:lnTo>
                <a:lnTo>
                  <a:pt x="203" y="418"/>
                </a:lnTo>
                <a:lnTo>
                  <a:pt x="192" y="423"/>
                </a:lnTo>
                <a:lnTo>
                  <a:pt x="181" y="426"/>
                </a:lnTo>
                <a:lnTo>
                  <a:pt x="170" y="429"/>
                </a:lnTo>
                <a:lnTo>
                  <a:pt x="158" y="431"/>
                </a:lnTo>
                <a:lnTo>
                  <a:pt x="132" y="435"/>
                </a:lnTo>
                <a:lnTo>
                  <a:pt x="104" y="436"/>
                </a:lnTo>
                <a:lnTo>
                  <a:pt x="94" y="435"/>
                </a:lnTo>
                <a:lnTo>
                  <a:pt x="84" y="435"/>
                </a:lnTo>
                <a:lnTo>
                  <a:pt x="73" y="434"/>
                </a:lnTo>
                <a:lnTo>
                  <a:pt x="64" y="432"/>
                </a:lnTo>
                <a:lnTo>
                  <a:pt x="45" y="430"/>
                </a:lnTo>
                <a:lnTo>
                  <a:pt x="34" y="429"/>
                </a:lnTo>
                <a:lnTo>
                  <a:pt x="34" y="346"/>
                </a:lnTo>
                <a:lnTo>
                  <a:pt x="43" y="346"/>
                </a:lnTo>
                <a:lnTo>
                  <a:pt x="53" y="350"/>
                </a:lnTo>
                <a:lnTo>
                  <a:pt x="65" y="354"/>
                </a:lnTo>
                <a:lnTo>
                  <a:pt x="73" y="357"/>
                </a:lnTo>
                <a:lnTo>
                  <a:pt x="83" y="358"/>
                </a:lnTo>
                <a:lnTo>
                  <a:pt x="93" y="359"/>
                </a:lnTo>
                <a:lnTo>
                  <a:pt x="105" y="359"/>
                </a:lnTo>
                <a:lnTo>
                  <a:pt x="116" y="359"/>
                </a:lnTo>
                <a:lnTo>
                  <a:pt x="126" y="358"/>
                </a:lnTo>
                <a:lnTo>
                  <a:pt x="136" y="355"/>
                </a:lnTo>
                <a:lnTo>
                  <a:pt x="146" y="353"/>
                </a:lnTo>
                <a:lnTo>
                  <a:pt x="154" y="350"/>
                </a:lnTo>
                <a:lnTo>
                  <a:pt x="163" y="347"/>
                </a:lnTo>
                <a:lnTo>
                  <a:pt x="171" y="342"/>
                </a:lnTo>
                <a:lnTo>
                  <a:pt x="179" y="336"/>
                </a:lnTo>
                <a:lnTo>
                  <a:pt x="185" y="330"/>
                </a:lnTo>
                <a:lnTo>
                  <a:pt x="191" y="322"/>
                </a:lnTo>
                <a:lnTo>
                  <a:pt x="197" y="314"/>
                </a:lnTo>
                <a:lnTo>
                  <a:pt x="202" y="305"/>
                </a:lnTo>
                <a:lnTo>
                  <a:pt x="207" y="296"/>
                </a:lnTo>
                <a:lnTo>
                  <a:pt x="210" y="285"/>
                </a:lnTo>
                <a:lnTo>
                  <a:pt x="213" y="272"/>
                </a:lnTo>
                <a:lnTo>
                  <a:pt x="215" y="259"/>
                </a:lnTo>
                <a:lnTo>
                  <a:pt x="204" y="265"/>
                </a:lnTo>
                <a:lnTo>
                  <a:pt x="193" y="271"/>
                </a:lnTo>
                <a:lnTo>
                  <a:pt x="183" y="276"/>
                </a:lnTo>
                <a:lnTo>
                  <a:pt x="174" y="281"/>
                </a:lnTo>
                <a:lnTo>
                  <a:pt x="163" y="283"/>
                </a:lnTo>
                <a:lnTo>
                  <a:pt x="152" y="286"/>
                </a:lnTo>
                <a:lnTo>
                  <a:pt x="139" y="287"/>
                </a:lnTo>
                <a:lnTo>
                  <a:pt x="125" y="288"/>
                </a:lnTo>
                <a:lnTo>
                  <a:pt x="115" y="287"/>
                </a:lnTo>
                <a:lnTo>
                  <a:pt x="104" y="286"/>
                </a:lnTo>
                <a:lnTo>
                  <a:pt x="94" y="285"/>
                </a:lnTo>
                <a:lnTo>
                  <a:pt x="83" y="282"/>
                </a:lnTo>
                <a:lnTo>
                  <a:pt x="73" y="278"/>
                </a:lnTo>
                <a:lnTo>
                  <a:pt x="65" y="275"/>
                </a:lnTo>
                <a:lnTo>
                  <a:pt x="56" y="270"/>
                </a:lnTo>
                <a:lnTo>
                  <a:pt x="48" y="264"/>
                </a:lnTo>
                <a:lnTo>
                  <a:pt x="37" y="255"/>
                </a:lnTo>
                <a:lnTo>
                  <a:pt x="28" y="245"/>
                </a:lnTo>
                <a:lnTo>
                  <a:pt x="20" y="233"/>
                </a:lnTo>
                <a:lnTo>
                  <a:pt x="14" y="221"/>
                </a:lnTo>
                <a:lnTo>
                  <a:pt x="8" y="206"/>
                </a:lnTo>
                <a:lnTo>
                  <a:pt x="4" y="190"/>
                </a:lnTo>
                <a:lnTo>
                  <a:pt x="1" y="172"/>
                </a:lnTo>
                <a:lnTo>
                  <a:pt x="0" y="151"/>
                </a:lnTo>
                <a:lnTo>
                  <a:pt x="1" y="136"/>
                </a:lnTo>
                <a:lnTo>
                  <a:pt x="4" y="121"/>
                </a:lnTo>
                <a:lnTo>
                  <a:pt x="6" y="106"/>
                </a:lnTo>
                <a:lnTo>
                  <a:pt x="11" y="92"/>
                </a:lnTo>
                <a:lnTo>
                  <a:pt x="17" y="78"/>
                </a:lnTo>
                <a:lnTo>
                  <a:pt x="25" y="66"/>
                </a:lnTo>
                <a:lnTo>
                  <a:pt x="33" y="54"/>
                </a:lnTo>
                <a:lnTo>
                  <a:pt x="43" y="44"/>
                </a:lnTo>
                <a:lnTo>
                  <a:pt x="54" y="34"/>
                </a:lnTo>
                <a:lnTo>
                  <a:pt x="66" y="26"/>
                </a:lnTo>
                <a:lnTo>
                  <a:pt x="78" y="18"/>
                </a:lnTo>
                <a:lnTo>
                  <a:pt x="93" y="12"/>
                </a:lnTo>
                <a:lnTo>
                  <a:pt x="109" y="6"/>
                </a:lnTo>
                <a:lnTo>
                  <a:pt x="125" y="2"/>
                </a:lnTo>
                <a:lnTo>
                  <a:pt x="141" y="1"/>
                </a:lnTo>
                <a:lnTo>
                  <a:pt x="159" y="0"/>
                </a:lnTo>
                <a:lnTo>
                  <a:pt x="176" y="1"/>
                </a:lnTo>
                <a:lnTo>
                  <a:pt x="193" y="2"/>
                </a:lnTo>
                <a:lnTo>
                  <a:pt x="209" y="6"/>
                </a:lnTo>
                <a:lnTo>
                  <a:pt x="224" y="10"/>
                </a:lnTo>
                <a:lnTo>
                  <a:pt x="237" y="16"/>
                </a:lnTo>
                <a:lnTo>
                  <a:pt x="251" y="23"/>
                </a:lnTo>
                <a:lnTo>
                  <a:pt x="262" y="32"/>
                </a:lnTo>
                <a:lnTo>
                  <a:pt x="273" y="41"/>
                </a:lnTo>
                <a:lnTo>
                  <a:pt x="284" y="55"/>
                </a:lnTo>
                <a:lnTo>
                  <a:pt x="293" y="70"/>
                </a:lnTo>
                <a:lnTo>
                  <a:pt x="302" y="85"/>
                </a:lnTo>
                <a:lnTo>
                  <a:pt x="308" y="104"/>
                </a:lnTo>
                <a:lnTo>
                  <a:pt x="314" y="123"/>
                </a:lnTo>
                <a:lnTo>
                  <a:pt x="318" y="145"/>
                </a:lnTo>
                <a:lnTo>
                  <a:pt x="320" y="168"/>
                </a:lnTo>
                <a:lnTo>
                  <a:pt x="320" y="194"/>
                </a:lnTo>
                <a:close/>
                <a:moveTo>
                  <a:pt x="216" y="178"/>
                </a:moveTo>
                <a:lnTo>
                  <a:pt x="216" y="162"/>
                </a:lnTo>
                <a:lnTo>
                  <a:pt x="215" y="148"/>
                </a:lnTo>
                <a:lnTo>
                  <a:pt x="214" y="134"/>
                </a:lnTo>
                <a:lnTo>
                  <a:pt x="210" y="122"/>
                </a:lnTo>
                <a:lnTo>
                  <a:pt x="208" y="112"/>
                </a:lnTo>
                <a:lnTo>
                  <a:pt x="204" y="103"/>
                </a:lnTo>
                <a:lnTo>
                  <a:pt x="199" y="95"/>
                </a:lnTo>
                <a:lnTo>
                  <a:pt x="194" y="88"/>
                </a:lnTo>
                <a:lnTo>
                  <a:pt x="191" y="84"/>
                </a:lnTo>
                <a:lnTo>
                  <a:pt x="187" y="81"/>
                </a:lnTo>
                <a:lnTo>
                  <a:pt x="182" y="77"/>
                </a:lnTo>
                <a:lnTo>
                  <a:pt x="179" y="76"/>
                </a:lnTo>
                <a:lnTo>
                  <a:pt x="169" y="72"/>
                </a:lnTo>
                <a:lnTo>
                  <a:pt x="159" y="71"/>
                </a:lnTo>
                <a:lnTo>
                  <a:pt x="149" y="72"/>
                </a:lnTo>
                <a:lnTo>
                  <a:pt x="141" y="74"/>
                </a:lnTo>
                <a:lnTo>
                  <a:pt x="136" y="77"/>
                </a:lnTo>
                <a:lnTo>
                  <a:pt x="132" y="81"/>
                </a:lnTo>
                <a:lnTo>
                  <a:pt x="127" y="84"/>
                </a:lnTo>
                <a:lnTo>
                  <a:pt x="124" y="88"/>
                </a:lnTo>
                <a:lnTo>
                  <a:pt x="120" y="93"/>
                </a:lnTo>
                <a:lnTo>
                  <a:pt x="116" y="98"/>
                </a:lnTo>
                <a:lnTo>
                  <a:pt x="114" y="105"/>
                </a:lnTo>
                <a:lnTo>
                  <a:pt x="111" y="112"/>
                </a:lnTo>
                <a:lnTo>
                  <a:pt x="109" y="120"/>
                </a:lnTo>
                <a:lnTo>
                  <a:pt x="108" y="128"/>
                </a:lnTo>
                <a:lnTo>
                  <a:pt x="106" y="137"/>
                </a:lnTo>
                <a:lnTo>
                  <a:pt x="105" y="147"/>
                </a:lnTo>
                <a:lnTo>
                  <a:pt x="106" y="156"/>
                </a:lnTo>
                <a:lnTo>
                  <a:pt x="108" y="165"/>
                </a:lnTo>
                <a:lnTo>
                  <a:pt x="109" y="173"/>
                </a:lnTo>
                <a:lnTo>
                  <a:pt x="111" y="179"/>
                </a:lnTo>
                <a:lnTo>
                  <a:pt x="114" y="186"/>
                </a:lnTo>
                <a:lnTo>
                  <a:pt x="117" y="192"/>
                </a:lnTo>
                <a:lnTo>
                  <a:pt x="121" y="197"/>
                </a:lnTo>
                <a:lnTo>
                  <a:pt x="125" y="200"/>
                </a:lnTo>
                <a:lnTo>
                  <a:pt x="130" y="204"/>
                </a:lnTo>
                <a:lnTo>
                  <a:pt x="135" y="208"/>
                </a:lnTo>
                <a:lnTo>
                  <a:pt x="141" y="210"/>
                </a:lnTo>
                <a:lnTo>
                  <a:pt x="146" y="211"/>
                </a:lnTo>
                <a:lnTo>
                  <a:pt x="158" y="214"/>
                </a:lnTo>
                <a:lnTo>
                  <a:pt x="171" y="215"/>
                </a:lnTo>
                <a:lnTo>
                  <a:pt x="183" y="214"/>
                </a:lnTo>
                <a:lnTo>
                  <a:pt x="196" y="211"/>
                </a:lnTo>
                <a:lnTo>
                  <a:pt x="207" y="208"/>
                </a:lnTo>
                <a:lnTo>
                  <a:pt x="215" y="205"/>
                </a:lnTo>
                <a:lnTo>
                  <a:pt x="216" y="201"/>
                </a:lnTo>
                <a:lnTo>
                  <a:pt x="216" y="195"/>
                </a:lnTo>
                <a:lnTo>
                  <a:pt x="216" y="189"/>
                </a:lnTo>
                <a:lnTo>
                  <a:pt x="216" y="17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155600" y="5681520"/>
            <a:ext cx="139680" cy="173160"/>
          </a:xfrm>
          <a:custGeom>
            <a:avLst/>
            <a:gdLst/>
            <a:ahLst/>
            <a:rect l="l" t="t" r="r" b="b"/>
            <a:pathLst>
              <a:path w="320" h="436">
                <a:moveTo>
                  <a:pt x="320" y="194"/>
                </a:moveTo>
                <a:lnTo>
                  <a:pt x="319" y="221"/>
                </a:lnTo>
                <a:lnTo>
                  <a:pt x="316" y="245"/>
                </a:lnTo>
                <a:lnTo>
                  <a:pt x="313" y="270"/>
                </a:lnTo>
                <a:lnTo>
                  <a:pt x="306" y="292"/>
                </a:lnTo>
                <a:lnTo>
                  <a:pt x="300" y="314"/>
                </a:lnTo>
                <a:lnTo>
                  <a:pt x="292" y="333"/>
                </a:lnTo>
                <a:lnTo>
                  <a:pt x="281" y="352"/>
                </a:lnTo>
                <a:lnTo>
                  <a:pt x="269" y="369"/>
                </a:lnTo>
                <a:lnTo>
                  <a:pt x="261" y="376"/>
                </a:lnTo>
                <a:lnTo>
                  <a:pt x="254" y="383"/>
                </a:lnTo>
                <a:lnTo>
                  <a:pt x="247" y="391"/>
                </a:lnTo>
                <a:lnTo>
                  <a:pt x="238" y="397"/>
                </a:lnTo>
                <a:lnTo>
                  <a:pt x="230" y="403"/>
                </a:lnTo>
                <a:lnTo>
                  <a:pt x="221" y="409"/>
                </a:lnTo>
                <a:lnTo>
                  <a:pt x="211" y="414"/>
                </a:lnTo>
                <a:lnTo>
                  <a:pt x="201" y="418"/>
                </a:lnTo>
                <a:lnTo>
                  <a:pt x="192" y="423"/>
                </a:lnTo>
                <a:lnTo>
                  <a:pt x="181" y="426"/>
                </a:lnTo>
                <a:lnTo>
                  <a:pt x="168" y="429"/>
                </a:lnTo>
                <a:lnTo>
                  <a:pt x="156" y="431"/>
                </a:lnTo>
                <a:lnTo>
                  <a:pt x="131" y="435"/>
                </a:lnTo>
                <a:lnTo>
                  <a:pt x="104" y="436"/>
                </a:lnTo>
                <a:lnTo>
                  <a:pt x="93" y="435"/>
                </a:lnTo>
                <a:lnTo>
                  <a:pt x="83" y="435"/>
                </a:lnTo>
                <a:lnTo>
                  <a:pt x="73" y="434"/>
                </a:lnTo>
                <a:lnTo>
                  <a:pt x="62" y="432"/>
                </a:lnTo>
                <a:lnTo>
                  <a:pt x="44" y="430"/>
                </a:lnTo>
                <a:lnTo>
                  <a:pt x="34" y="429"/>
                </a:lnTo>
                <a:lnTo>
                  <a:pt x="34" y="346"/>
                </a:lnTo>
                <a:lnTo>
                  <a:pt x="41" y="346"/>
                </a:lnTo>
                <a:lnTo>
                  <a:pt x="51" y="350"/>
                </a:lnTo>
                <a:lnTo>
                  <a:pt x="65" y="354"/>
                </a:lnTo>
                <a:lnTo>
                  <a:pt x="72" y="357"/>
                </a:lnTo>
                <a:lnTo>
                  <a:pt x="82" y="358"/>
                </a:lnTo>
                <a:lnTo>
                  <a:pt x="93" y="359"/>
                </a:lnTo>
                <a:lnTo>
                  <a:pt x="104" y="359"/>
                </a:lnTo>
                <a:lnTo>
                  <a:pt x="115" y="359"/>
                </a:lnTo>
                <a:lnTo>
                  <a:pt x="124" y="358"/>
                </a:lnTo>
                <a:lnTo>
                  <a:pt x="134" y="355"/>
                </a:lnTo>
                <a:lnTo>
                  <a:pt x="144" y="353"/>
                </a:lnTo>
                <a:lnTo>
                  <a:pt x="153" y="350"/>
                </a:lnTo>
                <a:lnTo>
                  <a:pt x="162" y="347"/>
                </a:lnTo>
                <a:lnTo>
                  <a:pt x="170" y="342"/>
                </a:lnTo>
                <a:lnTo>
                  <a:pt x="177" y="336"/>
                </a:lnTo>
                <a:lnTo>
                  <a:pt x="183" y="330"/>
                </a:lnTo>
                <a:lnTo>
                  <a:pt x="190" y="322"/>
                </a:lnTo>
                <a:lnTo>
                  <a:pt x="195" y="314"/>
                </a:lnTo>
                <a:lnTo>
                  <a:pt x="200" y="305"/>
                </a:lnTo>
                <a:lnTo>
                  <a:pt x="205" y="296"/>
                </a:lnTo>
                <a:lnTo>
                  <a:pt x="209" y="285"/>
                </a:lnTo>
                <a:lnTo>
                  <a:pt x="211" y="272"/>
                </a:lnTo>
                <a:lnTo>
                  <a:pt x="214" y="259"/>
                </a:lnTo>
                <a:lnTo>
                  <a:pt x="203" y="265"/>
                </a:lnTo>
                <a:lnTo>
                  <a:pt x="192" y="271"/>
                </a:lnTo>
                <a:lnTo>
                  <a:pt x="182" y="276"/>
                </a:lnTo>
                <a:lnTo>
                  <a:pt x="172" y="281"/>
                </a:lnTo>
                <a:lnTo>
                  <a:pt x="161" y="283"/>
                </a:lnTo>
                <a:lnTo>
                  <a:pt x="150" y="286"/>
                </a:lnTo>
                <a:lnTo>
                  <a:pt x="138" y="287"/>
                </a:lnTo>
                <a:lnTo>
                  <a:pt x="124" y="288"/>
                </a:lnTo>
                <a:lnTo>
                  <a:pt x="113" y="287"/>
                </a:lnTo>
                <a:lnTo>
                  <a:pt x="102" y="286"/>
                </a:lnTo>
                <a:lnTo>
                  <a:pt x="93" y="285"/>
                </a:lnTo>
                <a:lnTo>
                  <a:pt x="83" y="282"/>
                </a:lnTo>
                <a:lnTo>
                  <a:pt x="73" y="278"/>
                </a:lnTo>
                <a:lnTo>
                  <a:pt x="63" y="275"/>
                </a:lnTo>
                <a:lnTo>
                  <a:pt x="55" y="270"/>
                </a:lnTo>
                <a:lnTo>
                  <a:pt x="46" y="264"/>
                </a:lnTo>
                <a:lnTo>
                  <a:pt x="37" y="255"/>
                </a:lnTo>
                <a:lnTo>
                  <a:pt x="27" y="245"/>
                </a:lnTo>
                <a:lnTo>
                  <a:pt x="19" y="233"/>
                </a:lnTo>
                <a:lnTo>
                  <a:pt x="12" y="221"/>
                </a:lnTo>
                <a:lnTo>
                  <a:pt x="6" y="206"/>
                </a:lnTo>
                <a:lnTo>
                  <a:pt x="2" y="190"/>
                </a:lnTo>
                <a:lnTo>
                  <a:pt x="0" y="172"/>
                </a:lnTo>
                <a:lnTo>
                  <a:pt x="0" y="151"/>
                </a:lnTo>
                <a:lnTo>
                  <a:pt x="0" y="136"/>
                </a:lnTo>
                <a:lnTo>
                  <a:pt x="2" y="121"/>
                </a:lnTo>
                <a:lnTo>
                  <a:pt x="6" y="106"/>
                </a:lnTo>
                <a:lnTo>
                  <a:pt x="11" y="92"/>
                </a:lnTo>
                <a:lnTo>
                  <a:pt x="17" y="78"/>
                </a:lnTo>
                <a:lnTo>
                  <a:pt x="24" y="66"/>
                </a:lnTo>
                <a:lnTo>
                  <a:pt x="33" y="54"/>
                </a:lnTo>
                <a:lnTo>
                  <a:pt x="43" y="44"/>
                </a:lnTo>
                <a:lnTo>
                  <a:pt x="52" y="34"/>
                </a:lnTo>
                <a:lnTo>
                  <a:pt x="65" y="26"/>
                </a:lnTo>
                <a:lnTo>
                  <a:pt x="78" y="18"/>
                </a:lnTo>
                <a:lnTo>
                  <a:pt x="92" y="12"/>
                </a:lnTo>
                <a:lnTo>
                  <a:pt x="107" y="6"/>
                </a:lnTo>
                <a:lnTo>
                  <a:pt x="123" y="2"/>
                </a:lnTo>
                <a:lnTo>
                  <a:pt x="140" y="1"/>
                </a:lnTo>
                <a:lnTo>
                  <a:pt x="157" y="0"/>
                </a:lnTo>
                <a:lnTo>
                  <a:pt x="176" y="1"/>
                </a:lnTo>
                <a:lnTo>
                  <a:pt x="192" y="2"/>
                </a:lnTo>
                <a:lnTo>
                  <a:pt x="208" y="6"/>
                </a:lnTo>
                <a:lnTo>
                  <a:pt x="222" y="10"/>
                </a:lnTo>
                <a:lnTo>
                  <a:pt x="237" y="16"/>
                </a:lnTo>
                <a:lnTo>
                  <a:pt x="249" y="23"/>
                </a:lnTo>
                <a:lnTo>
                  <a:pt x="261" y="32"/>
                </a:lnTo>
                <a:lnTo>
                  <a:pt x="271" y="41"/>
                </a:lnTo>
                <a:lnTo>
                  <a:pt x="282" y="55"/>
                </a:lnTo>
                <a:lnTo>
                  <a:pt x="292" y="70"/>
                </a:lnTo>
                <a:lnTo>
                  <a:pt x="300" y="85"/>
                </a:lnTo>
                <a:lnTo>
                  <a:pt x="308" y="104"/>
                </a:lnTo>
                <a:lnTo>
                  <a:pt x="313" y="123"/>
                </a:lnTo>
                <a:lnTo>
                  <a:pt x="316" y="145"/>
                </a:lnTo>
                <a:lnTo>
                  <a:pt x="319" y="168"/>
                </a:lnTo>
                <a:lnTo>
                  <a:pt x="320" y="194"/>
                </a:lnTo>
                <a:close/>
                <a:moveTo>
                  <a:pt x="215" y="178"/>
                </a:moveTo>
                <a:lnTo>
                  <a:pt x="215" y="162"/>
                </a:lnTo>
                <a:lnTo>
                  <a:pt x="214" y="148"/>
                </a:lnTo>
                <a:lnTo>
                  <a:pt x="212" y="134"/>
                </a:lnTo>
                <a:lnTo>
                  <a:pt x="210" y="122"/>
                </a:lnTo>
                <a:lnTo>
                  <a:pt x="206" y="112"/>
                </a:lnTo>
                <a:lnTo>
                  <a:pt x="203" y="103"/>
                </a:lnTo>
                <a:lnTo>
                  <a:pt x="198" y="95"/>
                </a:lnTo>
                <a:lnTo>
                  <a:pt x="193" y="88"/>
                </a:lnTo>
                <a:lnTo>
                  <a:pt x="189" y="84"/>
                </a:lnTo>
                <a:lnTo>
                  <a:pt x="186" y="81"/>
                </a:lnTo>
                <a:lnTo>
                  <a:pt x="182" y="77"/>
                </a:lnTo>
                <a:lnTo>
                  <a:pt x="177" y="76"/>
                </a:lnTo>
                <a:lnTo>
                  <a:pt x="167" y="72"/>
                </a:lnTo>
                <a:lnTo>
                  <a:pt x="157" y="71"/>
                </a:lnTo>
                <a:lnTo>
                  <a:pt x="148" y="72"/>
                </a:lnTo>
                <a:lnTo>
                  <a:pt x="139" y="74"/>
                </a:lnTo>
                <a:lnTo>
                  <a:pt x="134" y="77"/>
                </a:lnTo>
                <a:lnTo>
                  <a:pt x="131" y="81"/>
                </a:lnTo>
                <a:lnTo>
                  <a:pt x="126" y="84"/>
                </a:lnTo>
                <a:lnTo>
                  <a:pt x="122" y="88"/>
                </a:lnTo>
                <a:lnTo>
                  <a:pt x="118" y="93"/>
                </a:lnTo>
                <a:lnTo>
                  <a:pt x="115" y="98"/>
                </a:lnTo>
                <a:lnTo>
                  <a:pt x="112" y="105"/>
                </a:lnTo>
                <a:lnTo>
                  <a:pt x="110" y="112"/>
                </a:lnTo>
                <a:lnTo>
                  <a:pt x="107" y="120"/>
                </a:lnTo>
                <a:lnTo>
                  <a:pt x="106" y="128"/>
                </a:lnTo>
                <a:lnTo>
                  <a:pt x="105" y="137"/>
                </a:lnTo>
                <a:lnTo>
                  <a:pt x="105" y="147"/>
                </a:lnTo>
                <a:lnTo>
                  <a:pt x="105" y="156"/>
                </a:lnTo>
                <a:lnTo>
                  <a:pt x="106" y="165"/>
                </a:lnTo>
                <a:lnTo>
                  <a:pt x="107" y="173"/>
                </a:lnTo>
                <a:lnTo>
                  <a:pt x="110" y="179"/>
                </a:lnTo>
                <a:lnTo>
                  <a:pt x="112" y="186"/>
                </a:lnTo>
                <a:lnTo>
                  <a:pt x="116" y="192"/>
                </a:lnTo>
                <a:lnTo>
                  <a:pt x="120" y="197"/>
                </a:lnTo>
                <a:lnTo>
                  <a:pt x="124" y="200"/>
                </a:lnTo>
                <a:lnTo>
                  <a:pt x="128" y="204"/>
                </a:lnTo>
                <a:lnTo>
                  <a:pt x="133" y="208"/>
                </a:lnTo>
                <a:lnTo>
                  <a:pt x="139" y="210"/>
                </a:lnTo>
                <a:lnTo>
                  <a:pt x="144" y="211"/>
                </a:lnTo>
                <a:lnTo>
                  <a:pt x="156" y="214"/>
                </a:lnTo>
                <a:lnTo>
                  <a:pt x="170" y="215"/>
                </a:lnTo>
                <a:lnTo>
                  <a:pt x="182" y="214"/>
                </a:lnTo>
                <a:lnTo>
                  <a:pt x="194" y="211"/>
                </a:lnTo>
                <a:lnTo>
                  <a:pt x="205" y="208"/>
                </a:lnTo>
                <a:lnTo>
                  <a:pt x="215" y="205"/>
                </a:lnTo>
                <a:lnTo>
                  <a:pt x="215" y="201"/>
                </a:lnTo>
                <a:lnTo>
                  <a:pt x="215" y="195"/>
                </a:lnTo>
                <a:lnTo>
                  <a:pt x="215" y="189"/>
                </a:lnTo>
                <a:lnTo>
                  <a:pt x="215" y="17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1314360" y="5681520"/>
            <a:ext cx="139680" cy="173160"/>
          </a:xfrm>
          <a:custGeom>
            <a:avLst/>
            <a:gdLst/>
            <a:ahLst/>
            <a:rect l="l" t="t" r="r" b="b"/>
            <a:pathLst>
              <a:path w="320" h="436">
                <a:moveTo>
                  <a:pt x="320" y="194"/>
                </a:moveTo>
                <a:lnTo>
                  <a:pt x="319" y="221"/>
                </a:lnTo>
                <a:lnTo>
                  <a:pt x="317" y="245"/>
                </a:lnTo>
                <a:lnTo>
                  <a:pt x="313" y="270"/>
                </a:lnTo>
                <a:lnTo>
                  <a:pt x="308" y="292"/>
                </a:lnTo>
                <a:lnTo>
                  <a:pt x="301" y="314"/>
                </a:lnTo>
                <a:lnTo>
                  <a:pt x="292" y="333"/>
                </a:lnTo>
                <a:lnTo>
                  <a:pt x="281" y="352"/>
                </a:lnTo>
                <a:lnTo>
                  <a:pt x="269" y="369"/>
                </a:lnTo>
                <a:lnTo>
                  <a:pt x="262" y="376"/>
                </a:lnTo>
                <a:lnTo>
                  <a:pt x="254" y="383"/>
                </a:lnTo>
                <a:lnTo>
                  <a:pt x="247" y="391"/>
                </a:lnTo>
                <a:lnTo>
                  <a:pt x="239" y="397"/>
                </a:lnTo>
                <a:lnTo>
                  <a:pt x="230" y="403"/>
                </a:lnTo>
                <a:lnTo>
                  <a:pt x="221" y="409"/>
                </a:lnTo>
                <a:lnTo>
                  <a:pt x="212" y="414"/>
                </a:lnTo>
                <a:lnTo>
                  <a:pt x="202" y="418"/>
                </a:lnTo>
                <a:lnTo>
                  <a:pt x="192" y="423"/>
                </a:lnTo>
                <a:lnTo>
                  <a:pt x="181" y="426"/>
                </a:lnTo>
                <a:lnTo>
                  <a:pt x="170" y="429"/>
                </a:lnTo>
                <a:lnTo>
                  <a:pt x="158" y="431"/>
                </a:lnTo>
                <a:lnTo>
                  <a:pt x="132" y="435"/>
                </a:lnTo>
                <a:lnTo>
                  <a:pt x="104" y="436"/>
                </a:lnTo>
                <a:lnTo>
                  <a:pt x="94" y="435"/>
                </a:lnTo>
                <a:lnTo>
                  <a:pt x="83" y="435"/>
                </a:lnTo>
                <a:lnTo>
                  <a:pt x="74" y="434"/>
                </a:lnTo>
                <a:lnTo>
                  <a:pt x="63" y="432"/>
                </a:lnTo>
                <a:lnTo>
                  <a:pt x="46" y="430"/>
                </a:lnTo>
                <a:lnTo>
                  <a:pt x="35" y="429"/>
                </a:lnTo>
                <a:lnTo>
                  <a:pt x="35" y="346"/>
                </a:lnTo>
                <a:lnTo>
                  <a:pt x="43" y="346"/>
                </a:lnTo>
                <a:lnTo>
                  <a:pt x="52" y="350"/>
                </a:lnTo>
                <a:lnTo>
                  <a:pt x="65" y="354"/>
                </a:lnTo>
                <a:lnTo>
                  <a:pt x="72" y="357"/>
                </a:lnTo>
                <a:lnTo>
                  <a:pt x="82" y="358"/>
                </a:lnTo>
                <a:lnTo>
                  <a:pt x="93" y="359"/>
                </a:lnTo>
                <a:lnTo>
                  <a:pt x="105" y="359"/>
                </a:lnTo>
                <a:lnTo>
                  <a:pt x="115" y="359"/>
                </a:lnTo>
                <a:lnTo>
                  <a:pt x="125" y="358"/>
                </a:lnTo>
                <a:lnTo>
                  <a:pt x="135" y="355"/>
                </a:lnTo>
                <a:lnTo>
                  <a:pt x="144" y="353"/>
                </a:lnTo>
                <a:lnTo>
                  <a:pt x="154" y="350"/>
                </a:lnTo>
                <a:lnTo>
                  <a:pt x="163" y="347"/>
                </a:lnTo>
                <a:lnTo>
                  <a:pt x="170" y="342"/>
                </a:lnTo>
                <a:lnTo>
                  <a:pt x="177" y="336"/>
                </a:lnTo>
                <a:lnTo>
                  <a:pt x="185" y="330"/>
                </a:lnTo>
                <a:lnTo>
                  <a:pt x="191" y="322"/>
                </a:lnTo>
                <a:lnTo>
                  <a:pt x="197" y="314"/>
                </a:lnTo>
                <a:lnTo>
                  <a:pt x="202" y="305"/>
                </a:lnTo>
                <a:lnTo>
                  <a:pt x="206" y="296"/>
                </a:lnTo>
                <a:lnTo>
                  <a:pt x="209" y="285"/>
                </a:lnTo>
                <a:lnTo>
                  <a:pt x="213" y="272"/>
                </a:lnTo>
                <a:lnTo>
                  <a:pt x="214" y="259"/>
                </a:lnTo>
                <a:lnTo>
                  <a:pt x="203" y="265"/>
                </a:lnTo>
                <a:lnTo>
                  <a:pt x="192" y="271"/>
                </a:lnTo>
                <a:lnTo>
                  <a:pt x="182" y="276"/>
                </a:lnTo>
                <a:lnTo>
                  <a:pt x="173" y="281"/>
                </a:lnTo>
                <a:lnTo>
                  <a:pt x="163" y="283"/>
                </a:lnTo>
                <a:lnTo>
                  <a:pt x="151" y="286"/>
                </a:lnTo>
                <a:lnTo>
                  <a:pt x="138" y="287"/>
                </a:lnTo>
                <a:lnTo>
                  <a:pt x="125" y="288"/>
                </a:lnTo>
                <a:lnTo>
                  <a:pt x="114" y="287"/>
                </a:lnTo>
                <a:lnTo>
                  <a:pt x="103" y="286"/>
                </a:lnTo>
                <a:lnTo>
                  <a:pt x="93" y="285"/>
                </a:lnTo>
                <a:lnTo>
                  <a:pt x="83" y="282"/>
                </a:lnTo>
                <a:lnTo>
                  <a:pt x="74" y="278"/>
                </a:lnTo>
                <a:lnTo>
                  <a:pt x="64" y="275"/>
                </a:lnTo>
                <a:lnTo>
                  <a:pt x="55" y="270"/>
                </a:lnTo>
                <a:lnTo>
                  <a:pt x="47" y="264"/>
                </a:lnTo>
                <a:lnTo>
                  <a:pt x="37" y="255"/>
                </a:lnTo>
                <a:lnTo>
                  <a:pt x="27" y="245"/>
                </a:lnTo>
                <a:lnTo>
                  <a:pt x="20" y="233"/>
                </a:lnTo>
                <a:lnTo>
                  <a:pt x="13" y="221"/>
                </a:lnTo>
                <a:lnTo>
                  <a:pt x="8" y="206"/>
                </a:lnTo>
                <a:lnTo>
                  <a:pt x="3" y="190"/>
                </a:lnTo>
                <a:lnTo>
                  <a:pt x="0" y="172"/>
                </a:lnTo>
                <a:lnTo>
                  <a:pt x="0" y="151"/>
                </a:lnTo>
                <a:lnTo>
                  <a:pt x="0" y="136"/>
                </a:lnTo>
                <a:lnTo>
                  <a:pt x="3" y="121"/>
                </a:lnTo>
                <a:lnTo>
                  <a:pt x="6" y="106"/>
                </a:lnTo>
                <a:lnTo>
                  <a:pt x="11" y="92"/>
                </a:lnTo>
                <a:lnTo>
                  <a:pt x="17" y="78"/>
                </a:lnTo>
                <a:lnTo>
                  <a:pt x="25" y="66"/>
                </a:lnTo>
                <a:lnTo>
                  <a:pt x="33" y="54"/>
                </a:lnTo>
                <a:lnTo>
                  <a:pt x="43" y="44"/>
                </a:lnTo>
                <a:lnTo>
                  <a:pt x="54" y="34"/>
                </a:lnTo>
                <a:lnTo>
                  <a:pt x="65" y="26"/>
                </a:lnTo>
                <a:lnTo>
                  <a:pt x="79" y="18"/>
                </a:lnTo>
                <a:lnTo>
                  <a:pt x="93" y="12"/>
                </a:lnTo>
                <a:lnTo>
                  <a:pt x="108" y="6"/>
                </a:lnTo>
                <a:lnTo>
                  <a:pt x="124" y="2"/>
                </a:lnTo>
                <a:lnTo>
                  <a:pt x="141" y="1"/>
                </a:lnTo>
                <a:lnTo>
                  <a:pt x="158" y="0"/>
                </a:lnTo>
                <a:lnTo>
                  <a:pt x="176" y="1"/>
                </a:lnTo>
                <a:lnTo>
                  <a:pt x="193" y="2"/>
                </a:lnTo>
                <a:lnTo>
                  <a:pt x="209" y="6"/>
                </a:lnTo>
                <a:lnTo>
                  <a:pt x="224" y="10"/>
                </a:lnTo>
                <a:lnTo>
                  <a:pt x="237" y="16"/>
                </a:lnTo>
                <a:lnTo>
                  <a:pt x="250" y="23"/>
                </a:lnTo>
                <a:lnTo>
                  <a:pt x="262" y="32"/>
                </a:lnTo>
                <a:lnTo>
                  <a:pt x="272" y="41"/>
                </a:lnTo>
                <a:lnTo>
                  <a:pt x="284" y="55"/>
                </a:lnTo>
                <a:lnTo>
                  <a:pt x="294" y="70"/>
                </a:lnTo>
                <a:lnTo>
                  <a:pt x="301" y="85"/>
                </a:lnTo>
                <a:lnTo>
                  <a:pt x="308" y="104"/>
                </a:lnTo>
                <a:lnTo>
                  <a:pt x="313" y="123"/>
                </a:lnTo>
                <a:lnTo>
                  <a:pt x="317" y="145"/>
                </a:lnTo>
                <a:lnTo>
                  <a:pt x="319" y="168"/>
                </a:lnTo>
                <a:lnTo>
                  <a:pt x="320" y="194"/>
                </a:lnTo>
                <a:close/>
                <a:moveTo>
                  <a:pt x="217" y="178"/>
                </a:moveTo>
                <a:lnTo>
                  <a:pt x="215" y="162"/>
                </a:lnTo>
                <a:lnTo>
                  <a:pt x="214" y="148"/>
                </a:lnTo>
                <a:lnTo>
                  <a:pt x="213" y="134"/>
                </a:lnTo>
                <a:lnTo>
                  <a:pt x="210" y="122"/>
                </a:lnTo>
                <a:lnTo>
                  <a:pt x="207" y="112"/>
                </a:lnTo>
                <a:lnTo>
                  <a:pt x="203" y="103"/>
                </a:lnTo>
                <a:lnTo>
                  <a:pt x="199" y="95"/>
                </a:lnTo>
                <a:lnTo>
                  <a:pt x="195" y="88"/>
                </a:lnTo>
                <a:lnTo>
                  <a:pt x="191" y="84"/>
                </a:lnTo>
                <a:lnTo>
                  <a:pt x="186" y="81"/>
                </a:lnTo>
                <a:lnTo>
                  <a:pt x="182" y="77"/>
                </a:lnTo>
                <a:lnTo>
                  <a:pt x="177" y="76"/>
                </a:lnTo>
                <a:lnTo>
                  <a:pt x="168" y="72"/>
                </a:lnTo>
                <a:lnTo>
                  <a:pt x="158" y="71"/>
                </a:lnTo>
                <a:lnTo>
                  <a:pt x="148" y="72"/>
                </a:lnTo>
                <a:lnTo>
                  <a:pt x="140" y="74"/>
                </a:lnTo>
                <a:lnTo>
                  <a:pt x="136" y="77"/>
                </a:lnTo>
                <a:lnTo>
                  <a:pt x="131" y="81"/>
                </a:lnTo>
                <a:lnTo>
                  <a:pt x="127" y="84"/>
                </a:lnTo>
                <a:lnTo>
                  <a:pt x="123" y="88"/>
                </a:lnTo>
                <a:lnTo>
                  <a:pt x="119" y="93"/>
                </a:lnTo>
                <a:lnTo>
                  <a:pt x="116" y="98"/>
                </a:lnTo>
                <a:lnTo>
                  <a:pt x="113" y="105"/>
                </a:lnTo>
                <a:lnTo>
                  <a:pt x="110" y="112"/>
                </a:lnTo>
                <a:lnTo>
                  <a:pt x="108" y="120"/>
                </a:lnTo>
                <a:lnTo>
                  <a:pt x="107" y="128"/>
                </a:lnTo>
                <a:lnTo>
                  <a:pt x="105" y="137"/>
                </a:lnTo>
                <a:lnTo>
                  <a:pt x="105" y="147"/>
                </a:lnTo>
                <a:lnTo>
                  <a:pt x="105" y="156"/>
                </a:lnTo>
                <a:lnTo>
                  <a:pt x="107" y="165"/>
                </a:lnTo>
                <a:lnTo>
                  <a:pt x="108" y="173"/>
                </a:lnTo>
                <a:lnTo>
                  <a:pt x="110" y="179"/>
                </a:lnTo>
                <a:lnTo>
                  <a:pt x="114" y="186"/>
                </a:lnTo>
                <a:lnTo>
                  <a:pt x="116" y="192"/>
                </a:lnTo>
                <a:lnTo>
                  <a:pt x="120" y="197"/>
                </a:lnTo>
                <a:lnTo>
                  <a:pt x="125" y="200"/>
                </a:lnTo>
                <a:lnTo>
                  <a:pt x="130" y="204"/>
                </a:lnTo>
                <a:lnTo>
                  <a:pt x="135" y="208"/>
                </a:lnTo>
                <a:lnTo>
                  <a:pt x="140" y="210"/>
                </a:lnTo>
                <a:lnTo>
                  <a:pt x="146" y="211"/>
                </a:lnTo>
                <a:lnTo>
                  <a:pt x="158" y="214"/>
                </a:lnTo>
                <a:lnTo>
                  <a:pt x="171" y="215"/>
                </a:lnTo>
                <a:lnTo>
                  <a:pt x="182" y="214"/>
                </a:lnTo>
                <a:lnTo>
                  <a:pt x="196" y="211"/>
                </a:lnTo>
                <a:lnTo>
                  <a:pt x="207" y="208"/>
                </a:lnTo>
                <a:lnTo>
                  <a:pt x="215" y="205"/>
                </a:lnTo>
                <a:lnTo>
                  <a:pt x="215" y="201"/>
                </a:lnTo>
                <a:lnTo>
                  <a:pt x="215" y="195"/>
                </a:lnTo>
                <a:lnTo>
                  <a:pt x="217" y="189"/>
                </a:lnTo>
                <a:lnTo>
                  <a:pt x="217" y="17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44520" y="2363760"/>
            <a:ext cx="154080" cy="166680"/>
          </a:xfrm>
          <a:custGeom>
            <a:avLst/>
            <a:gdLst/>
            <a:ahLst/>
            <a:rect l="l" t="t" r="r" b="b"/>
            <a:pathLst>
              <a:path w="353" h="419">
                <a:moveTo>
                  <a:pt x="123" y="419"/>
                </a:moveTo>
                <a:lnTo>
                  <a:pt x="123" y="80"/>
                </a:lnTo>
                <a:lnTo>
                  <a:pt x="0" y="80"/>
                </a:lnTo>
                <a:lnTo>
                  <a:pt x="0" y="0"/>
                </a:lnTo>
                <a:lnTo>
                  <a:pt x="353" y="0"/>
                </a:lnTo>
                <a:lnTo>
                  <a:pt x="353" y="80"/>
                </a:lnTo>
                <a:lnTo>
                  <a:pt x="228" y="80"/>
                </a:lnTo>
                <a:lnTo>
                  <a:pt x="228" y="419"/>
                </a:lnTo>
                <a:lnTo>
                  <a:pt x="123" y="4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01480" y="2363760"/>
            <a:ext cx="249480" cy="166680"/>
          </a:xfrm>
          <a:custGeom>
            <a:avLst/>
            <a:gdLst/>
            <a:ahLst/>
            <a:rect l="l" t="t" r="r" b="b"/>
            <a:pathLst>
              <a:path w="575" h="419">
                <a:moveTo>
                  <a:pt x="575" y="0"/>
                </a:moveTo>
                <a:lnTo>
                  <a:pt x="469" y="419"/>
                </a:lnTo>
                <a:lnTo>
                  <a:pt x="353" y="419"/>
                </a:lnTo>
                <a:lnTo>
                  <a:pt x="285" y="160"/>
                </a:lnTo>
                <a:lnTo>
                  <a:pt x="221" y="419"/>
                </a:lnTo>
                <a:lnTo>
                  <a:pt x="105" y="419"/>
                </a:lnTo>
                <a:lnTo>
                  <a:pt x="0" y="0"/>
                </a:lnTo>
                <a:lnTo>
                  <a:pt x="108" y="0"/>
                </a:lnTo>
                <a:lnTo>
                  <a:pt x="166" y="281"/>
                </a:lnTo>
                <a:lnTo>
                  <a:pt x="237" y="0"/>
                </a:lnTo>
                <a:lnTo>
                  <a:pt x="340" y="0"/>
                </a:lnTo>
                <a:lnTo>
                  <a:pt x="408" y="281"/>
                </a:lnTo>
                <a:lnTo>
                  <a:pt x="469" y="0"/>
                </a:lnTo>
                <a:lnTo>
                  <a:pt x="57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771480" y="2355840"/>
            <a:ext cx="130320" cy="174600"/>
          </a:xfrm>
          <a:custGeom>
            <a:avLst/>
            <a:gdLst/>
            <a:ahLst/>
            <a:rect l="l" t="t" r="r" b="b"/>
            <a:pathLst>
              <a:path w="297" h="437">
                <a:moveTo>
                  <a:pt x="297" y="437"/>
                </a:moveTo>
                <a:lnTo>
                  <a:pt x="198" y="437"/>
                </a:lnTo>
                <a:lnTo>
                  <a:pt x="198" y="281"/>
                </a:lnTo>
                <a:lnTo>
                  <a:pt x="198" y="271"/>
                </a:lnTo>
                <a:lnTo>
                  <a:pt x="197" y="261"/>
                </a:lnTo>
                <a:lnTo>
                  <a:pt x="197" y="252"/>
                </a:lnTo>
                <a:lnTo>
                  <a:pt x="196" y="242"/>
                </a:lnTo>
                <a:lnTo>
                  <a:pt x="194" y="226"/>
                </a:lnTo>
                <a:lnTo>
                  <a:pt x="191" y="215"/>
                </a:lnTo>
                <a:lnTo>
                  <a:pt x="187" y="210"/>
                </a:lnTo>
                <a:lnTo>
                  <a:pt x="185" y="205"/>
                </a:lnTo>
                <a:lnTo>
                  <a:pt x="180" y="202"/>
                </a:lnTo>
                <a:lnTo>
                  <a:pt x="176" y="199"/>
                </a:lnTo>
                <a:lnTo>
                  <a:pt x="170" y="197"/>
                </a:lnTo>
                <a:lnTo>
                  <a:pt x="164" y="195"/>
                </a:lnTo>
                <a:lnTo>
                  <a:pt x="158" y="194"/>
                </a:lnTo>
                <a:lnTo>
                  <a:pt x="150" y="194"/>
                </a:lnTo>
                <a:lnTo>
                  <a:pt x="138" y="195"/>
                </a:lnTo>
                <a:lnTo>
                  <a:pt x="126" y="199"/>
                </a:lnTo>
                <a:lnTo>
                  <a:pt x="113" y="205"/>
                </a:lnTo>
                <a:lnTo>
                  <a:pt x="99" y="214"/>
                </a:lnTo>
                <a:lnTo>
                  <a:pt x="99" y="437"/>
                </a:lnTo>
                <a:lnTo>
                  <a:pt x="0" y="437"/>
                </a:lnTo>
                <a:lnTo>
                  <a:pt x="0" y="0"/>
                </a:lnTo>
                <a:lnTo>
                  <a:pt x="99" y="0"/>
                </a:lnTo>
                <a:lnTo>
                  <a:pt x="99" y="156"/>
                </a:lnTo>
                <a:lnTo>
                  <a:pt x="111" y="147"/>
                </a:lnTo>
                <a:lnTo>
                  <a:pt x="124" y="138"/>
                </a:lnTo>
                <a:lnTo>
                  <a:pt x="135" y="131"/>
                </a:lnTo>
                <a:lnTo>
                  <a:pt x="147" y="125"/>
                </a:lnTo>
                <a:lnTo>
                  <a:pt x="158" y="120"/>
                </a:lnTo>
                <a:lnTo>
                  <a:pt x="170" y="116"/>
                </a:lnTo>
                <a:lnTo>
                  <a:pt x="183" y="114"/>
                </a:lnTo>
                <a:lnTo>
                  <a:pt x="197" y="112"/>
                </a:lnTo>
                <a:lnTo>
                  <a:pt x="209" y="114"/>
                </a:lnTo>
                <a:lnTo>
                  <a:pt x="220" y="115"/>
                </a:lnTo>
                <a:lnTo>
                  <a:pt x="230" y="117"/>
                </a:lnTo>
                <a:lnTo>
                  <a:pt x="240" y="120"/>
                </a:lnTo>
                <a:lnTo>
                  <a:pt x="248" y="125"/>
                </a:lnTo>
                <a:lnTo>
                  <a:pt x="257" y="129"/>
                </a:lnTo>
                <a:lnTo>
                  <a:pt x="264" y="136"/>
                </a:lnTo>
                <a:lnTo>
                  <a:pt x="271" y="143"/>
                </a:lnTo>
                <a:lnTo>
                  <a:pt x="277" y="151"/>
                </a:lnTo>
                <a:lnTo>
                  <a:pt x="282" y="160"/>
                </a:lnTo>
                <a:lnTo>
                  <a:pt x="286" y="170"/>
                </a:lnTo>
                <a:lnTo>
                  <a:pt x="290" y="181"/>
                </a:lnTo>
                <a:lnTo>
                  <a:pt x="293" y="192"/>
                </a:lnTo>
                <a:lnTo>
                  <a:pt x="295" y="204"/>
                </a:lnTo>
                <a:lnTo>
                  <a:pt x="296" y="217"/>
                </a:lnTo>
                <a:lnTo>
                  <a:pt x="297" y="232"/>
                </a:lnTo>
                <a:lnTo>
                  <a:pt x="297" y="43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527280" y="3475080"/>
            <a:ext cx="135000" cy="166680"/>
          </a:xfrm>
          <a:custGeom>
            <a:avLst/>
            <a:gdLst/>
            <a:ahLst/>
            <a:rect l="l" t="t" r="r" b="b"/>
            <a:pathLst>
              <a:path w="308" h="419">
                <a:moveTo>
                  <a:pt x="308" y="83"/>
                </a:moveTo>
                <a:lnTo>
                  <a:pt x="129" y="419"/>
                </a:lnTo>
                <a:lnTo>
                  <a:pt x="13" y="419"/>
                </a:lnTo>
                <a:lnTo>
                  <a:pt x="200" y="79"/>
                </a:lnTo>
                <a:lnTo>
                  <a:pt x="0" y="79"/>
                </a:lnTo>
                <a:lnTo>
                  <a:pt x="0" y="0"/>
                </a:lnTo>
                <a:lnTo>
                  <a:pt x="308" y="0"/>
                </a:lnTo>
                <a:lnTo>
                  <a:pt x="308" y="83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3687840" y="3475080"/>
            <a:ext cx="133200" cy="171360"/>
          </a:xfrm>
          <a:custGeom>
            <a:avLst/>
            <a:gdLst/>
            <a:ahLst/>
            <a:rect l="l" t="t" r="r" b="b"/>
            <a:pathLst>
              <a:path w="306" h="427">
                <a:moveTo>
                  <a:pt x="306" y="277"/>
                </a:moveTo>
                <a:lnTo>
                  <a:pt x="306" y="293"/>
                </a:lnTo>
                <a:lnTo>
                  <a:pt x="304" y="309"/>
                </a:lnTo>
                <a:lnTo>
                  <a:pt x="300" y="323"/>
                </a:lnTo>
                <a:lnTo>
                  <a:pt x="295" y="337"/>
                </a:lnTo>
                <a:lnTo>
                  <a:pt x="289" y="350"/>
                </a:lnTo>
                <a:lnTo>
                  <a:pt x="282" y="364"/>
                </a:lnTo>
                <a:lnTo>
                  <a:pt x="272" y="375"/>
                </a:lnTo>
                <a:lnTo>
                  <a:pt x="262" y="386"/>
                </a:lnTo>
                <a:lnTo>
                  <a:pt x="251" y="394"/>
                </a:lnTo>
                <a:lnTo>
                  <a:pt x="238" y="403"/>
                </a:lnTo>
                <a:lnTo>
                  <a:pt x="224" y="410"/>
                </a:lnTo>
                <a:lnTo>
                  <a:pt x="210" y="416"/>
                </a:lnTo>
                <a:lnTo>
                  <a:pt x="194" y="421"/>
                </a:lnTo>
                <a:lnTo>
                  <a:pt x="177" y="425"/>
                </a:lnTo>
                <a:lnTo>
                  <a:pt x="157" y="426"/>
                </a:lnTo>
                <a:lnTo>
                  <a:pt x="135" y="427"/>
                </a:lnTo>
                <a:lnTo>
                  <a:pt x="113" y="427"/>
                </a:lnTo>
                <a:lnTo>
                  <a:pt x="92" y="425"/>
                </a:lnTo>
                <a:lnTo>
                  <a:pt x="73" y="422"/>
                </a:lnTo>
                <a:lnTo>
                  <a:pt x="56" y="419"/>
                </a:lnTo>
                <a:lnTo>
                  <a:pt x="39" y="415"/>
                </a:lnTo>
                <a:lnTo>
                  <a:pt x="24" y="411"/>
                </a:lnTo>
                <a:lnTo>
                  <a:pt x="12" y="406"/>
                </a:lnTo>
                <a:lnTo>
                  <a:pt x="0" y="401"/>
                </a:lnTo>
                <a:lnTo>
                  <a:pt x="0" y="310"/>
                </a:lnTo>
                <a:lnTo>
                  <a:pt x="9" y="310"/>
                </a:lnTo>
                <a:lnTo>
                  <a:pt x="18" y="315"/>
                </a:lnTo>
                <a:lnTo>
                  <a:pt x="27" y="321"/>
                </a:lnTo>
                <a:lnTo>
                  <a:pt x="39" y="326"/>
                </a:lnTo>
                <a:lnTo>
                  <a:pt x="53" y="332"/>
                </a:lnTo>
                <a:lnTo>
                  <a:pt x="68" y="338"/>
                </a:lnTo>
                <a:lnTo>
                  <a:pt x="83" y="342"/>
                </a:lnTo>
                <a:lnTo>
                  <a:pt x="100" y="345"/>
                </a:lnTo>
                <a:lnTo>
                  <a:pt x="117" y="345"/>
                </a:lnTo>
                <a:lnTo>
                  <a:pt x="134" y="345"/>
                </a:lnTo>
                <a:lnTo>
                  <a:pt x="152" y="342"/>
                </a:lnTo>
                <a:lnTo>
                  <a:pt x="161" y="339"/>
                </a:lnTo>
                <a:lnTo>
                  <a:pt x="169" y="335"/>
                </a:lnTo>
                <a:lnTo>
                  <a:pt x="177" y="332"/>
                </a:lnTo>
                <a:lnTo>
                  <a:pt x="183" y="327"/>
                </a:lnTo>
                <a:lnTo>
                  <a:pt x="190" y="318"/>
                </a:lnTo>
                <a:lnTo>
                  <a:pt x="196" y="309"/>
                </a:lnTo>
                <a:lnTo>
                  <a:pt x="198" y="303"/>
                </a:lnTo>
                <a:lnTo>
                  <a:pt x="200" y="296"/>
                </a:lnTo>
                <a:lnTo>
                  <a:pt x="200" y="289"/>
                </a:lnTo>
                <a:lnTo>
                  <a:pt x="201" y="281"/>
                </a:lnTo>
                <a:lnTo>
                  <a:pt x="200" y="273"/>
                </a:lnTo>
                <a:lnTo>
                  <a:pt x="199" y="267"/>
                </a:lnTo>
                <a:lnTo>
                  <a:pt x="198" y="261"/>
                </a:lnTo>
                <a:lnTo>
                  <a:pt x="195" y="255"/>
                </a:lnTo>
                <a:lnTo>
                  <a:pt x="191" y="250"/>
                </a:lnTo>
                <a:lnTo>
                  <a:pt x="188" y="245"/>
                </a:lnTo>
                <a:lnTo>
                  <a:pt x="184" y="241"/>
                </a:lnTo>
                <a:lnTo>
                  <a:pt x="179" y="238"/>
                </a:lnTo>
                <a:lnTo>
                  <a:pt x="172" y="234"/>
                </a:lnTo>
                <a:lnTo>
                  <a:pt x="163" y="230"/>
                </a:lnTo>
                <a:lnTo>
                  <a:pt x="154" y="228"/>
                </a:lnTo>
                <a:lnTo>
                  <a:pt x="144" y="226"/>
                </a:lnTo>
                <a:lnTo>
                  <a:pt x="125" y="224"/>
                </a:lnTo>
                <a:lnTo>
                  <a:pt x="110" y="223"/>
                </a:lnTo>
                <a:lnTo>
                  <a:pt x="99" y="223"/>
                </a:lnTo>
                <a:lnTo>
                  <a:pt x="86" y="224"/>
                </a:lnTo>
                <a:lnTo>
                  <a:pt x="75" y="226"/>
                </a:lnTo>
                <a:lnTo>
                  <a:pt x="64" y="227"/>
                </a:lnTo>
                <a:lnTo>
                  <a:pt x="55" y="229"/>
                </a:lnTo>
                <a:lnTo>
                  <a:pt x="44" y="230"/>
                </a:lnTo>
                <a:lnTo>
                  <a:pt x="35" y="233"/>
                </a:lnTo>
                <a:lnTo>
                  <a:pt x="27" y="235"/>
                </a:lnTo>
                <a:lnTo>
                  <a:pt x="18" y="235"/>
                </a:lnTo>
                <a:lnTo>
                  <a:pt x="18" y="0"/>
                </a:lnTo>
                <a:lnTo>
                  <a:pt x="295" y="0"/>
                </a:lnTo>
                <a:lnTo>
                  <a:pt x="295" y="79"/>
                </a:lnTo>
                <a:lnTo>
                  <a:pt x="117" y="79"/>
                </a:lnTo>
                <a:lnTo>
                  <a:pt x="117" y="149"/>
                </a:lnTo>
                <a:lnTo>
                  <a:pt x="127" y="147"/>
                </a:lnTo>
                <a:lnTo>
                  <a:pt x="138" y="147"/>
                </a:lnTo>
                <a:lnTo>
                  <a:pt x="147" y="147"/>
                </a:lnTo>
                <a:lnTo>
                  <a:pt x="155" y="147"/>
                </a:lnTo>
                <a:lnTo>
                  <a:pt x="171" y="147"/>
                </a:lnTo>
                <a:lnTo>
                  <a:pt x="184" y="149"/>
                </a:lnTo>
                <a:lnTo>
                  <a:pt x="198" y="150"/>
                </a:lnTo>
                <a:lnTo>
                  <a:pt x="211" y="153"/>
                </a:lnTo>
                <a:lnTo>
                  <a:pt x="223" y="156"/>
                </a:lnTo>
                <a:lnTo>
                  <a:pt x="235" y="161"/>
                </a:lnTo>
                <a:lnTo>
                  <a:pt x="246" y="166"/>
                </a:lnTo>
                <a:lnTo>
                  <a:pt x="256" y="172"/>
                </a:lnTo>
                <a:lnTo>
                  <a:pt x="267" y="180"/>
                </a:lnTo>
                <a:lnTo>
                  <a:pt x="277" y="190"/>
                </a:lnTo>
                <a:lnTo>
                  <a:pt x="287" y="201"/>
                </a:lnTo>
                <a:lnTo>
                  <a:pt x="293" y="213"/>
                </a:lnTo>
                <a:lnTo>
                  <a:pt x="299" y="227"/>
                </a:lnTo>
                <a:lnTo>
                  <a:pt x="304" y="243"/>
                </a:lnTo>
                <a:lnTo>
                  <a:pt x="306" y="259"/>
                </a:lnTo>
                <a:lnTo>
                  <a:pt x="306" y="277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3844800" y="3473280"/>
            <a:ext cx="273240" cy="173160"/>
          </a:xfrm>
          <a:custGeom>
            <a:avLst/>
            <a:gdLst/>
            <a:ahLst/>
            <a:rect l="l" t="t" r="r" b="b"/>
            <a:pathLst>
              <a:path w="631" h="436">
                <a:moveTo>
                  <a:pt x="245" y="136"/>
                </a:moveTo>
                <a:lnTo>
                  <a:pt x="245" y="153"/>
                </a:lnTo>
                <a:lnTo>
                  <a:pt x="242" y="169"/>
                </a:lnTo>
                <a:lnTo>
                  <a:pt x="240" y="183"/>
                </a:lnTo>
                <a:lnTo>
                  <a:pt x="237" y="197"/>
                </a:lnTo>
                <a:lnTo>
                  <a:pt x="233" y="209"/>
                </a:lnTo>
                <a:lnTo>
                  <a:pt x="228" y="221"/>
                </a:lnTo>
                <a:lnTo>
                  <a:pt x="220" y="231"/>
                </a:lnTo>
                <a:lnTo>
                  <a:pt x="213" y="239"/>
                </a:lnTo>
                <a:lnTo>
                  <a:pt x="206" y="248"/>
                </a:lnTo>
                <a:lnTo>
                  <a:pt x="196" y="254"/>
                </a:lnTo>
                <a:lnTo>
                  <a:pt x="186" y="260"/>
                </a:lnTo>
                <a:lnTo>
                  <a:pt x="175" y="265"/>
                </a:lnTo>
                <a:lnTo>
                  <a:pt x="164" y="269"/>
                </a:lnTo>
                <a:lnTo>
                  <a:pt x="151" y="271"/>
                </a:lnTo>
                <a:lnTo>
                  <a:pt x="137" y="274"/>
                </a:lnTo>
                <a:lnTo>
                  <a:pt x="124" y="274"/>
                </a:lnTo>
                <a:lnTo>
                  <a:pt x="109" y="274"/>
                </a:lnTo>
                <a:lnTo>
                  <a:pt x="94" y="271"/>
                </a:lnTo>
                <a:lnTo>
                  <a:pt x="82" y="269"/>
                </a:lnTo>
                <a:lnTo>
                  <a:pt x="70" y="265"/>
                </a:lnTo>
                <a:lnTo>
                  <a:pt x="59" y="260"/>
                </a:lnTo>
                <a:lnTo>
                  <a:pt x="49" y="254"/>
                </a:lnTo>
                <a:lnTo>
                  <a:pt x="40" y="248"/>
                </a:lnTo>
                <a:lnTo>
                  <a:pt x="32" y="239"/>
                </a:lnTo>
                <a:lnTo>
                  <a:pt x="25" y="231"/>
                </a:lnTo>
                <a:lnTo>
                  <a:pt x="19" y="221"/>
                </a:lnTo>
                <a:lnTo>
                  <a:pt x="13" y="210"/>
                </a:lnTo>
                <a:lnTo>
                  <a:pt x="9" y="197"/>
                </a:lnTo>
                <a:lnTo>
                  <a:pt x="5" y="184"/>
                </a:lnTo>
                <a:lnTo>
                  <a:pt x="3" y="170"/>
                </a:lnTo>
                <a:lnTo>
                  <a:pt x="2" y="154"/>
                </a:lnTo>
                <a:lnTo>
                  <a:pt x="0" y="137"/>
                </a:lnTo>
                <a:lnTo>
                  <a:pt x="2" y="121"/>
                </a:lnTo>
                <a:lnTo>
                  <a:pt x="3" y="105"/>
                </a:lnTo>
                <a:lnTo>
                  <a:pt x="5" y="90"/>
                </a:lnTo>
                <a:lnTo>
                  <a:pt x="9" y="77"/>
                </a:lnTo>
                <a:lnTo>
                  <a:pt x="13" y="65"/>
                </a:lnTo>
                <a:lnTo>
                  <a:pt x="19" y="54"/>
                </a:lnTo>
                <a:lnTo>
                  <a:pt x="25" y="43"/>
                </a:lnTo>
                <a:lnTo>
                  <a:pt x="32" y="34"/>
                </a:lnTo>
                <a:lnTo>
                  <a:pt x="41" y="27"/>
                </a:lnTo>
                <a:lnTo>
                  <a:pt x="49" y="20"/>
                </a:lnTo>
                <a:lnTo>
                  <a:pt x="60" y="13"/>
                </a:lnTo>
                <a:lnTo>
                  <a:pt x="71" y="9"/>
                </a:lnTo>
                <a:lnTo>
                  <a:pt x="82" y="5"/>
                </a:lnTo>
                <a:lnTo>
                  <a:pt x="96" y="2"/>
                </a:lnTo>
                <a:lnTo>
                  <a:pt x="109" y="1"/>
                </a:lnTo>
                <a:lnTo>
                  <a:pt x="124" y="0"/>
                </a:lnTo>
                <a:lnTo>
                  <a:pt x="138" y="1"/>
                </a:lnTo>
                <a:lnTo>
                  <a:pt x="152" y="2"/>
                </a:lnTo>
                <a:lnTo>
                  <a:pt x="164" y="5"/>
                </a:lnTo>
                <a:lnTo>
                  <a:pt x="176" y="9"/>
                </a:lnTo>
                <a:lnTo>
                  <a:pt x="187" y="13"/>
                </a:lnTo>
                <a:lnTo>
                  <a:pt x="197" y="20"/>
                </a:lnTo>
                <a:lnTo>
                  <a:pt x="207" y="27"/>
                </a:lnTo>
                <a:lnTo>
                  <a:pt x="214" y="34"/>
                </a:lnTo>
                <a:lnTo>
                  <a:pt x="222" y="43"/>
                </a:lnTo>
                <a:lnTo>
                  <a:pt x="228" y="54"/>
                </a:lnTo>
                <a:lnTo>
                  <a:pt x="233" y="65"/>
                </a:lnTo>
                <a:lnTo>
                  <a:pt x="237" y="77"/>
                </a:lnTo>
                <a:lnTo>
                  <a:pt x="240" y="90"/>
                </a:lnTo>
                <a:lnTo>
                  <a:pt x="242" y="104"/>
                </a:lnTo>
                <a:lnTo>
                  <a:pt x="245" y="120"/>
                </a:lnTo>
                <a:lnTo>
                  <a:pt x="245" y="136"/>
                </a:lnTo>
                <a:close/>
                <a:moveTo>
                  <a:pt x="462" y="9"/>
                </a:moveTo>
                <a:lnTo>
                  <a:pt x="244" y="428"/>
                </a:lnTo>
                <a:lnTo>
                  <a:pt x="169" y="428"/>
                </a:lnTo>
                <a:lnTo>
                  <a:pt x="388" y="9"/>
                </a:lnTo>
                <a:lnTo>
                  <a:pt x="462" y="9"/>
                </a:lnTo>
                <a:close/>
                <a:moveTo>
                  <a:pt x="631" y="298"/>
                </a:moveTo>
                <a:lnTo>
                  <a:pt x="631" y="315"/>
                </a:lnTo>
                <a:lnTo>
                  <a:pt x="628" y="331"/>
                </a:lnTo>
                <a:lnTo>
                  <a:pt x="626" y="346"/>
                </a:lnTo>
                <a:lnTo>
                  <a:pt x="623" y="359"/>
                </a:lnTo>
                <a:lnTo>
                  <a:pt x="619" y="371"/>
                </a:lnTo>
                <a:lnTo>
                  <a:pt x="614" y="384"/>
                </a:lnTo>
                <a:lnTo>
                  <a:pt x="606" y="393"/>
                </a:lnTo>
                <a:lnTo>
                  <a:pt x="599" y="402"/>
                </a:lnTo>
                <a:lnTo>
                  <a:pt x="592" y="410"/>
                </a:lnTo>
                <a:lnTo>
                  <a:pt x="582" y="417"/>
                </a:lnTo>
                <a:lnTo>
                  <a:pt x="572" y="423"/>
                </a:lnTo>
                <a:lnTo>
                  <a:pt x="561" y="428"/>
                </a:lnTo>
                <a:lnTo>
                  <a:pt x="550" y="431"/>
                </a:lnTo>
                <a:lnTo>
                  <a:pt x="537" y="434"/>
                </a:lnTo>
                <a:lnTo>
                  <a:pt x="523" y="436"/>
                </a:lnTo>
                <a:lnTo>
                  <a:pt x="510" y="436"/>
                </a:lnTo>
                <a:lnTo>
                  <a:pt x="495" y="436"/>
                </a:lnTo>
                <a:lnTo>
                  <a:pt x="481" y="434"/>
                </a:lnTo>
                <a:lnTo>
                  <a:pt x="468" y="431"/>
                </a:lnTo>
                <a:lnTo>
                  <a:pt x="456" y="428"/>
                </a:lnTo>
                <a:lnTo>
                  <a:pt x="445" y="423"/>
                </a:lnTo>
                <a:lnTo>
                  <a:pt x="435" y="417"/>
                </a:lnTo>
                <a:lnTo>
                  <a:pt x="426" y="410"/>
                </a:lnTo>
                <a:lnTo>
                  <a:pt x="418" y="402"/>
                </a:lnTo>
                <a:lnTo>
                  <a:pt x="411" y="393"/>
                </a:lnTo>
                <a:lnTo>
                  <a:pt x="404" y="384"/>
                </a:lnTo>
                <a:lnTo>
                  <a:pt x="399" y="373"/>
                </a:lnTo>
                <a:lnTo>
                  <a:pt x="395" y="360"/>
                </a:lnTo>
                <a:lnTo>
                  <a:pt x="391" y="347"/>
                </a:lnTo>
                <a:lnTo>
                  <a:pt x="389" y="332"/>
                </a:lnTo>
                <a:lnTo>
                  <a:pt x="388" y="316"/>
                </a:lnTo>
                <a:lnTo>
                  <a:pt x="386" y="299"/>
                </a:lnTo>
                <a:lnTo>
                  <a:pt x="388" y="283"/>
                </a:lnTo>
                <a:lnTo>
                  <a:pt x="389" y="268"/>
                </a:lnTo>
                <a:lnTo>
                  <a:pt x="391" y="253"/>
                </a:lnTo>
                <a:lnTo>
                  <a:pt x="395" y="239"/>
                </a:lnTo>
                <a:lnTo>
                  <a:pt x="399" y="227"/>
                </a:lnTo>
                <a:lnTo>
                  <a:pt x="405" y="216"/>
                </a:lnTo>
                <a:lnTo>
                  <a:pt x="411" y="206"/>
                </a:lnTo>
                <a:lnTo>
                  <a:pt x="418" y="197"/>
                </a:lnTo>
                <a:lnTo>
                  <a:pt x="427" y="189"/>
                </a:lnTo>
                <a:lnTo>
                  <a:pt x="435" y="182"/>
                </a:lnTo>
                <a:lnTo>
                  <a:pt x="446" y="176"/>
                </a:lnTo>
                <a:lnTo>
                  <a:pt x="457" y="171"/>
                </a:lnTo>
                <a:lnTo>
                  <a:pt x="468" y="167"/>
                </a:lnTo>
                <a:lnTo>
                  <a:pt x="482" y="165"/>
                </a:lnTo>
                <a:lnTo>
                  <a:pt x="495" y="164"/>
                </a:lnTo>
                <a:lnTo>
                  <a:pt x="510" y="162"/>
                </a:lnTo>
                <a:lnTo>
                  <a:pt x="524" y="164"/>
                </a:lnTo>
                <a:lnTo>
                  <a:pt x="538" y="165"/>
                </a:lnTo>
                <a:lnTo>
                  <a:pt x="550" y="167"/>
                </a:lnTo>
                <a:lnTo>
                  <a:pt x="562" y="171"/>
                </a:lnTo>
                <a:lnTo>
                  <a:pt x="573" y="176"/>
                </a:lnTo>
                <a:lnTo>
                  <a:pt x="583" y="182"/>
                </a:lnTo>
                <a:lnTo>
                  <a:pt x="593" y="189"/>
                </a:lnTo>
                <a:lnTo>
                  <a:pt x="600" y="197"/>
                </a:lnTo>
                <a:lnTo>
                  <a:pt x="608" y="206"/>
                </a:lnTo>
                <a:lnTo>
                  <a:pt x="614" y="216"/>
                </a:lnTo>
                <a:lnTo>
                  <a:pt x="619" y="227"/>
                </a:lnTo>
                <a:lnTo>
                  <a:pt x="623" y="239"/>
                </a:lnTo>
                <a:lnTo>
                  <a:pt x="626" y="253"/>
                </a:lnTo>
                <a:lnTo>
                  <a:pt x="628" y="266"/>
                </a:lnTo>
                <a:lnTo>
                  <a:pt x="631" y="282"/>
                </a:lnTo>
                <a:lnTo>
                  <a:pt x="631" y="298"/>
                </a:lnTo>
                <a:close/>
                <a:moveTo>
                  <a:pt x="164" y="137"/>
                </a:moveTo>
                <a:lnTo>
                  <a:pt x="164" y="120"/>
                </a:lnTo>
                <a:lnTo>
                  <a:pt x="163" y="105"/>
                </a:lnTo>
                <a:lnTo>
                  <a:pt x="160" y="92"/>
                </a:lnTo>
                <a:lnTo>
                  <a:pt x="157" y="79"/>
                </a:lnTo>
                <a:lnTo>
                  <a:pt x="154" y="76"/>
                </a:lnTo>
                <a:lnTo>
                  <a:pt x="152" y="71"/>
                </a:lnTo>
                <a:lnTo>
                  <a:pt x="148" y="68"/>
                </a:lnTo>
                <a:lnTo>
                  <a:pt x="145" y="65"/>
                </a:lnTo>
                <a:lnTo>
                  <a:pt x="140" y="64"/>
                </a:lnTo>
                <a:lnTo>
                  <a:pt x="135" y="61"/>
                </a:lnTo>
                <a:lnTo>
                  <a:pt x="130" y="61"/>
                </a:lnTo>
                <a:lnTo>
                  <a:pt x="124" y="60"/>
                </a:lnTo>
                <a:lnTo>
                  <a:pt x="118" y="61"/>
                </a:lnTo>
                <a:lnTo>
                  <a:pt x="112" y="61"/>
                </a:lnTo>
                <a:lnTo>
                  <a:pt x="107" y="64"/>
                </a:lnTo>
                <a:lnTo>
                  <a:pt x="102" y="65"/>
                </a:lnTo>
                <a:lnTo>
                  <a:pt x="98" y="68"/>
                </a:lnTo>
                <a:lnTo>
                  <a:pt x="96" y="72"/>
                </a:lnTo>
                <a:lnTo>
                  <a:pt x="92" y="76"/>
                </a:lnTo>
                <a:lnTo>
                  <a:pt x="90" y="81"/>
                </a:lnTo>
                <a:lnTo>
                  <a:pt x="86" y="90"/>
                </a:lnTo>
                <a:lnTo>
                  <a:pt x="85" y="105"/>
                </a:lnTo>
                <a:lnTo>
                  <a:pt x="82" y="121"/>
                </a:lnTo>
                <a:lnTo>
                  <a:pt x="82" y="137"/>
                </a:lnTo>
                <a:lnTo>
                  <a:pt x="82" y="156"/>
                </a:lnTo>
                <a:lnTo>
                  <a:pt x="83" y="170"/>
                </a:lnTo>
                <a:lnTo>
                  <a:pt x="86" y="182"/>
                </a:lnTo>
                <a:lnTo>
                  <a:pt x="90" y="194"/>
                </a:lnTo>
                <a:lnTo>
                  <a:pt x="92" y="198"/>
                </a:lnTo>
                <a:lnTo>
                  <a:pt x="94" y="203"/>
                </a:lnTo>
                <a:lnTo>
                  <a:pt x="98" y="206"/>
                </a:lnTo>
                <a:lnTo>
                  <a:pt x="102" y="209"/>
                </a:lnTo>
                <a:lnTo>
                  <a:pt x="107" y="211"/>
                </a:lnTo>
                <a:lnTo>
                  <a:pt x="112" y="213"/>
                </a:lnTo>
                <a:lnTo>
                  <a:pt x="118" y="214"/>
                </a:lnTo>
                <a:lnTo>
                  <a:pt x="124" y="214"/>
                </a:lnTo>
                <a:lnTo>
                  <a:pt x="130" y="214"/>
                </a:lnTo>
                <a:lnTo>
                  <a:pt x="135" y="213"/>
                </a:lnTo>
                <a:lnTo>
                  <a:pt x="140" y="211"/>
                </a:lnTo>
                <a:lnTo>
                  <a:pt x="145" y="209"/>
                </a:lnTo>
                <a:lnTo>
                  <a:pt x="148" y="206"/>
                </a:lnTo>
                <a:lnTo>
                  <a:pt x="152" y="203"/>
                </a:lnTo>
                <a:lnTo>
                  <a:pt x="154" y="198"/>
                </a:lnTo>
                <a:lnTo>
                  <a:pt x="157" y="194"/>
                </a:lnTo>
                <a:lnTo>
                  <a:pt x="160" y="183"/>
                </a:lnTo>
                <a:lnTo>
                  <a:pt x="163" y="171"/>
                </a:lnTo>
                <a:lnTo>
                  <a:pt x="164" y="155"/>
                </a:lnTo>
                <a:lnTo>
                  <a:pt x="164" y="137"/>
                </a:lnTo>
                <a:close/>
                <a:moveTo>
                  <a:pt x="550" y="299"/>
                </a:moveTo>
                <a:lnTo>
                  <a:pt x="550" y="282"/>
                </a:lnTo>
                <a:lnTo>
                  <a:pt x="549" y="268"/>
                </a:lnTo>
                <a:lnTo>
                  <a:pt x="546" y="254"/>
                </a:lnTo>
                <a:lnTo>
                  <a:pt x="543" y="243"/>
                </a:lnTo>
                <a:lnTo>
                  <a:pt x="540" y="238"/>
                </a:lnTo>
                <a:lnTo>
                  <a:pt x="538" y="235"/>
                </a:lnTo>
                <a:lnTo>
                  <a:pt x="534" y="231"/>
                </a:lnTo>
                <a:lnTo>
                  <a:pt x="531" y="227"/>
                </a:lnTo>
                <a:lnTo>
                  <a:pt x="526" y="226"/>
                </a:lnTo>
                <a:lnTo>
                  <a:pt x="521" y="224"/>
                </a:lnTo>
                <a:lnTo>
                  <a:pt x="516" y="224"/>
                </a:lnTo>
                <a:lnTo>
                  <a:pt x="510" y="222"/>
                </a:lnTo>
                <a:lnTo>
                  <a:pt x="502" y="224"/>
                </a:lnTo>
                <a:lnTo>
                  <a:pt x="498" y="224"/>
                </a:lnTo>
                <a:lnTo>
                  <a:pt x="493" y="226"/>
                </a:lnTo>
                <a:lnTo>
                  <a:pt x="488" y="227"/>
                </a:lnTo>
                <a:lnTo>
                  <a:pt x="484" y="231"/>
                </a:lnTo>
                <a:lnTo>
                  <a:pt x="482" y="235"/>
                </a:lnTo>
                <a:lnTo>
                  <a:pt x="478" y="238"/>
                </a:lnTo>
                <a:lnTo>
                  <a:pt x="476" y="243"/>
                </a:lnTo>
                <a:lnTo>
                  <a:pt x="472" y="254"/>
                </a:lnTo>
                <a:lnTo>
                  <a:pt x="471" y="268"/>
                </a:lnTo>
                <a:lnTo>
                  <a:pt x="468" y="283"/>
                </a:lnTo>
                <a:lnTo>
                  <a:pt x="468" y="299"/>
                </a:lnTo>
                <a:lnTo>
                  <a:pt x="468" y="319"/>
                </a:lnTo>
                <a:lnTo>
                  <a:pt x="470" y="332"/>
                </a:lnTo>
                <a:lnTo>
                  <a:pt x="472" y="344"/>
                </a:lnTo>
                <a:lnTo>
                  <a:pt x="476" y="357"/>
                </a:lnTo>
                <a:lnTo>
                  <a:pt x="478" y="360"/>
                </a:lnTo>
                <a:lnTo>
                  <a:pt x="481" y="365"/>
                </a:lnTo>
                <a:lnTo>
                  <a:pt x="484" y="369"/>
                </a:lnTo>
                <a:lnTo>
                  <a:pt x="488" y="371"/>
                </a:lnTo>
                <a:lnTo>
                  <a:pt x="493" y="374"/>
                </a:lnTo>
                <a:lnTo>
                  <a:pt x="498" y="375"/>
                </a:lnTo>
                <a:lnTo>
                  <a:pt x="504" y="376"/>
                </a:lnTo>
                <a:lnTo>
                  <a:pt x="510" y="376"/>
                </a:lnTo>
                <a:lnTo>
                  <a:pt x="516" y="376"/>
                </a:lnTo>
                <a:lnTo>
                  <a:pt x="521" y="375"/>
                </a:lnTo>
                <a:lnTo>
                  <a:pt x="526" y="374"/>
                </a:lnTo>
                <a:lnTo>
                  <a:pt x="531" y="371"/>
                </a:lnTo>
                <a:lnTo>
                  <a:pt x="534" y="369"/>
                </a:lnTo>
                <a:lnTo>
                  <a:pt x="538" y="365"/>
                </a:lnTo>
                <a:lnTo>
                  <a:pt x="540" y="360"/>
                </a:lnTo>
                <a:lnTo>
                  <a:pt x="543" y="357"/>
                </a:lnTo>
                <a:lnTo>
                  <a:pt x="546" y="346"/>
                </a:lnTo>
                <a:lnTo>
                  <a:pt x="549" y="334"/>
                </a:lnTo>
                <a:lnTo>
                  <a:pt x="550" y="318"/>
                </a:lnTo>
                <a:lnTo>
                  <a:pt x="550" y="299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491000" y="4105440"/>
            <a:ext cx="133560" cy="169560"/>
          </a:xfrm>
          <a:custGeom>
            <a:avLst/>
            <a:gdLst/>
            <a:ahLst/>
            <a:rect l="l" t="t" r="r" b="b"/>
            <a:pathLst>
              <a:path w="306" h="427">
                <a:moveTo>
                  <a:pt x="306" y="277"/>
                </a:moveTo>
                <a:lnTo>
                  <a:pt x="306" y="293"/>
                </a:lnTo>
                <a:lnTo>
                  <a:pt x="304" y="308"/>
                </a:lnTo>
                <a:lnTo>
                  <a:pt x="300" y="322"/>
                </a:lnTo>
                <a:lnTo>
                  <a:pt x="295" y="337"/>
                </a:lnTo>
                <a:lnTo>
                  <a:pt x="289" y="350"/>
                </a:lnTo>
                <a:lnTo>
                  <a:pt x="282" y="363"/>
                </a:lnTo>
                <a:lnTo>
                  <a:pt x="273" y="375"/>
                </a:lnTo>
                <a:lnTo>
                  <a:pt x="262" y="385"/>
                </a:lnTo>
                <a:lnTo>
                  <a:pt x="251" y="394"/>
                </a:lnTo>
                <a:lnTo>
                  <a:pt x="238" y="403"/>
                </a:lnTo>
                <a:lnTo>
                  <a:pt x="225" y="410"/>
                </a:lnTo>
                <a:lnTo>
                  <a:pt x="210" y="416"/>
                </a:lnTo>
                <a:lnTo>
                  <a:pt x="194" y="421"/>
                </a:lnTo>
                <a:lnTo>
                  <a:pt x="177" y="425"/>
                </a:lnTo>
                <a:lnTo>
                  <a:pt x="157" y="426"/>
                </a:lnTo>
                <a:lnTo>
                  <a:pt x="137" y="427"/>
                </a:lnTo>
                <a:lnTo>
                  <a:pt x="113" y="426"/>
                </a:lnTo>
                <a:lnTo>
                  <a:pt x="93" y="425"/>
                </a:lnTo>
                <a:lnTo>
                  <a:pt x="73" y="422"/>
                </a:lnTo>
                <a:lnTo>
                  <a:pt x="56" y="419"/>
                </a:lnTo>
                <a:lnTo>
                  <a:pt x="40" y="415"/>
                </a:lnTo>
                <a:lnTo>
                  <a:pt x="26" y="411"/>
                </a:lnTo>
                <a:lnTo>
                  <a:pt x="12" y="407"/>
                </a:lnTo>
                <a:lnTo>
                  <a:pt x="0" y="402"/>
                </a:lnTo>
                <a:lnTo>
                  <a:pt x="0" y="310"/>
                </a:lnTo>
                <a:lnTo>
                  <a:pt x="10" y="310"/>
                </a:lnTo>
                <a:lnTo>
                  <a:pt x="18" y="315"/>
                </a:lnTo>
                <a:lnTo>
                  <a:pt x="28" y="320"/>
                </a:lnTo>
                <a:lnTo>
                  <a:pt x="39" y="326"/>
                </a:lnTo>
                <a:lnTo>
                  <a:pt x="54" y="332"/>
                </a:lnTo>
                <a:lnTo>
                  <a:pt x="68" y="338"/>
                </a:lnTo>
                <a:lnTo>
                  <a:pt x="84" y="342"/>
                </a:lnTo>
                <a:lnTo>
                  <a:pt x="100" y="344"/>
                </a:lnTo>
                <a:lnTo>
                  <a:pt x="117" y="345"/>
                </a:lnTo>
                <a:lnTo>
                  <a:pt x="134" y="344"/>
                </a:lnTo>
                <a:lnTo>
                  <a:pt x="153" y="342"/>
                </a:lnTo>
                <a:lnTo>
                  <a:pt x="162" y="339"/>
                </a:lnTo>
                <a:lnTo>
                  <a:pt x="170" y="336"/>
                </a:lnTo>
                <a:lnTo>
                  <a:pt x="177" y="332"/>
                </a:lnTo>
                <a:lnTo>
                  <a:pt x="183" y="327"/>
                </a:lnTo>
                <a:lnTo>
                  <a:pt x="190" y="317"/>
                </a:lnTo>
                <a:lnTo>
                  <a:pt x="197" y="308"/>
                </a:lnTo>
                <a:lnTo>
                  <a:pt x="199" y="303"/>
                </a:lnTo>
                <a:lnTo>
                  <a:pt x="200" y="295"/>
                </a:lnTo>
                <a:lnTo>
                  <a:pt x="201" y="288"/>
                </a:lnTo>
                <a:lnTo>
                  <a:pt x="201" y="281"/>
                </a:lnTo>
                <a:lnTo>
                  <a:pt x="201" y="273"/>
                </a:lnTo>
                <a:lnTo>
                  <a:pt x="200" y="266"/>
                </a:lnTo>
                <a:lnTo>
                  <a:pt x="198" y="260"/>
                </a:lnTo>
                <a:lnTo>
                  <a:pt x="195" y="255"/>
                </a:lnTo>
                <a:lnTo>
                  <a:pt x="192" y="250"/>
                </a:lnTo>
                <a:lnTo>
                  <a:pt x="188" y="245"/>
                </a:lnTo>
                <a:lnTo>
                  <a:pt x="184" y="242"/>
                </a:lnTo>
                <a:lnTo>
                  <a:pt x="179" y="238"/>
                </a:lnTo>
                <a:lnTo>
                  <a:pt x="172" y="233"/>
                </a:lnTo>
                <a:lnTo>
                  <a:pt x="164" y="231"/>
                </a:lnTo>
                <a:lnTo>
                  <a:pt x="155" y="227"/>
                </a:lnTo>
                <a:lnTo>
                  <a:pt x="145" y="226"/>
                </a:lnTo>
                <a:lnTo>
                  <a:pt x="126" y="223"/>
                </a:lnTo>
                <a:lnTo>
                  <a:pt x="110" y="223"/>
                </a:lnTo>
                <a:lnTo>
                  <a:pt x="99" y="223"/>
                </a:lnTo>
                <a:lnTo>
                  <a:pt x="87" y="225"/>
                </a:lnTo>
                <a:lnTo>
                  <a:pt x="76" y="226"/>
                </a:lnTo>
                <a:lnTo>
                  <a:pt x="65" y="227"/>
                </a:lnTo>
                <a:lnTo>
                  <a:pt x="55" y="228"/>
                </a:lnTo>
                <a:lnTo>
                  <a:pt x="45" y="231"/>
                </a:lnTo>
                <a:lnTo>
                  <a:pt x="35" y="233"/>
                </a:lnTo>
                <a:lnTo>
                  <a:pt x="27" y="234"/>
                </a:lnTo>
                <a:lnTo>
                  <a:pt x="18" y="234"/>
                </a:lnTo>
                <a:lnTo>
                  <a:pt x="18" y="0"/>
                </a:lnTo>
                <a:lnTo>
                  <a:pt x="295" y="0"/>
                </a:lnTo>
                <a:lnTo>
                  <a:pt x="295" y="78"/>
                </a:lnTo>
                <a:lnTo>
                  <a:pt x="117" y="78"/>
                </a:lnTo>
                <a:lnTo>
                  <a:pt x="117" y="149"/>
                </a:lnTo>
                <a:lnTo>
                  <a:pt x="127" y="148"/>
                </a:lnTo>
                <a:lnTo>
                  <a:pt x="138" y="148"/>
                </a:lnTo>
                <a:lnTo>
                  <a:pt x="148" y="146"/>
                </a:lnTo>
                <a:lnTo>
                  <a:pt x="156" y="146"/>
                </a:lnTo>
                <a:lnTo>
                  <a:pt x="171" y="148"/>
                </a:lnTo>
                <a:lnTo>
                  <a:pt x="184" y="149"/>
                </a:lnTo>
                <a:lnTo>
                  <a:pt x="198" y="150"/>
                </a:lnTo>
                <a:lnTo>
                  <a:pt x="211" y="152"/>
                </a:lnTo>
                <a:lnTo>
                  <a:pt x="223" y="156"/>
                </a:lnTo>
                <a:lnTo>
                  <a:pt x="236" y="161"/>
                </a:lnTo>
                <a:lnTo>
                  <a:pt x="247" y="166"/>
                </a:lnTo>
                <a:lnTo>
                  <a:pt x="256" y="172"/>
                </a:lnTo>
                <a:lnTo>
                  <a:pt x="267" y="181"/>
                </a:lnTo>
                <a:lnTo>
                  <a:pt x="278" y="189"/>
                </a:lnTo>
                <a:lnTo>
                  <a:pt x="287" y="201"/>
                </a:lnTo>
                <a:lnTo>
                  <a:pt x="294" y="214"/>
                </a:lnTo>
                <a:lnTo>
                  <a:pt x="299" y="227"/>
                </a:lnTo>
                <a:lnTo>
                  <a:pt x="304" y="242"/>
                </a:lnTo>
                <a:lnTo>
                  <a:pt x="306" y="259"/>
                </a:lnTo>
                <a:lnTo>
                  <a:pt x="306" y="277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645080" y="4100400"/>
            <a:ext cx="141120" cy="174600"/>
          </a:xfrm>
          <a:custGeom>
            <a:avLst/>
            <a:gdLst/>
            <a:ahLst/>
            <a:rect l="l" t="t" r="r" b="b"/>
            <a:pathLst>
              <a:path w="323" h="436">
                <a:moveTo>
                  <a:pt x="323" y="218"/>
                </a:moveTo>
                <a:lnTo>
                  <a:pt x="323" y="245"/>
                </a:lnTo>
                <a:lnTo>
                  <a:pt x="320" y="269"/>
                </a:lnTo>
                <a:lnTo>
                  <a:pt x="318" y="292"/>
                </a:lnTo>
                <a:lnTo>
                  <a:pt x="314" y="313"/>
                </a:lnTo>
                <a:lnTo>
                  <a:pt x="309" y="332"/>
                </a:lnTo>
                <a:lnTo>
                  <a:pt x="303" y="351"/>
                </a:lnTo>
                <a:lnTo>
                  <a:pt x="295" y="367"/>
                </a:lnTo>
                <a:lnTo>
                  <a:pt x="286" y="381"/>
                </a:lnTo>
                <a:lnTo>
                  <a:pt x="276" y="394"/>
                </a:lnTo>
                <a:lnTo>
                  <a:pt x="264" y="405"/>
                </a:lnTo>
                <a:lnTo>
                  <a:pt x="251" y="414"/>
                </a:lnTo>
                <a:lnTo>
                  <a:pt x="236" y="422"/>
                </a:lnTo>
                <a:lnTo>
                  <a:pt x="220" y="428"/>
                </a:lnTo>
                <a:lnTo>
                  <a:pt x="203" y="433"/>
                </a:lnTo>
                <a:lnTo>
                  <a:pt x="182" y="435"/>
                </a:lnTo>
                <a:lnTo>
                  <a:pt x="162" y="436"/>
                </a:lnTo>
                <a:lnTo>
                  <a:pt x="141" y="435"/>
                </a:lnTo>
                <a:lnTo>
                  <a:pt x="121" y="433"/>
                </a:lnTo>
                <a:lnTo>
                  <a:pt x="103" y="428"/>
                </a:lnTo>
                <a:lnTo>
                  <a:pt x="87" y="422"/>
                </a:lnTo>
                <a:lnTo>
                  <a:pt x="72" y="414"/>
                </a:lnTo>
                <a:lnTo>
                  <a:pt x="59" y="405"/>
                </a:lnTo>
                <a:lnTo>
                  <a:pt x="47" y="394"/>
                </a:lnTo>
                <a:lnTo>
                  <a:pt x="37" y="380"/>
                </a:lnTo>
                <a:lnTo>
                  <a:pt x="28" y="365"/>
                </a:lnTo>
                <a:lnTo>
                  <a:pt x="20" y="350"/>
                </a:lnTo>
                <a:lnTo>
                  <a:pt x="14" y="331"/>
                </a:lnTo>
                <a:lnTo>
                  <a:pt x="9" y="313"/>
                </a:lnTo>
                <a:lnTo>
                  <a:pt x="5" y="291"/>
                </a:lnTo>
                <a:lnTo>
                  <a:pt x="3" y="269"/>
                </a:lnTo>
                <a:lnTo>
                  <a:pt x="0" y="245"/>
                </a:lnTo>
                <a:lnTo>
                  <a:pt x="0" y="218"/>
                </a:lnTo>
                <a:lnTo>
                  <a:pt x="0" y="191"/>
                </a:lnTo>
                <a:lnTo>
                  <a:pt x="3" y="166"/>
                </a:lnTo>
                <a:lnTo>
                  <a:pt x="5" y="143"/>
                </a:lnTo>
                <a:lnTo>
                  <a:pt x="9" y="122"/>
                </a:lnTo>
                <a:lnTo>
                  <a:pt x="14" y="104"/>
                </a:lnTo>
                <a:lnTo>
                  <a:pt x="20" y="86"/>
                </a:lnTo>
                <a:lnTo>
                  <a:pt x="28" y="70"/>
                </a:lnTo>
                <a:lnTo>
                  <a:pt x="37" y="55"/>
                </a:lnTo>
                <a:lnTo>
                  <a:pt x="48" y="42"/>
                </a:lnTo>
                <a:lnTo>
                  <a:pt x="60" y="31"/>
                </a:lnTo>
                <a:lnTo>
                  <a:pt x="74" y="21"/>
                </a:lnTo>
                <a:lnTo>
                  <a:pt x="88" y="14"/>
                </a:lnTo>
                <a:lnTo>
                  <a:pt x="104" y="8"/>
                </a:lnTo>
                <a:lnTo>
                  <a:pt x="121" y="4"/>
                </a:lnTo>
                <a:lnTo>
                  <a:pt x="141" y="1"/>
                </a:lnTo>
                <a:lnTo>
                  <a:pt x="162" y="0"/>
                </a:lnTo>
                <a:lnTo>
                  <a:pt x="184" y="1"/>
                </a:lnTo>
                <a:lnTo>
                  <a:pt x="203" y="4"/>
                </a:lnTo>
                <a:lnTo>
                  <a:pt x="221" y="8"/>
                </a:lnTo>
                <a:lnTo>
                  <a:pt x="237" y="14"/>
                </a:lnTo>
                <a:lnTo>
                  <a:pt x="252" y="22"/>
                </a:lnTo>
                <a:lnTo>
                  <a:pt x="264" y="32"/>
                </a:lnTo>
                <a:lnTo>
                  <a:pt x="276" y="43"/>
                </a:lnTo>
                <a:lnTo>
                  <a:pt x="286" y="56"/>
                </a:lnTo>
                <a:lnTo>
                  <a:pt x="296" y="71"/>
                </a:lnTo>
                <a:lnTo>
                  <a:pt x="303" y="87"/>
                </a:lnTo>
                <a:lnTo>
                  <a:pt x="309" y="105"/>
                </a:lnTo>
                <a:lnTo>
                  <a:pt x="314" y="125"/>
                </a:lnTo>
                <a:lnTo>
                  <a:pt x="318" y="146"/>
                </a:lnTo>
                <a:lnTo>
                  <a:pt x="320" y="168"/>
                </a:lnTo>
                <a:lnTo>
                  <a:pt x="323" y="192"/>
                </a:lnTo>
                <a:lnTo>
                  <a:pt x="323" y="218"/>
                </a:lnTo>
                <a:close/>
                <a:moveTo>
                  <a:pt x="218" y="218"/>
                </a:moveTo>
                <a:lnTo>
                  <a:pt x="217" y="182"/>
                </a:lnTo>
                <a:lnTo>
                  <a:pt x="214" y="152"/>
                </a:lnTo>
                <a:lnTo>
                  <a:pt x="213" y="138"/>
                </a:lnTo>
                <a:lnTo>
                  <a:pt x="210" y="127"/>
                </a:lnTo>
                <a:lnTo>
                  <a:pt x="208" y="117"/>
                </a:lnTo>
                <a:lnTo>
                  <a:pt x="204" y="109"/>
                </a:lnTo>
                <a:lnTo>
                  <a:pt x="201" y="102"/>
                </a:lnTo>
                <a:lnTo>
                  <a:pt x="197" y="95"/>
                </a:lnTo>
                <a:lnTo>
                  <a:pt x="192" y="89"/>
                </a:lnTo>
                <a:lnTo>
                  <a:pt x="187" y="86"/>
                </a:lnTo>
                <a:lnTo>
                  <a:pt x="182" y="82"/>
                </a:lnTo>
                <a:lnTo>
                  <a:pt x="176" y="80"/>
                </a:lnTo>
                <a:lnTo>
                  <a:pt x="169" y="78"/>
                </a:lnTo>
                <a:lnTo>
                  <a:pt x="162" y="77"/>
                </a:lnTo>
                <a:lnTo>
                  <a:pt x="154" y="78"/>
                </a:lnTo>
                <a:lnTo>
                  <a:pt x="148" y="80"/>
                </a:lnTo>
                <a:lnTo>
                  <a:pt x="141" y="82"/>
                </a:lnTo>
                <a:lnTo>
                  <a:pt x="136" y="86"/>
                </a:lnTo>
                <a:lnTo>
                  <a:pt x="131" y="89"/>
                </a:lnTo>
                <a:lnTo>
                  <a:pt x="126" y="95"/>
                </a:lnTo>
                <a:lnTo>
                  <a:pt x="122" y="102"/>
                </a:lnTo>
                <a:lnTo>
                  <a:pt x="119" y="109"/>
                </a:lnTo>
                <a:lnTo>
                  <a:pt x="115" y="117"/>
                </a:lnTo>
                <a:lnTo>
                  <a:pt x="113" y="127"/>
                </a:lnTo>
                <a:lnTo>
                  <a:pt x="110" y="139"/>
                </a:lnTo>
                <a:lnTo>
                  <a:pt x="109" y="152"/>
                </a:lnTo>
                <a:lnTo>
                  <a:pt x="107" y="182"/>
                </a:lnTo>
                <a:lnTo>
                  <a:pt x="105" y="219"/>
                </a:lnTo>
                <a:lnTo>
                  <a:pt x="107" y="254"/>
                </a:lnTo>
                <a:lnTo>
                  <a:pt x="109" y="284"/>
                </a:lnTo>
                <a:lnTo>
                  <a:pt x="110" y="297"/>
                </a:lnTo>
                <a:lnTo>
                  <a:pt x="113" y="308"/>
                </a:lnTo>
                <a:lnTo>
                  <a:pt x="115" y="318"/>
                </a:lnTo>
                <a:lnTo>
                  <a:pt x="119" y="326"/>
                </a:lnTo>
                <a:lnTo>
                  <a:pt x="122" y="334"/>
                </a:lnTo>
                <a:lnTo>
                  <a:pt x="126" y="341"/>
                </a:lnTo>
                <a:lnTo>
                  <a:pt x="131" y="346"/>
                </a:lnTo>
                <a:lnTo>
                  <a:pt x="136" y="351"/>
                </a:lnTo>
                <a:lnTo>
                  <a:pt x="141" y="354"/>
                </a:lnTo>
                <a:lnTo>
                  <a:pt x="148" y="357"/>
                </a:lnTo>
                <a:lnTo>
                  <a:pt x="154" y="358"/>
                </a:lnTo>
                <a:lnTo>
                  <a:pt x="162" y="358"/>
                </a:lnTo>
                <a:lnTo>
                  <a:pt x="169" y="358"/>
                </a:lnTo>
                <a:lnTo>
                  <a:pt x="175" y="357"/>
                </a:lnTo>
                <a:lnTo>
                  <a:pt x="181" y="354"/>
                </a:lnTo>
                <a:lnTo>
                  <a:pt x="187" y="351"/>
                </a:lnTo>
                <a:lnTo>
                  <a:pt x="192" y="346"/>
                </a:lnTo>
                <a:lnTo>
                  <a:pt x="197" y="341"/>
                </a:lnTo>
                <a:lnTo>
                  <a:pt x="201" y="334"/>
                </a:lnTo>
                <a:lnTo>
                  <a:pt x="204" y="326"/>
                </a:lnTo>
                <a:lnTo>
                  <a:pt x="208" y="318"/>
                </a:lnTo>
                <a:lnTo>
                  <a:pt x="210" y="308"/>
                </a:lnTo>
                <a:lnTo>
                  <a:pt x="213" y="297"/>
                </a:lnTo>
                <a:lnTo>
                  <a:pt x="214" y="284"/>
                </a:lnTo>
                <a:lnTo>
                  <a:pt x="217" y="253"/>
                </a:lnTo>
                <a:lnTo>
                  <a:pt x="218" y="218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4808520" y="4100400"/>
            <a:ext cx="273240" cy="174600"/>
          </a:xfrm>
          <a:custGeom>
            <a:avLst/>
            <a:gdLst/>
            <a:ahLst/>
            <a:rect l="l" t="t" r="r" b="b"/>
            <a:pathLst>
              <a:path w="629" h="436">
                <a:moveTo>
                  <a:pt x="243" y="136"/>
                </a:moveTo>
                <a:lnTo>
                  <a:pt x="243" y="153"/>
                </a:lnTo>
                <a:lnTo>
                  <a:pt x="242" y="169"/>
                </a:lnTo>
                <a:lnTo>
                  <a:pt x="240" y="183"/>
                </a:lnTo>
                <a:lnTo>
                  <a:pt x="236" y="197"/>
                </a:lnTo>
                <a:lnTo>
                  <a:pt x="231" y="209"/>
                </a:lnTo>
                <a:lnTo>
                  <a:pt x="226" y="220"/>
                </a:lnTo>
                <a:lnTo>
                  <a:pt x="220" y="231"/>
                </a:lnTo>
                <a:lnTo>
                  <a:pt x="213" y="240"/>
                </a:lnTo>
                <a:lnTo>
                  <a:pt x="204" y="247"/>
                </a:lnTo>
                <a:lnTo>
                  <a:pt x="196" y="254"/>
                </a:lnTo>
                <a:lnTo>
                  <a:pt x="186" y="260"/>
                </a:lnTo>
                <a:lnTo>
                  <a:pt x="175" y="265"/>
                </a:lnTo>
                <a:lnTo>
                  <a:pt x="163" y="269"/>
                </a:lnTo>
                <a:lnTo>
                  <a:pt x="151" y="271"/>
                </a:lnTo>
                <a:lnTo>
                  <a:pt x="137" y="273"/>
                </a:lnTo>
                <a:lnTo>
                  <a:pt x="123" y="274"/>
                </a:lnTo>
                <a:lnTo>
                  <a:pt x="108" y="273"/>
                </a:lnTo>
                <a:lnTo>
                  <a:pt x="94" y="271"/>
                </a:lnTo>
                <a:lnTo>
                  <a:pt x="81" y="269"/>
                </a:lnTo>
                <a:lnTo>
                  <a:pt x="69" y="265"/>
                </a:lnTo>
                <a:lnTo>
                  <a:pt x="58" y="260"/>
                </a:lnTo>
                <a:lnTo>
                  <a:pt x="48" y="254"/>
                </a:lnTo>
                <a:lnTo>
                  <a:pt x="39" y="248"/>
                </a:lnTo>
                <a:lnTo>
                  <a:pt x="31" y="240"/>
                </a:lnTo>
                <a:lnTo>
                  <a:pt x="24" y="231"/>
                </a:lnTo>
                <a:lnTo>
                  <a:pt x="17" y="220"/>
                </a:lnTo>
                <a:lnTo>
                  <a:pt x="13" y="209"/>
                </a:lnTo>
                <a:lnTo>
                  <a:pt x="8" y="197"/>
                </a:lnTo>
                <a:lnTo>
                  <a:pt x="4" y="183"/>
                </a:lnTo>
                <a:lnTo>
                  <a:pt x="2" y="169"/>
                </a:lnTo>
                <a:lnTo>
                  <a:pt x="0" y="154"/>
                </a:lnTo>
                <a:lnTo>
                  <a:pt x="0" y="137"/>
                </a:lnTo>
                <a:lnTo>
                  <a:pt x="0" y="120"/>
                </a:lnTo>
                <a:lnTo>
                  <a:pt x="2" y="105"/>
                </a:lnTo>
                <a:lnTo>
                  <a:pt x="4" y="91"/>
                </a:lnTo>
                <a:lnTo>
                  <a:pt x="8" y="77"/>
                </a:lnTo>
                <a:lnTo>
                  <a:pt x="13" y="65"/>
                </a:lnTo>
                <a:lnTo>
                  <a:pt x="17" y="53"/>
                </a:lnTo>
                <a:lnTo>
                  <a:pt x="24" y="43"/>
                </a:lnTo>
                <a:lnTo>
                  <a:pt x="32" y="34"/>
                </a:lnTo>
                <a:lnTo>
                  <a:pt x="39" y="26"/>
                </a:lnTo>
                <a:lnTo>
                  <a:pt x="49" y="20"/>
                </a:lnTo>
                <a:lnTo>
                  <a:pt x="59" y="14"/>
                </a:lnTo>
                <a:lnTo>
                  <a:pt x="70" y="9"/>
                </a:lnTo>
                <a:lnTo>
                  <a:pt x="82" y="5"/>
                </a:lnTo>
                <a:lnTo>
                  <a:pt x="94" y="3"/>
                </a:lnTo>
                <a:lnTo>
                  <a:pt x="108" y="1"/>
                </a:lnTo>
                <a:lnTo>
                  <a:pt x="123" y="0"/>
                </a:lnTo>
                <a:lnTo>
                  <a:pt x="137" y="1"/>
                </a:lnTo>
                <a:lnTo>
                  <a:pt x="151" y="3"/>
                </a:lnTo>
                <a:lnTo>
                  <a:pt x="164" y="5"/>
                </a:lnTo>
                <a:lnTo>
                  <a:pt x="176" y="9"/>
                </a:lnTo>
                <a:lnTo>
                  <a:pt x="187" y="14"/>
                </a:lnTo>
                <a:lnTo>
                  <a:pt x="197" y="20"/>
                </a:lnTo>
                <a:lnTo>
                  <a:pt x="206" y="26"/>
                </a:lnTo>
                <a:lnTo>
                  <a:pt x="214" y="34"/>
                </a:lnTo>
                <a:lnTo>
                  <a:pt x="220" y="43"/>
                </a:lnTo>
                <a:lnTo>
                  <a:pt x="226" y="53"/>
                </a:lnTo>
                <a:lnTo>
                  <a:pt x="232" y="65"/>
                </a:lnTo>
                <a:lnTo>
                  <a:pt x="236" y="76"/>
                </a:lnTo>
                <a:lnTo>
                  <a:pt x="240" y="89"/>
                </a:lnTo>
                <a:lnTo>
                  <a:pt x="242" y="104"/>
                </a:lnTo>
                <a:lnTo>
                  <a:pt x="243" y="120"/>
                </a:lnTo>
                <a:lnTo>
                  <a:pt x="243" y="136"/>
                </a:lnTo>
                <a:close/>
                <a:moveTo>
                  <a:pt x="462" y="9"/>
                </a:moveTo>
                <a:lnTo>
                  <a:pt x="242" y="428"/>
                </a:lnTo>
                <a:lnTo>
                  <a:pt x="168" y="428"/>
                </a:lnTo>
                <a:lnTo>
                  <a:pt x="388" y="9"/>
                </a:lnTo>
                <a:lnTo>
                  <a:pt x="462" y="9"/>
                </a:lnTo>
                <a:close/>
                <a:moveTo>
                  <a:pt x="629" y="298"/>
                </a:moveTo>
                <a:lnTo>
                  <a:pt x="629" y="315"/>
                </a:lnTo>
                <a:lnTo>
                  <a:pt x="628" y="331"/>
                </a:lnTo>
                <a:lnTo>
                  <a:pt x="626" y="346"/>
                </a:lnTo>
                <a:lnTo>
                  <a:pt x="622" y="359"/>
                </a:lnTo>
                <a:lnTo>
                  <a:pt x="617" y="372"/>
                </a:lnTo>
                <a:lnTo>
                  <a:pt x="612" y="383"/>
                </a:lnTo>
                <a:lnTo>
                  <a:pt x="606" y="394"/>
                </a:lnTo>
                <a:lnTo>
                  <a:pt x="599" y="402"/>
                </a:lnTo>
                <a:lnTo>
                  <a:pt x="590" y="411"/>
                </a:lnTo>
                <a:lnTo>
                  <a:pt x="582" y="417"/>
                </a:lnTo>
                <a:lnTo>
                  <a:pt x="572" y="423"/>
                </a:lnTo>
                <a:lnTo>
                  <a:pt x="561" y="428"/>
                </a:lnTo>
                <a:lnTo>
                  <a:pt x="549" y="431"/>
                </a:lnTo>
                <a:lnTo>
                  <a:pt x="537" y="434"/>
                </a:lnTo>
                <a:lnTo>
                  <a:pt x="523" y="435"/>
                </a:lnTo>
                <a:lnTo>
                  <a:pt x="509" y="436"/>
                </a:lnTo>
                <a:lnTo>
                  <a:pt x="494" y="435"/>
                </a:lnTo>
                <a:lnTo>
                  <a:pt x="480" y="434"/>
                </a:lnTo>
                <a:lnTo>
                  <a:pt x="467" y="431"/>
                </a:lnTo>
                <a:lnTo>
                  <a:pt x="455" y="428"/>
                </a:lnTo>
                <a:lnTo>
                  <a:pt x="444" y="423"/>
                </a:lnTo>
                <a:lnTo>
                  <a:pt x="434" y="417"/>
                </a:lnTo>
                <a:lnTo>
                  <a:pt x="425" y="411"/>
                </a:lnTo>
                <a:lnTo>
                  <a:pt x="417" y="402"/>
                </a:lnTo>
                <a:lnTo>
                  <a:pt x="410" y="394"/>
                </a:lnTo>
                <a:lnTo>
                  <a:pt x="403" y="384"/>
                </a:lnTo>
                <a:lnTo>
                  <a:pt x="399" y="372"/>
                </a:lnTo>
                <a:lnTo>
                  <a:pt x="394" y="359"/>
                </a:lnTo>
                <a:lnTo>
                  <a:pt x="390" y="346"/>
                </a:lnTo>
                <a:lnTo>
                  <a:pt x="388" y="332"/>
                </a:lnTo>
                <a:lnTo>
                  <a:pt x="386" y="317"/>
                </a:lnTo>
                <a:lnTo>
                  <a:pt x="386" y="299"/>
                </a:lnTo>
                <a:lnTo>
                  <a:pt x="386" y="282"/>
                </a:lnTo>
                <a:lnTo>
                  <a:pt x="388" y="268"/>
                </a:lnTo>
                <a:lnTo>
                  <a:pt x="390" y="253"/>
                </a:lnTo>
                <a:lnTo>
                  <a:pt x="394" y="240"/>
                </a:lnTo>
                <a:lnTo>
                  <a:pt x="399" y="227"/>
                </a:lnTo>
                <a:lnTo>
                  <a:pt x="403" y="216"/>
                </a:lnTo>
                <a:lnTo>
                  <a:pt x="410" y="205"/>
                </a:lnTo>
                <a:lnTo>
                  <a:pt x="417" y="197"/>
                </a:lnTo>
                <a:lnTo>
                  <a:pt x="425" y="188"/>
                </a:lnTo>
                <a:lnTo>
                  <a:pt x="435" y="182"/>
                </a:lnTo>
                <a:lnTo>
                  <a:pt x="445" y="176"/>
                </a:lnTo>
                <a:lnTo>
                  <a:pt x="456" y="171"/>
                </a:lnTo>
                <a:lnTo>
                  <a:pt x="468" y="168"/>
                </a:lnTo>
                <a:lnTo>
                  <a:pt x="480" y="165"/>
                </a:lnTo>
                <a:lnTo>
                  <a:pt x="494" y="164"/>
                </a:lnTo>
                <a:lnTo>
                  <a:pt x="509" y="163"/>
                </a:lnTo>
                <a:lnTo>
                  <a:pt x="523" y="164"/>
                </a:lnTo>
                <a:lnTo>
                  <a:pt x="537" y="165"/>
                </a:lnTo>
                <a:lnTo>
                  <a:pt x="550" y="168"/>
                </a:lnTo>
                <a:lnTo>
                  <a:pt x="562" y="171"/>
                </a:lnTo>
                <a:lnTo>
                  <a:pt x="572" y="176"/>
                </a:lnTo>
                <a:lnTo>
                  <a:pt x="583" y="182"/>
                </a:lnTo>
                <a:lnTo>
                  <a:pt x="592" y="188"/>
                </a:lnTo>
                <a:lnTo>
                  <a:pt x="600" y="197"/>
                </a:lnTo>
                <a:lnTo>
                  <a:pt x="606" y="205"/>
                </a:lnTo>
                <a:lnTo>
                  <a:pt x="612" y="215"/>
                </a:lnTo>
                <a:lnTo>
                  <a:pt x="618" y="227"/>
                </a:lnTo>
                <a:lnTo>
                  <a:pt x="622" y="240"/>
                </a:lnTo>
                <a:lnTo>
                  <a:pt x="626" y="252"/>
                </a:lnTo>
                <a:lnTo>
                  <a:pt x="628" y="267"/>
                </a:lnTo>
                <a:lnTo>
                  <a:pt x="629" y="282"/>
                </a:lnTo>
                <a:lnTo>
                  <a:pt x="629" y="298"/>
                </a:lnTo>
                <a:close/>
                <a:moveTo>
                  <a:pt x="164" y="137"/>
                </a:moveTo>
                <a:lnTo>
                  <a:pt x="163" y="120"/>
                </a:lnTo>
                <a:lnTo>
                  <a:pt x="162" y="104"/>
                </a:lnTo>
                <a:lnTo>
                  <a:pt x="160" y="91"/>
                </a:lnTo>
                <a:lnTo>
                  <a:pt x="157" y="80"/>
                </a:lnTo>
                <a:lnTo>
                  <a:pt x="153" y="75"/>
                </a:lnTo>
                <a:lnTo>
                  <a:pt x="151" y="71"/>
                </a:lnTo>
                <a:lnTo>
                  <a:pt x="147" y="67"/>
                </a:lnTo>
                <a:lnTo>
                  <a:pt x="143" y="65"/>
                </a:lnTo>
                <a:lnTo>
                  <a:pt x="140" y="63"/>
                </a:lnTo>
                <a:lnTo>
                  <a:pt x="135" y="61"/>
                </a:lnTo>
                <a:lnTo>
                  <a:pt x="129" y="60"/>
                </a:lnTo>
                <a:lnTo>
                  <a:pt x="123" y="60"/>
                </a:lnTo>
                <a:lnTo>
                  <a:pt x="116" y="60"/>
                </a:lnTo>
                <a:lnTo>
                  <a:pt x="110" y="61"/>
                </a:lnTo>
                <a:lnTo>
                  <a:pt x="105" y="63"/>
                </a:lnTo>
                <a:lnTo>
                  <a:pt x="102" y="65"/>
                </a:lnTo>
                <a:lnTo>
                  <a:pt x="98" y="67"/>
                </a:lnTo>
                <a:lnTo>
                  <a:pt x="94" y="71"/>
                </a:lnTo>
                <a:lnTo>
                  <a:pt x="92" y="76"/>
                </a:lnTo>
                <a:lnTo>
                  <a:pt x="90" y="80"/>
                </a:lnTo>
                <a:lnTo>
                  <a:pt x="86" y="91"/>
                </a:lnTo>
                <a:lnTo>
                  <a:pt x="83" y="105"/>
                </a:lnTo>
                <a:lnTo>
                  <a:pt x="82" y="120"/>
                </a:lnTo>
                <a:lnTo>
                  <a:pt x="82" y="137"/>
                </a:lnTo>
                <a:lnTo>
                  <a:pt x="82" y="155"/>
                </a:lnTo>
                <a:lnTo>
                  <a:pt x="82" y="170"/>
                </a:lnTo>
                <a:lnTo>
                  <a:pt x="85" y="182"/>
                </a:lnTo>
                <a:lnTo>
                  <a:pt x="90" y="193"/>
                </a:lnTo>
                <a:lnTo>
                  <a:pt x="91" y="198"/>
                </a:lnTo>
                <a:lnTo>
                  <a:pt x="94" y="202"/>
                </a:lnTo>
                <a:lnTo>
                  <a:pt x="98" y="205"/>
                </a:lnTo>
                <a:lnTo>
                  <a:pt x="102" y="209"/>
                </a:lnTo>
                <a:lnTo>
                  <a:pt x="105" y="212"/>
                </a:lnTo>
                <a:lnTo>
                  <a:pt x="110" y="213"/>
                </a:lnTo>
                <a:lnTo>
                  <a:pt x="116" y="214"/>
                </a:lnTo>
                <a:lnTo>
                  <a:pt x="123" y="214"/>
                </a:lnTo>
                <a:lnTo>
                  <a:pt x="129" y="214"/>
                </a:lnTo>
                <a:lnTo>
                  <a:pt x="135" y="213"/>
                </a:lnTo>
                <a:lnTo>
                  <a:pt x="140" y="212"/>
                </a:lnTo>
                <a:lnTo>
                  <a:pt x="143" y="209"/>
                </a:lnTo>
                <a:lnTo>
                  <a:pt x="147" y="205"/>
                </a:lnTo>
                <a:lnTo>
                  <a:pt x="151" y="203"/>
                </a:lnTo>
                <a:lnTo>
                  <a:pt x="153" y="198"/>
                </a:lnTo>
                <a:lnTo>
                  <a:pt x="157" y="193"/>
                </a:lnTo>
                <a:lnTo>
                  <a:pt x="159" y="183"/>
                </a:lnTo>
                <a:lnTo>
                  <a:pt x="162" y="170"/>
                </a:lnTo>
                <a:lnTo>
                  <a:pt x="163" y="155"/>
                </a:lnTo>
                <a:lnTo>
                  <a:pt x="164" y="137"/>
                </a:lnTo>
                <a:close/>
                <a:moveTo>
                  <a:pt x="550" y="299"/>
                </a:moveTo>
                <a:lnTo>
                  <a:pt x="549" y="282"/>
                </a:lnTo>
                <a:lnTo>
                  <a:pt x="548" y="267"/>
                </a:lnTo>
                <a:lnTo>
                  <a:pt x="546" y="253"/>
                </a:lnTo>
                <a:lnTo>
                  <a:pt x="541" y="242"/>
                </a:lnTo>
                <a:lnTo>
                  <a:pt x="539" y="238"/>
                </a:lnTo>
                <a:lnTo>
                  <a:pt x="537" y="234"/>
                </a:lnTo>
                <a:lnTo>
                  <a:pt x="533" y="230"/>
                </a:lnTo>
                <a:lnTo>
                  <a:pt x="529" y="227"/>
                </a:lnTo>
                <a:lnTo>
                  <a:pt x="526" y="225"/>
                </a:lnTo>
                <a:lnTo>
                  <a:pt x="521" y="224"/>
                </a:lnTo>
                <a:lnTo>
                  <a:pt x="515" y="223"/>
                </a:lnTo>
                <a:lnTo>
                  <a:pt x="509" y="223"/>
                </a:lnTo>
                <a:lnTo>
                  <a:pt x="502" y="223"/>
                </a:lnTo>
                <a:lnTo>
                  <a:pt x="496" y="224"/>
                </a:lnTo>
                <a:lnTo>
                  <a:pt x="491" y="225"/>
                </a:lnTo>
                <a:lnTo>
                  <a:pt x="488" y="227"/>
                </a:lnTo>
                <a:lnTo>
                  <a:pt x="484" y="230"/>
                </a:lnTo>
                <a:lnTo>
                  <a:pt x="480" y="234"/>
                </a:lnTo>
                <a:lnTo>
                  <a:pt x="478" y="238"/>
                </a:lnTo>
                <a:lnTo>
                  <a:pt x="476" y="243"/>
                </a:lnTo>
                <a:lnTo>
                  <a:pt x="472" y="253"/>
                </a:lnTo>
                <a:lnTo>
                  <a:pt x="469" y="268"/>
                </a:lnTo>
                <a:lnTo>
                  <a:pt x="468" y="284"/>
                </a:lnTo>
                <a:lnTo>
                  <a:pt x="468" y="299"/>
                </a:lnTo>
                <a:lnTo>
                  <a:pt x="468" y="318"/>
                </a:lnTo>
                <a:lnTo>
                  <a:pt x="468" y="332"/>
                </a:lnTo>
                <a:lnTo>
                  <a:pt x="471" y="345"/>
                </a:lnTo>
                <a:lnTo>
                  <a:pt x="474" y="356"/>
                </a:lnTo>
                <a:lnTo>
                  <a:pt x="477" y="361"/>
                </a:lnTo>
                <a:lnTo>
                  <a:pt x="480" y="364"/>
                </a:lnTo>
                <a:lnTo>
                  <a:pt x="484" y="368"/>
                </a:lnTo>
                <a:lnTo>
                  <a:pt x="488" y="372"/>
                </a:lnTo>
                <a:lnTo>
                  <a:pt x="491" y="374"/>
                </a:lnTo>
                <a:lnTo>
                  <a:pt x="496" y="375"/>
                </a:lnTo>
                <a:lnTo>
                  <a:pt x="502" y="376"/>
                </a:lnTo>
                <a:lnTo>
                  <a:pt x="509" y="376"/>
                </a:lnTo>
                <a:lnTo>
                  <a:pt x="515" y="376"/>
                </a:lnTo>
                <a:lnTo>
                  <a:pt x="521" y="375"/>
                </a:lnTo>
                <a:lnTo>
                  <a:pt x="526" y="374"/>
                </a:lnTo>
                <a:lnTo>
                  <a:pt x="529" y="372"/>
                </a:lnTo>
                <a:lnTo>
                  <a:pt x="533" y="368"/>
                </a:lnTo>
                <a:lnTo>
                  <a:pt x="537" y="365"/>
                </a:lnTo>
                <a:lnTo>
                  <a:pt x="539" y="361"/>
                </a:lnTo>
                <a:lnTo>
                  <a:pt x="541" y="356"/>
                </a:lnTo>
                <a:lnTo>
                  <a:pt x="545" y="346"/>
                </a:lnTo>
                <a:lnTo>
                  <a:pt x="548" y="332"/>
                </a:lnTo>
                <a:lnTo>
                  <a:pt x="549" y="318"/>
                </a:lnTo>
                <a:lnTo>
                  <a:pt x="550" y="299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5495760" y="3362400"/>
            <a:ext cx="149400" cy="174600"/>
          </a:xfrm>
          <a:custGeom>
            <a:avLst/>
            <a:gdLst/>
            <a:ahLst/>
            <a:rect l="l" t="t" r="r" b="b"/>
            <a:pathLst>
              <a:path w="347" h="435">
                <a:moveTo>
                  <a:pt x="205" y="435"/>
                </a:moveTo>
                <a:lnTo>
                  <a:pt x="182" y="435"/>
                </a:lnTo>
                <a:lnTo>
                  <a:pt x="160" y="431"/>
                </a:lnTo>
                <a:lnTo>
                  <a:pt x="139" y="427"/>
                </a:lnTo>
                <a:lnTo>
                  <a:pt x="121" y="421"/>
                </a:lnTo>
                <a:lnTo>
                  <a:pt x="103" y="413"/>
                </a:lnTo>
                <a:lnTo>
                  <a:pt x="86" y="403"/>
                </a:lnTo>
                <a:lnTo>
                  <a:pt x="70" y="392"/>
                </a:lnTo>
                <a:lnTo>
                  <a:pt x="55" y="379"/>
                </a:lnTo>
                <a:lnTo>
                  <a:pt x="43" y="363"/>
                </a:lnTo>
                <a:lnTo>
                  <a:pt x="31" y="347"/>
                </a:lnTo>
                <a:lnTo>
                  <a:pt x="22" y="328"/>
                </a:lnTo>
                <a:lnTo>
                  <a:pt x="14" y="310"/>
                </a:lnTo>
                <a:lnTo>
                  <a:pt x="7" y="289"/>
                </a:lnTo>
                <a:lnTo>
                  <a:pt x="4" y="266"/>
                </a:lnTo>
                <a:lnTo>
                  <a:pt x="1" y="243"/>
                </a:lnTo>
                <a:lnTo>
                  <a:pt x="0" y="219"/>
                </a:lnTo>
                <a:lnTo>
                  <a:pt x="1" y="194"/>
                </a:lnTo>
                <a:lnTo>
                  <a:pt x="4" y="171"/>
                </a:lnTo>
                <a:lnTo>
                  <a:pt x="7" y="149"/>
                </a:lnTo>
                <a:lnTo>
                  <a:pt x="14" y="128"/>
                </a:lnTo>
                <a:lnTo>
                  <a:pt x="22" y="110"/>
                </a:lnTo>
                <a:lnTo>
                  <a:pt x="32" y="91"/>
                </a:lnTo>
                <a:lnTo>
                  <a:pt x="43" y="74"/>
                </a:lnTo>
                <a:lnTo>
                  <a:pt x="55" y="60"/>
                </a:lnTo>
                <a:lnTo>
                  <a:pt x="70" y="45"/>
                </a:lnTo>
                <a:lnTo>
                  <a:pt x="86" y="33"/>
                </a:lnTo>
                <a:lnTo>
                  <a:pt x="103" y="23"/>
                </a:lnTo>
                <a:lnTo>
                  <a:pt x="121" y="15"/>
                </a:lnTo>
                <a:lnTo>
                  <a:pt x="141" y="8"/>
                </a:lnTo>
                <a:lnTo>
                  <a:pt x="160" y="4"/>
                </a:lnTo>
                <a:lnTo>
                  <a:pt x="182" y="1"/>
                </a:lnTo>
                <a:lnTo>
                  <a:pt x="205" y="0"/>
                </a:lnTo>
                <a:lnTo>
                  <a:pt x="218" y="0"/>
                </a:lnTo>
                <a:lnTo>
                  <a:pt x="230" y="1"/>
                </a:lnTo>
                <a:lnTo>
                  <a:pt x="240" y="1"/>
                </a:lnTo>
                <a:lnTo>
                  <a:pt x="251" y="2"/>
                </a:lnTo>
                <a:lnTo>
                  <a:pt x="260" y="5"/>
                </a:lnTo>
                <a:lnTo>
                  <a:pt x="270" y="6"/>
                </a:lnTo>
                <a:lnTo>
                  <a:pt x="280" y="8"/>
                </a:lnTo>
                <a:lnTo>
                  <a:pt x="288" y="11"/>
                </a:lnTo>
                <a:lnTo>
                  <a:pt x="304" y="16"/>
                </a:lnTo>
                <a:lnTo>
                  <a:pt x="320" y="22"/>
                </a:lnTo>
                <a:lnTo>
                  <a:pt x="335" y="29"/>
                </a:lnTo>
                <a:lnTo>
                  <a:pt x="347" y="35"/>
                </a:lnTo>
                <a:lnTo>
                  <a:pt x="347" y="134"/>
                </a:lnTo>
                <a:lnTo>
                  <a:pt x="336" y="134"/>
                </a:lnTo>
                <a:lnTo>
                  <a:pt x="328" y="127"/>
                </a:lnTo>
                <a:lnTo>
                  <a:pt x="318" y="118"/>
                </a:lnTo>
                <a:lnTo>
                  <a:pt x="306" y="110"/>
                </a:lnTo>
                <a:lnTo>
                  <a:pt x="291" y="100"/>
                </a:lnTo>
                <a:lnTo>
                  <a:pt x="276" y="91"/>
                </a:lnTo>
                <a:lnTo>
                  <a:pt x="259" y="85"/>
                </a:lnTo>
                <a:lnTo>
                  <a:pt x="251" y="82"/>
                </a:lnTo>
                <a:lnTo>
                  <a:pt x="241" y="80"/>
                </a:lnTo>
                <a:lnTo>
                  <a:pt x="232" y="79"/>
                </a:lnTo>
                <a:lnTo>
                  <a:pt x="222" y="78"/>
                </a:lnTo>
                <a:lnTo>
                  <a:pt x="211" y="79"/>
                </a:lnTo>
                <a:lnTo>
                  <a:pt x="200" y="80"/>
                </a:lnTo>
                <a:lnTo>
                  <a:pt x="191" y="83"/>
                </a:lnTo>
                <a:lnTo>
                  <a:pt x="181" y="85"/>
                </a:lnTo>
                <a:lnTo>
                  <a:pt x="171" y="90"/>
                </a:lnTo>
                <a:lnTo>
                  <a:pt x="161" y="95"/>
                </a:lnTo>
                <a:lnTo>
                  <a:pt x="153" y="102"/>
                </a:lnTo>
                <a:lnTo>
                  <a:pt x="144" y="111"/>
                </a:lnTo>
                <a:lnTo>
                  <a:pt x="137" y="120"/>
                </a:lnTo>
                <a:lnTo>
                  <a:pt x="130" y="129"/>
                </a:lnTo>
                <a:lnTo>
                  <a:pt x="124" y="140"/>
                </a:lnTo>
                <a:lnTo>
                  <a:pt x="119" y="154"/>
                </a:lnTo>
                <a:lnTo>
                  <a:pt x="114" y="168"/>
                </a:lnTo>
                <a:lnTo>
                  <a:pt x="111" y="183"/>
                </a:lnTo>
                <a:lnTo>
                  <a:pt x="109" y="200"/>
                </a:lnTo>
                <a:lnTo>
                  <a:pt x="109" y="219"/>
                </a:lnTo>
                <a:lnTo>
                  <a:pt x="109" y="237"/>
                </a:lnTo>
                <a:lnTo>
                  <a:pt x="111" y="254"/>
                </a:lnTo>
                <a:lnTo>
                  <a:pt x="115" y="270"/>
                </a:lnTo>
                <a:lnTo>
                  <a:pt x="119" y="284"/>
                </a:lnTo>
                <a:lnTo>
                  <a:pt x="125" y="297"/>
                </a:lnTo>
                <a:lnTo>
                  <a:pt x="131" y="308"/>
                </a:lnTo>
                <a:lnTo>
                  <a:pt x="138" y="317"/>
                </a:lnTo>
                <a:lnTo>
                  <a:pt x="147" y="327"/>
                </a:lnTo>
                <a:lnTo>
                  <a:pt x="155" y="335"/>
                </a:lnTo>
                <a:lnTo>
                  <a:pt x="164" y="341"/>
                </a:lnTo>
                <a:lnTo>
                  <a:pt x="172" y="346"/>
                </a:lnTo>
                <a:lnTo>
                  <a:pt x="182" y="349"/>
                </a:lnTo>
                <a:lnTo>
                  <a:pt x="193" y="353"/>
                </a:lnTo>
                <a:lnTo>
                  <a:pt x="203" y="355"/>
                </a:lnTo>
                <a:lnTo>
                  <a:pt x="213" y="357"/>
                </a:lnTo>
                <a:lnTo>
                  <a:pt x="222" y="357"/>
                </a:lnTo>
                <a:lnTo>
                  <a:pt x="233" y="357"/>
                </a:lnTo>
                <a:lnTo>
                  <a:pt x="243" y="355"/>
                </a:lnTo>
                <a:lnTo>
                  <a:pt x="253" y="353"/>
                </a:lnTo>
                <a:lnTo>
                  <a:pt x="263" y="349"/>
                </a:lnTo>
                <a:lnTo>
                  <a:pt x="280" y="342"/>
                </a:lnTo>
                <a:lnTo>
                  <a:pt x="295" y="335"/>
                </a:lnTo>
                <a:lnTo>
                  <a:pt x="308" y="326"/>
                </a:lnTo>
                <a:lnTo>
                  <a:pt x="319" y="316"/>
                </a:lnTo>
                <a:lnTo>
                  <a:pt x="329" y="308"/>
                </a:lnTo>
                <a:lnTo>
                  <a:pt x="337" y="300"/>
                </a:lnTo>
                <a:lnTo>
                  <a:pt x="347" y="300"/>
                </a:lnTo>
                <a:lnTo>
                  <a:pt x="347" y="399"/>
                </a:lnTo>
                <a:lnTo>
                  <a:pt x="335" y="405"/>
                </a:lnTo>
                <a:lnTo>
                  <a:pt x="320" y="412"/>
                </a:lnTo>
                <a:lnTo>
                  <a:pt x="306" y="418"/>
                </a:lnTo>
                <a:lnTo>
                  <a:pt x="290" y="422"/>
                </a:lnTo>
                <a:lnTo>
                  <a:pt x="280" y="426"/>
                </a:lnTo>
                <a:lnTo>
                  <a:pt x="270" y="429"/>
                </a:lnTo>
                <a:lnTo>
                  <a:pt x="262" y="430"/>
                </a:lnTo>
                <a:lnTo>
                  <a:pt x="252" y="432"/>
                </a:lnTo>
                <a:lnTo>
                  <a:pt x="243" y="433"/>
                </a:lnTo>
                <a:lnTo>
                  <a:pt x="232" y="435"/>
                </a:lnTo>
                <a:lnTo>
                  <a:pt x="219" y="435"/>
                </a:lnTo>
                <a:lnTo>
                  <a:pt x="205" y="435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5661000" y="3405240"/>
            <a:ext cx="141480" cy="133200"/>
          </a:xfrm>
          <a:custGeom>
            <a:avLst/>
            <a:gdLst/>
            <a:ahLst/>
            <a:rect l="l" t="t" r="r" b="b"/>
            <a:pathLst>
              <a:path w="326" h="336">
                <a:moveTo>
                  <a:pt x="326" y="168"/>
                </a:moveTo>
                <a:lnTo>
                  <a:pt x="326" y="187"/>
                </a:lnTo>
                <a:lnTo>
                  <a:pt x="324" y="205"/>
                </a:lnTo>
                <a:lnTo>
                  <a:pt x="320" y="223"/>
                </a:lnTo>
                <a:lnTo>
                  <a:pt x="316" y="237"/>
                </a:lnTo>
                <a:lnTo>
                  <a:pt x="310" y="253"/>
                </a:lnTo>
                <a:lnTo>
                  <a:pt x="303" y="267"/>
                </a:lnTo>
                <a:lnTo>
                  <a:pt x="294" y="279"/>
                </a:lnTo>
                <a:lnTo>
                  <a:pt x="285" y="291"/>
                </a:lnTo>
                <a:lnTo>
                  <a:pt x="272" y="302"/>
                </a:lnTo>
                <a:lnTo>
                  <a:pt x="260" y="311"/>
                </a:lnTo>
                <a:lnTo>
                  <a:pt x="247" y="318"/>
                </a:lnTo>
                <a:lnTo>
                  <a:pt x="232" y="325"/>
                </a:lnTo>
                <a:lnTo>
                  <a:pt x="218" y="330"/>
                </a:lnTo>
                <a:lnTo>
                  <a:pt x="200" y="332"/>
                </a:lnTo>
                <a:lnTo>
                  <a:pt x="182" y="335"/>
                </a:lnTo>
                <a:lnTo>
                  <a:pt x="164" y="336"/>
                </a:lnTo>
                <a:lnTo>
                  <a:pt x="144" y="335"/>
                </a:lnTo>
                <a:lnTo>
                  <a:pt x="127" y="332"/>
                </a:lnTo>
                <a:lnTo>
                  <a:pt x="110" y="330"/>
                </a:lnTo>
                <a:lnTo>
                  <a:pt x="95" y="325"/>
                </a:lnTo>
                <a:lnTo>
                  <a:pt x="81" y="318"/>
                </a:lnTo>
                <a:lnTo>
                  <a:pt x="67" y="311"/>
                </a:lnTo>
                <a:lnTo>
                  <a:pt x="55" y="302"/>
                </a:lnTo>
                <a:lnTo>
                  <a:pt x="43" y="291"/>
                </a:lnTo>
                <a:lnTo>
                  <a:pt x="33" y="279"/>
                </a:lnTo>
                <a:lnTo>
                  <a:pt x="24" y="267"/>
                </a:lnTo>
                <a:lnTo>
                  <a:pt x="17" y="253"/>
                </a:lnTo>
                <a:lnTo>
                  <a:pt x="11" y="237"/>
                </a:lnTo>
                <a:lnTo>
                  <a:pt x="6" y="223"/>
                </a:lnTo>
                <a:lnTo>
                  <a:pt x="3" y="205"/>
                </a:lnTo>
                <a:lnTo>
                  <a:pt x="1" y="187"/>
                </a:lnTo>
                <a:lnTo>
                  <a:pt x="0" y="168"/>
                </a:lnTo>
                <a:lnTo>
                  <a:pt x="1" y="149"/>
                </a:lnTo>
                <a:lnTo>
                  <a:pt x="3" y="131"/>
                </a:lnTo>
                <a:lnTo>
                  <a:pt x="6" y="114"/>
                </a:lnTo>
                <a:lnTo>
                  <a:pt x="11" y="98"/>
                </a:lnTo>
                <a:lnTo>
                  <a:pt x="17" y="83"/>
                </a:lnTo>
                <a:lnTo>
                  <a:pt x="24" y="69"/>
                </a:lnTo>
                <a:lnTo>
                  <a:pt x="33" y="56"/>
                </a:lnTo>
                <a:lnTo>
                  <a:pt x="43" y="44"/>
                </a:lnTo>
                <a:lnTo>
                  <a:pt x="55" y="34"/>
                </a:lnTo>
                <a:lnTo>
                  <a:pt x="67" y="25"/>
                </a:lnTo>
                <a:lnTo>
                  <a:pt x="81" y="17"/>
                </a:lnTo>
                <a:lnTo>
                  <a:pt x="95" y="11"/>
                </a:lnTo>
                <a:lnTo>
                  <a:pt x="110" y="6"/>
                </a:lnTo>
                <a:lnTo>
                  <a:pt x="127" y="3"/>
                </a:lnTo>
                <a:lnTo>
                  <a:pt x="144" y="1"/>
                </a:lnTo>
                <a:lnTo>
                  <a:pt x="164" y="0"/>
                </a:lnTo>
                <a:lnTo>
                  <a:pt x="182" y="1"/>
                </a:lnTo>
                <a:lnTo>
                  <a:pt x="200" y="3"/>
                </a:lnTo>
                <a:lnTo>
                  <a:pt x="218" y="6"/>
                </a:lnTo>
                <a:lnTo>
                  <a:pt x="232" y="11"/>
                </a:lnTo>
                <a:lnTo>
                  <a:pt x="247" y="17"/>
                </a:lnTo>
                <a:lnTo>
                  <a:pt x="260" y="26"/>
                </a:lnTo>
                <a:lnTo>
                  <a:pt x="272" y="34"/>
                </a:lnTo>
                <a:lnTo>
                  <a:pt x="283" y="45"/>
                </a:lnTo>
                <a:lnTo>
                  <a:pt x="294" y="56"/>
                </a:lnTo>
                <a:lnTo>
                  <a:pt x="303" y="70"/>
                </a:lnTo>
                <a:lnTo>
                  <a:pt x="310" y="83"/>
                </a:lnTo>
                <a:lnTo>
                  <a:pt x="316" y="98"/>
                </a:lnTo>
                <a:lnTo>
                  <a:pt x="320" y="114"/>
                </a:lnTo>
                <a:lnTo>
                  <a:pt x="324" y="131"/>
                </a:lnTo>
                <a:lnTo>
                  <a:pt x="326" y="149"/>
                </a:lnTo>
                <a:lnTo>
                  <a:pt x="326" y="168"/>
                </a:lnTo>
                <a:close/>
                <a:moveTo>
                  <a:pt x="226" y="169"/>
                </a:moveTo>
                <a:lnTo>
                  <a:pt x="225" y="155"/>
                </a:lnTo>
                <a:lnTo>
                  <a:pt x="225" y="143"/>
                </a:lnTo>
                <a:lnTo>
                  <a:pt x="224" y="132"/>
                </a:lnTo>
                <a:lnTo>
                  <a:pt x="221" y="122"/>
                </a:lnTo>
                <a:lnTo>
                  <a:pt x="219" y="113"/>
                </a:lnTo>
                <a:lnTo>
                  <a:pt x="215" y="105"/>
                </a:lnTo>
                <a:lnTo>
                  <a:pt x="213" y="98"/>
                </a:lnTo>
                <a:lnTo>
                  <a:pt x="208" y="92"/>
                </a:lnTo>
                <a:lnTo>
                  <a:pt x="204" y="87"/>
                </a:lnTo>
                <a:lnTo>
                  <a:pt x="199" y="82"/>
                </a:lnTo>
                <a:lnTo>
                  <a:pt x="194" y="78"/>
                </a:lnTo>
                <a:lnTo>
                  <a:pt x="188" y="75"/>
                </a:lnTo>
                <a:lnTo>
                  <a:pt x="183" y="74"/>
                </a:lnTo>
                <a:lnTo>
                  <a:pt x="177" y="72"/>
                </a:lnTo>
                <a:lnTo>
                  <a:pt x="170" y="71"/>
                </a:lnTo>
                <a:lnTo>
                  <a:pt x="164" y="71"/>
                </a:lnTo>
                <a:lnTo>
                  <a:pt x="152" y="72"/>
                </a:lnTo>
                <a:lnTo>
                  <a:pt x="139" y="75"/>
                </a:lnTo>
                <a:lnTo>
                  <a:pt x="134" y="77"/>
                </a:lnTo>
                <a:lnTo>
                  <a:pt x="130" y="81"/>
                </a:lnTo>
                <a:lnTo>
                  <a:pt x="125" y="85"/>
                </a:lnTo>
                <a:lnTo>
                  <a:pt x="120" y="91"/>
                </a:lnTo>
                <a:lnTo>
                  <a:pt x="116" y="97"/>
                </a:lnTo>
                <a:lnTo>
                  <a:pt x="112" y="103"/>
                </a:lnTo>
                <a:lnTo>
                  <a:pt x="109" y="111"/>
                </a:lnTo>
                <a:lnTo>
                  <a:pt x="106" y="121"/>
                </a:lnTo>
                <a:lnTo>
                  <a:pt x="104" y="131"/>
                </a:lnTo>
                <a:lnTo>
                  <a:pt x="103" y="142"/>
                </a:lnTo>
                <a:lnTo>
                  <a:pt x="101" y="155"/>
                </a:lnTo>
                <a:lnTo>
                  <a:pt x="101" y="169"/>
                </a:lnTo>
                <a:lnTo>
                  <a:pt x="101" y="182"/>
                </a:lnTo>
                <a:lnTo>
                  <a:pt x="103" y="194"/>
                </a:lnTo>
                <a:lnTo>
                  <a:pt x="104" y="205"/>
                </a:lnTo>
                <a:lnTo>
                  <a:pt x="106" y="215"/>
                </a:lnTo>
                <a:lnTo>
                  <a:pt x="109" y="224"/>
                </a:lnTo>
                <a:lnTo>
                  <a:pt x="111" y="231"/>
                </a:lnTo>
                <a:lnTo>
                  <a:pt x="115" y="238"/>
                </a:lnTo>
                <a:lnTo>
                  <a:pt x="119" y="245"/>
                </a:lnTo>
                <a:lnTo>
                  <a:pt x="122" y="249"/>
                </a:lnTo>
                <a:lnTo>
                  <a:pt x="127" y="253"/>
                </a:lnTo>
                <a:lnTo>
                  <a:pt x="132" y="257"/>
                </a:lnTo>
                <a:lnTo>
                  <a:pt x="138" y="260"/>
                </a:lnTo>
                <a:lnTo>
                  <a:pt x="144" y="263"/>
                </a:lnTo>
                <a:lnTo>
                  <a:pt x="150" y="264"/>
                </a:lnTo>
                <a:lnTo>
                  <a:pt x="158" y="265"/>
                </a:lnTo>
                <a:lnTo>
                  <a:pt x="165" y="265"/>
                </a:lnTo>
                <a:lnTo>
                  <a:pt x="176" y="264"/>
                </a:lnTo>
                <a:lnTo>
                  <a:pt x="188" y="260"/>
                </a:lnTo>
                <a:lnTo>
                  <a:pt x="194" y="257"/>
                </a:lnTo>
                <a:lnTo>
                  <a:pt x="199" y="254"/>
                </a:lnTo>
                <a:lnTo>
                  <a:pt x="204" y="249"/>
                </a:lnTo>
                <a:lnTo>
                  <a:pt x="208" y="245"/>
                </a:lnTo>
                <a:lnTo>
                  <a:pt x="213" y="238"/>
                </a:lnTo>
                <a:lnTo>
                  <a:pt x="215" y="231"/>
                </a:lnTo>
                <a:lnTo>
                  <a:pt x="219" y="224"/>
                </a:lnTo>
                <a:lnTo>
                  <a:pt x="221" y="215"/>
                </a:lnTo>
                <a:lnTo>
                  <a:pt x="224" y="207"/>
                </a:lnTo>
                <a:lnTo>
                  <a:pt x="225" y="196"/>
                </a:lnTo>
                <a:lnTo>
                  <a:pt x="225" y="183"/>
                </a:lnTo>
                <a:lnTo>
                  <a:pt x="226" y="169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5823000" y="3405240"/>
            <a:ext cx="209520" cy="129960"/>
          </a:xfrm>
          <a:custGeom>
            <a:avLst/>
            <a:gdLst/>
            <a:ahLst/>
            <a:rect l="l" t="t" r="r" b="b"/>
            <a:pathLst>
              <a:path w="476" h="325">
                <a:moveTo>
                  <a:pt x="377" y="325"/>
                </a:moveTo>
                <a:lnTo>
                  <a:pt x="377" y="167"/>
                </a:lnTo>
                <a:lnTo>
                  <a:pt x="377" y="156"/>
                </a:lnTo>
                <a:lnTo>
                  <a:pt x="377" y="146"/>
                </a:lnTo>
                <a:lnTo>
                  <a:pt x="377" y="136"/>
                </a:lnTo>
                <a:lnTo>
                  <a:pt x="377" y="127"/>
                </a:lnTo>
                <a:lnTo>
                  <a:pt x="375" y="113"/>
                </a:lnTo>
                <a:lnTo>
                  <a:pt x="371" y="102"/>
                </a:lnTo>
                <a:lnTo>
                  <a:pt x="369" y="97"/>
                </a:lnTo>
                <a:lnTo>
                  <a:pt x="366" y="93"/>
                </a:lnTo>
                <a:lnTo>
                  <a:pt x="363" y="90"/>
                </a:lnTo>
                <a:lnTo>
                  <a:pt x="359" y="87"/>
                </a:lnTo>
                <a:lnTo>
                  <a:pt x="354" y="85"/>
                </a:lnTo>
                <a:lnTo>
                  <a:pt x="348" y="84"/>
                </a:lnTo>
                <a:lnTo>
                  <a:pt x="342" y="82"/>
                </a:lnTo>
                <a:lnTo>
                  <a:pt x="333" y="82"/>
                </a:lnTo>
                <a:lnTo>
                  <a:pt x="322" y="84"/>
                </a:lnTo>
                <a:lnTo>
                  <a:pt x="311" y="87"/>
                </a:lnTo>
                <a:lnTo>
                  <a:pt x="300" y="93"/>
                </a:lnTo>
                <a:lnTo>
                  <a:pt x="288" y="101"/>
                </a:lnTo>
                <a:lnTo>
                  <a:pt x="288" y="325"/>
                </a:lnTo>
                <a:lnTo>
                  <a:pt x="189" y="325"/>
                </a:lnTo>
                <a:lnTo>
                  <a:pt x="189" y="167"/>
                </a:lnTo>
                <a:lnTo>
                  <a:pt x="188" y="156"/>
                </a:lnTo>
                <a:lnTo>
                  <a:pt x="188" y="146"/>
                </a:lnTo>
                <a:lnTo>
                  <a:pt x="188" y="136"/>
                </a:lnTo>
                <a:lnTo>
                  <a:pt x="188" y="127"/>
                </a:lnTo>
                <a:lnTo>
                  <a:pt x="185" y="113"/>
                </a:lnTo>
                <a:lnTo>
                  <a:pt x="183" y="102"/>
                </a:lnTo>
                <a:lnTo>
                  <a:pt x="181" y="97"/>
                </a:lnTo>
                <a:lnTo>
                  <a:pt x="177" y="93"/>
                </a:lnTo>
                <a:lnTo>
                  <a:pt x="173" y="90"/>
                </a:lnTo>
                <a:lnTo>
                  <a:pt x="170" y="87"/>
                </a:lnTo>
                <a:lnTo>
                  <a:pt x="165" y="85"/>
                </a:lnTo>
                <a:lnTo>
                  <a:pt x="159" y="84"/>
                </a:lnTo>
                <a:lnTo>
                  <a:pt x="152" y="82"/>
                </a:lnTo>
                <a:lnTo>
                  <a:pt x="145" y="82"/>
                </a:lnTo>
                <a:lnTo>
                  <a:pt x="139" y="82"/>
                </a:lnTo>
                <a:lnTo>
                  <a:pt x="133" y="84"/>
                </a:lnTo>
                <a:lnTo>
                  <a:pt x="127" y="86"/>
                </a:lnTo>
                <a:lnTo>
                  <a:pt x="121" y="88"/>
                </a:lnTo>
                <a:lnTo>
                  <a:pt x="110" y="95"/>
                </a:lnTo>
                <a:lnTo>
                  <a:pt x="99" y="101"/>
                </a:lnTo>
                <a:lnTo>
                  <a:pt x="99" y="325"/>
                </a:lnTo>
                <a:lnTo>
                  <a:pt x="0" y="325"/>
                </a:lnTo>
                <a:lnTo>
                  <a:pt x="0" y="9"/>
                </a:lnTo>
                <a:lnTo>
                  <a:pt x="99" y="9"/>
                </a:lnTo>
                <a:lnTo>
                  <a:pt x="99" y="44"/>
                </a:lnTo>
                <a:lnTo>
                  <a:pt x="111" y="35"/>
                </a:lnTo>
                <a:lnTo>
                  <a:pt x="122" y="26"/>
                </a:lnTo>
                <a:lnTo>
                  <a:pt x="133" y="19"/>
                </a:lnTo>
                <a:lnTo>
                  <a:pt x="144" y="11"/>
                </a:lnTo>
                <a:lnTo>
                  <a:pt x="155" y="7"/>
                </a:lnTo>
                <a:lnTo>
                  <a:pt x="167" y="3"/>
                </a:lnTo>
                <a:lnTo>
                  <a:pt x="179" y="0"/>
                </a:lnTo>
                <a:lnTo>
                  <a:pt x="193" y="0"/>
                </a:lnTo>
                <a:lnTo>
                  <a:pt x="206" y="2"/>
                </a:lnTo>
                <a:lnTo>
                  <a:pt x="220" y="4"/>
                </a:lnTo>
                <a:lnTo>
                  <a:pt x="232" y="8"/>
                </a:lnTo>
                <a:lnTo>
                  <a:pt x="243" y="14"/>
                </a:lnTo>
                <a:lnTo>
                  <a:pt x="254" y="22"/>
                </a:lnTo>
                <a:lnTo>
                  <a:pt x="262" y="31"/>
                </a:lnTo>
                <a:lnTo>
                  <a:pt x="270" y="42"/>
                </a:lnTo>
                <a:lnTo>
                  <a:pt x="277" y="55"/>
                </a:lnTo>
                <a:lnTo>
                  <a:pt x="290" y="43"/>
                </a:lnTo>
                <a:lnTo>
                  <a:pt x="304" y="32"/>
                </a:lnTo>
                <a:lnTo>
                  <a:pt x="317" y="22"/>
                </a:lnTo>
                <a:lnTo>
                  <a:pt x="330" y="15"/>
                </a:lnTo>
                <a:lnTo>
                  <a:pt x="343" y="8"/>
                </a:lnTo>
                <a:lnTo>
                  <a:pt x="355" y="4"/>
                </a:lnTo>
                <a:lnTo>
                  <a:pt x="369" y="2"/>
                </a:lnTo>
                <a:lnTo>
                  <a:pt x="381" y="0"/>
                </a:lnTo>
                <a:lnTo>
                  <a:pt x="392" y="0"/>
                </a:lnTo>
                <a:lnTo>
                  <a:pt x="402" y="2"/>
                </a:lnTo>
                <a:lnTo>
                  <a:pt x="411" y="4"/>
                </a:lnTo>
                <a:lnTo>
                  <a:pt x="421" y="8"/>
                </a:lnTo>
                <a:lnTo>
                  <a:pt x="429" y="11"/>
                </a:lnTo>
                <a:lnTo>
                  <a:pt x="437" y="16"/>
                </a:lnTo>
                <a:lnTo>
                  <a:pt x="443" y="22"/>
                </a:lnTo>
                <a:lnTo>
                  <a:pt x="451" y="29"/>
                </a:lnTo>
                <a:lnTo>
                  <a:pt x="457" y="36"/>
                </a:lnTo>
                <a:lnTo>
                  <a:pt x="462" y="46"/>
                </a:lnTo>
                <a:lnTo>
                  <a:pt x="466" y="54"/>
                </a:lnTo>
                <a:lnTo>
                  <a:pt x="470" y="64"/>
                </a:lnTo>
                <a:lnTo>
                  <a:pt x="472" y="76"/>
                </a:lnTo>
                <a:lnTo>
                  <a:pt x="475" y="88"/>
                </a:lnTo>
                <a:lnTo>
                  <a:pt x="476" y="103"/>
                </a:lnTo>
                <a:lnTo>
                  <a:pt x="476" y="119"/>
                </a:lnTo>
                <a:lnTo>
                  <a:pt x="476" y="325"/>
                </a:lnTo>
                <a:lnTo>
                  <a:pt x="377" y="325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6062760" y="3405240"/>
            <a:ext cx="135000" cy="174600"/>
          </a:xfrm>
          <a:custGeom>
            <a:avLst/>
            <a:gdLst/>
            <a:ahLst/>
            <a:rect l="l" t="t" r="r" b="b"/>
            <a:pathLst>
              <a:path w="310" h="440">
                <a:moveTo>
                  <a:pt x="310" y="163"/>
                </a:moveTo>
                <a:lnTo>
                  <a:pt x="310" y="181"/>
                </a:lnTo>
                <a:lnTo>
                  <a:pt x="308" y="198"/>
                </a:lnTo>
                <a:lnTo>
                  <a:pt x="305" y="215"/>
                </a:lnTo>
                <a:lnTo>
                  <a:pt x="301" y="231"/>
                </a:lnTo>
                <a:lnTo>
                  <a:pt x="295" y="246"/>
                </a:lnTo>
                <a:lnTo>
                  <a:pt x="289" y="259"/>
                </a:lnTo>
                <a:lnTo>
                  <a:pt x="280" y="273"/>
                </a:lnTo>
                <a:lnTo>
                  <a:pt x="272" y="285"/>
                </a:lnTo>
                <a:lnTo>
                  <a:pt x="262" y="296"/>
                </a:lnTo>
                <a:lnTo>
                  <a:pt x="251" y="305"/>
                </a:lnTo>
                <a:lnTo>
                  <a:pt x="240" y="313"/>
                </a:lnTo>
                <a:lnTo>
                  <a:pt x="229" y="319"/>
                </a:lnTo>
                <a:lnTo>
                  <a:pt x="217" y="324"/>
                </a:lnTo>
                <a:lnTo>
                  <a:pt x="204" y="328"/>
                </a:lnTo>
                <a:lnTo>
                  <a:pt x="191" y="330"/>
                </a:lnTo>
                <a:lnTo>
                  <a:pt x="178" y="331"/>
                </a:lnTo>
                <a:lnTo>
                  <a:pt x="165" y="330"/>
                </a:lnTo>
                <a:lnTo>
                  <a:pt x="154" y="330"/>
                </a:lnTo>
                <a:lnTo>
                  <a:pt x="145" y="328"/>
                </a:lnTo>
                <a:lnTo>
                  <a:pt x="136" y="325"/>
                </a:lnTo>
                <a:lnTo>
                  <a:pt x="127" y="323"/>
                </a:lnTo>
                <a:lnTo>
                  <a:pt x="118" y="319"/>
                </a:lnTo>
                <a:lnTo>
                  <a:pt x="109" y="314"/>
                </a:lnTo>
                <a:lnTo>
                  <a:pt x="99" y="310"/>
                </a:lnTo>
                <a:lnTo>
                  <a:pt x="99" y="440"/>
                </a:lnTo>
                <a:lnTo>
                  <a:pt x="0" y="440"/>
                </a:lnTo>
                <a:lnTo>
                  <a:pt x="0" y="9"/>
                </a:lnTo>
                <a:lnTo>
                  <a:pt x="99" y="9"/>
                </a:lnTo>
                <a:lnTo>
                  <a:pt x="99" y="42"/>
                </a:lnTo>
                <a:lnTo>
                  <a:pt x="109" y="33"/>
                </a:lnTo>
                <a:lnTo>
                  <a:pt x="120" y="25"/>
                </a:lnTo>
                <a:lnTo>
                  <a:pt x="132" y="18"/>
                </a:lnTo>
                <a:lnTo>
                  <a:pt x="143" y="11"/>
                </a:lnTo>
                <a:lnTo>
                  <a:pt x="154" y="7"/>
                </a:lnTo>
                <a:lnTo>
                  <a:pt x="168" y="3"/>
                </a:lnTo>
                <a:lnTo>
                  <a:pt x="181" y="0"/>
                </a:lnTo>
                <a:lnTo>
                  <a:pt x="195" y="0"/>
                </a:lnTo>
                <a:lnTo>
                  <a:pt x="208" y="0"/>
                </a:lnTo>
                <a:lnTo>
                  <a:pt x="222" y="3"/>
                </a:lnTo>
                <a:lnTo>
                  <a:pt x="233" y="7"/>
                </a:lnTo>
                <a:lnTo>
                  <a:pt x="244" y="11"/>
                </a:lnTo>
                <a:lnTo>
                  <a:pt x="255" y="18"/>
                </a:lnTo>
                <a:lnTo>
                  <a:pt x="263" y="25"/>
                </a:lnTo>
                <a:lnTo>
                  <a:pt x="272" y="33"/>
                </a:lnTo>
                <a:lnTo>
                  <a:pt x="280" y="44"/>
                </a:lnTo>
                <a:lnTo>
                  <a:pt x="288" y="55"/>
                </a:lnTo>
                <a:lnTo>
                  <a:pt x="294" y="68"/>
                </a:lnTo>
                <a:lnTo>
                  <a:pt x="299" y="81"/>
                </a:lnTo>
                <a:lnTo>
                  <a:pt x="302" y="96"/>
                </a:lnTo>
                <a:lnTo>
                  <a:pt x="306" y="110"/>
                </a:lnTo>
                <a:lnTo>
                  <a:pt x="308" y="127"/>
                </a:lnTo>
                <a:lnTo>
                  <a:pt x="310" y="145"/>
                </a:lnTo>
                <a:lnTo>
                  <a:pt x="310" y="163"/>
                </a:lnTo>
                <a:close/>
                <a:moveTo>
                  <a:pt x="209" y="164"/>
                </a:moveTo>
                <a:lnTo>
                  <a:pt x="208" y="143"/>
                </a:lnTo>
                <a:lnTo>
                  <a:pt x="206" y="125"/>
                </a:lnTo>
                <a:lnTo>
                  <a:pt x="204" y="117"/>
                </a:lnTo>
                <a:lnTo>
                  <a:pt x="202" y="109"/>
                </a:lnTo>
                <a:lnTo>
                  <a:pt x="198" y="103"/>
                </a:lnTo>
                <a:lnTo>
                  <a:pt x="195" y="98"/>
                </a:lnTo>
                <a:lnTo>
                  <a:pt x="191" y="93"/>
                </a:lnTo>
                <a:lnTo>
                  <a:pt x="187" y="88"/>
                </a:lnTo>
                <a:lnTo>
                  <a:pt x="182" y="85"/>
                </a:lnTo>
                <a:lnTo>
                  <a:pt x="178" y="82"/>
                </a:lnTo>
                <a:lnTo>
                  <a:pt x="171" y="80"/>
                </a:lnTo>
                <a:lnTo>
                  <a:pt x="165" y="79"/>
                </a:lnTo>
                <a:lnTo>
                  <a:pt x="158" y="77"/>
                </a:lnTo>
                <a:lnTo>
                  <a:pt x="151" y="77"/>
                </a:lnTo>
                <a:lnTo>
                  <a:pt x="137" y="77"/>
                </a:lnTo>
                <a:lnTo>
                  <a:pt x="125" y="81"/>
                </a:lnTo>
                <a:lnTo>
                  <a:pt x="112" y="86"/>
                </a:lnTo>
                <a:lnTo>
                  <a:pt x="99" y="93"/>
                </a:lnTo>
                <a:lnTo>
                  <a:pt x="99" y="252"/>
                </a:lnTo>
                <a:lnTo>
                  <a:pt x="107" y="256"/>
                </a:lnTo>
                <a:lnTo>
                  <a:pt x="117" y="257"/>
                </a:lnTo>
                <a:lnTo>
                  <a:pt x="126" y="258"/>
                </a:lnTo>
                <a:lnTo>
                  <a:pt x="138" y="258"/>
                </a:lnTo>
                <a:lnTo>
                  <a:pt x="147" y="258"/>
                </a:lnTo>
                <a:lnTo>
                  <a:pt x="156" y="257"/>
                </a:lnTo>
                <a:lnTo>
                  <a:pt x="163" y="256"/>
                </a:lnTo>
                <a:lnTo>
                  <a:pt x="170" y="253"/>
                </a:lnTo>
                <a:lnTo>
                  <a:pt x="176" y="250"/>
                </a:lnTo>
                <a:lnTo>
                  <a:pt x="182" y="246"/>
                </a:lnTo>
                <a:lnTo>
                  <a:pt x="187" y="241"/>
                </a:lnTo>
                <a:lnTo>
                  <a:pt x="192" y="235"/>
                </a:lnTo>
                <a:lnTo>
                  <a:pt x="196" y="229"/>
                </a:lnTo>
                <a:lnTo>
                  <a:pt x="200" y="222"/>
                </a:lnTo>
                <a:lnTo>
                  <a:pt x="202" y="214"/>
                </a:lnTo>
                <a:lnTo>
                  <a:pt x="204" y="206"/>
                </a:lnTo>
                <a:lnTo>
                  <a:pt x="207" y="197"/>
                </a:lnTo>
                <a:lnTo>
                  <a:pt x="208" y="186"/>
                </a:lnTo>
                <a:lnTo>
                  <a:pt x="209" y="176"/>
                </a:lnTo>
                <a:lnTo>
                  <a:pt x="209" y="164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6210360" y="3405240"/>
            <a:ext cx="137880" cy="133200"/>
          </a:xfrm>
          <a:custGeom>
            <a:avLst/>
            <a:gdLst/>
            <a:ahLst/>
            <a:rect l="l" t="t" r="r" b="b"/>
            <a:pathLst>
              <a:path w="314" h="335">
                <a:moveTo>
                  <a:pt x="185" y="335"/>
                </a:moveTo>
                <a:lnTo>
                  <a:pt x="163" y="334"/>
                </a:lnTo>
                <a:lnTo>
                  <a:pt x="143" y="331"/>
                </a:lnTo>
                <a:lnTo>
                  <a:pt x="123" y="329"/>
                </a:lnTo>
                <a:lnTo>
                  <a:pt x="105" y="324"/>
                </a:lnTo>
                <a:lnTo>
                  <a:pt x="89" y="318"/>
                </a:lnTo>
                <a:lnTo>
                  <a:pt x="75" y="311"/>
                </a:lnTo>
                <a:lnTo>
                  <a:pt x="60" y="302"/>
                </a:lnTo>
                <a:lnTo>
                  <a:pt x="48" y="292"/>
                </a:lnTo>
                <a:lnTo>
                  <a:pt x="37" y="280"/>
                </a:lnTo>
                <a:lnTo>
                  <a:pt x="27" y="268"/>
                </a:lnTo>
                <a:lnTo>
                  <a:pt x="18" y="254"/>
                </a:lnTo>
                <a:lnTo>
                  <a:pt x="12" y="240"/>
                </a:lnTo>
                <a:lnTo>
                  <a:pt x="6" y="224"/>
                </a:lnTo>
                <a:lnTo>
                  <a:pt x="2" y="207"/>
                </a:lnTo>
                <a:lnTo>
                  <a:pt x="0" y="190"/>
                </a:lnTo>
                <a:lnTo>
                  <a:pt x="0" y="170"/>
                </a:lnTo>
                <a:lnTo>
                  <a:pt x="0" y="150"/>
                </a:lnTo>
                <a:lnTo>
                  <a:pt x="2" y="133"/>
                </a:lnTo>
                <a:lnTo>
                  <a:pt x="6" y="116"/>
                </a:lnTo>
                <a:lnTo>
                  <a:pt x="11" y="100"/>
                </a:lnTo>
                <a:lnTo>
                  <a:pt x="17" y="86"/>
                </a:lnTo>
                <a:lnTo>
                  <a:pt x="24" y="71"/>
                </a:lnTo>
                <a:lnTo>
                  <a:pt x="34" y="59"/>
                </a:lnTo>
                <a:lnTo>
                  <a:pt x="44" y="47"/>
                </a:lnTo>
                <a:lnTo>
                  <a:pt x="56" y="36"/>
                </a:lnTo>
                <a:lnTo>
                  <a:pt x="68" y="26"/>
                </a:lnTo>
                <a:lnTo>
                  <a:pt x="83" y="19"/>
                </a:lnTo>
                <a:lnTo>
                  <a:pt x="98" y="11"/>
                </a:lnTo>
                <a:lnTo>
                  <a:pt x="114" y="6"/>
                </a:lnTo>
                <a:lnTo>
                  <a:pt x="131" y="3"/>
                </a:lnTo>
                <a:lnTo>
                  <a:pt x="149" y="1"/>
                </a:lnTo>
                <a:lnTo>
                  <a:pt x="169" y="0"/>
                </a:lnTo>
                <a:lnTo>
                  <a:pt x="186" y="0"/>
                </a:lnTo>
                <a:lnTo>
                  <a:pt x="203" y="3"/>
                </a:lnTo>
                <a:lnTo>
                  <a:pt x="217" y="5"/>
                </a:lnTo>
                <a:lnTo>
                  <a:pt x="232" y="10"/>
                </a:lnTo>
                <a:lnTo>
                  <a:pt x="246" y="15"/>
                </a:lnTo>
                <a:lnTo>
                  <a:pt x="258" y="22"/>
                </a:lnTo>
                <a:lnTo>
                  <a:pt x="268" y="30"/>
                </a:lnTo>
                <a:lnTo>
                  <a:pt x="277" y="39"/>
                </a:lnTo>
                <a:lnTo>
                  <a:pt x="286" y="49"/>
                </a:lnTo>
                <a:lnTo>
                  <a:pt x="294" y="61"/>
                </a:lnTo>
                <a:lnTo>
                  <a:pt x="301" y="74"/>
                </a:lnTo>
                <a:lnTo>
                  <a:pt x="305" y="87"/>
                </a:lnTo>
                <a:lnTo>
                  <a:pt x="309" y="102"/>
                </a:lnTo>
                <a:lnTo>
                  <a:pt x="312" y="118"/>
                </a:lnTo>
                <a:lnTo>
                  <a:pt x="314" y="133"/>
                </a:lnTo>
                <a:lnTo>
                  <a:pt x="314" y="152"/>
                </a:lnTo>
                <a:lnTo>
                  <a:pt x="314" y="187"/>
                </a:lnTo>
                <a:lnTo>
                  <a:pt x="99" y="187"/>
                </a:lnTo>
                <a:lnTo>
                  <a:pt x="100" y="197"/>
                </a:lnTo>
                <a:lnTo>
                  <a:pt x="101" y="207"/>
                </a:lnTo>
                <a:lnTo>
                  <a:pt x="104" y="215"/>
                </a:lnTo>
                <a:lnTo>
                  <a:pt x="108" y="224"/>
                </a:lnTo>
                <a:lnTo>
                  <a:pt x="112" y="230"/>
                </a:lnTo>
                <a:lnTo>
                  <a:pt x="117" y="237"/>
                </a:lnTo>
                <a:lnTo>
                  <a:pt x="122" y="242"/>
                </a:lnTo>
                <a:lnTo>
                  <a:pt x="128" y="247"/>
                </a:lnTo>
                <a:lnTo>
                  <a:pt x="136" y="251"/>
                </a:lnTo>
                <a:lnTo>
                  <a:pt x="143" y="254"/>
                </a:lnTo>
                <a:lnTo>
                  <a:pt x="150" y="257"/>
                </a:lnTo>
                <a:lnTo>
                  <a:pt x="158" y="259"/>
                </a:lnTo>
                <a:lnTo>
                  <a:pt x="167" y="262"/>
                </a:lnTo>
                <a:lnTo>
                  <a:pt x="176" y="263"/>
                </a:lnTo>
                <a:lnTo>
                  <a:pt x="186" y="263"/>
                </a:lnTo>
                <a:lnTo>
                  <a:pt x="196" y="263"/>
                </a:lnTo>
                <a:lnTo>
                  <a:pt x="213" y="263"/>
                </a:lnTo>
                <a:lnTo>
                  <a:pt x="228" y="259"/>
                </a:lnTo>
                <a:lnTo>
                  <a:pt x="244" y="256"/>
                </a:lnTo>
                <a:lnTo>
                  <a:pt x="259" y="249"/>
                </a:lnTo>
                <a:lnTo>
                  <a:pt x="271" y="243"/>
                </a:lnTo>
                <a:lnTo>
                  <a:pt x="281" y="238"/>
                </a:lnTo>
                <a:lnTo>
                  <a:pt x="291" y="232"/>
                </a:lnTo>
                <a:lnTo>
                  <a:pt x="298" y="227"/>
                </a:lnTo>
                <a:lnTo>
                  <a:pt x="309" y="227"/>
                </a:lnTo>
                <a:lnTo>
                  <a:pt x="309" y="308"/>
                </a:lnTo>
                <a:lnTo>
                  <a:pt x="297" y="313"/>
                </a:lnTo>
                <a:lnTo>
                  <a:pt x="287" y="317"/>
                </a:lnTo>
                <a:lnTo>
                  <a:pt x="275" y="321"/>
                </a:lnTo>
                <a:lnTo>
                  <a:pt x="259" y="325"/>
                </a:lnTo>
                <a:lnTo>
                  <a:pt x="243" y="329"/>
                </a:lnTo>
                <a:lnTo>
                  <a:pt x="226" y="332"/>
                </a:lnTo>
                <a:lnTo>
                  <a:pt x="217" y="332"/>
                </a:lnTo>
                <a:lnTo>
                  <a:pt x="208" y="334"/>
                </a:lnTo>
                <a:lnTo>
                  <a:pt x="197" y="334"/>
                </a:lnTo>
                <a:lnTo>
                  <a:pt x="185" y="335"/>
                </a:lnTo>
                <a:close/>
                <a:moveTo>
                  <a:pt x="217" y="127"/>
                </a:moveTo>
                <a:lnTo>
                  <a:pt x="216" y="113"/>
                </a:lnTo>
                <a:lnTo>
                  <a:pt x="214" y="100"/>
                </a:lnTo>
                <a:lnTo>
                  <a:pt x="209" y="89"/>
                </a:lnTo>
                <a:lnTo>
                  <a:pt x="203" y="80"/>
                </a:lnTo>
                <a:lnTo>
                  <a:pt x="199" y="76"/>
                </a:lnTo>
                <a:lnTo>
                  <a:pt x="196" y="72"/>
                </a:lnTo>
                <a:lnTo>
                  <a:pt x="191" y="70"/>
                </a:lnTo>
                <a:lnTo>
                  <a:pt x="186" y="67"/>
                </a:lnTo>
                <a:lnTo>
                  <a:pt x="175" y="65"/>
                </a:lnTo>
                <a:lnTo>
                  <a:pt x="161" y="64"/>
                </a:lnTo>
                <a:lnTo>
                  <a:pt x="148" y="65"/>
                </a:lnTo>
                <a:lnTo>
                  <a:pt x="136" y="67"/>
                </a:lnTo>
                <a:lnTo>
                  <a:pt x="130" y="70"/>
                </a:lnTo>
                <a:lnTo>
                  <a:pt x="125" y="74"/>
                </a:lnTo>
                <a:lnTo>
                  <a:pt x="121" y="77"/>
                </a:lnTo>
                <a:lnTo>
                  <a:pt x="116" y="81"/>
                </a:lnTo>
                <a:lnTo>
                  <a:pt x="109" y="89"/>
                </a:lnTo>
                <a:lnTo>
                  <a:pt x="104" y="100"/>
                </a:lnTo>
                <a:lnTo>
                  <a:pt x="100" y="114"/>
                </a:lnTo>
                <a:lnTo>
                  <a:pt x="98" y="127"/>
                </a:lnTo>
                <a:lnTo>
                  <a:pt x="217" y="127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356520" y="3373560"/>
            <a:ext cx="99720" cy="163440"/>
          </a:xfrm>
          <a:custGeom>
            <a:avLst/>
            <a:gdLst/>
            <a:ahLst/>
            <a:rect l="l" t="t" r="r" b="b"/>
            <a:pathLst>
              <a:path w="230" h="412">
                <a:moveTo>
                  <a:pt x="152" y="412"/>
                </a:moveTo>
                <a:lnTo>
                  <a:pt x="138" y="411"/>
                </a:lnTo>
                <a:lnTo>
                  <a:pt x="124" y="410"/>
                </a:lnTo>
                <a:lnTo>
                  <a:pt x="112" y="409"/>
                </a:lnTo>
                <a:lnTo>
                  <a:pt x="100" y="406"/>
                </a:lnTo>
                <a:lnTo>
                  <a:pt x="90" y="403"/>
                </a:lnTo>
                <a:lnTo>
                  <a:pt x="80" y="398"/>
                </a:lnTo>
                <a:lnTo>
                  <a:pt x="72" y="393"/>
                </a:lnTo>
                <a:lnTo>
                  <a:pt x="64" y="387"/>
                </a:lnTo>
                <a:lnTo>
                  <a:pt x="58" y="381"/>
                </a:lnTo>
                <a:lnTo>
                  <a:pt x="52" y="373"/>
                </a:lnTo>
                <a:lnTo>
                  <a:pt x="47" y="365"/>
                </a:lnTo>
                <a:lnTo>
                  <a:pt x="44" y="355"/>
                </a:lnTo>
                <a:lnTo>
                  <a:pt x="41" y="344"/>
                </a:lnTo>
                <a:lnTo>
                  <a:pt x="39" y="333"/>
                </a:lnTo>
                <a:lnTo>
                  <a:pt x="37" y="320"/>
                </a:lnTo>
                <a:lnTo>
                  <a:pt x="37" y="306"/>
                </a:lnTo>
                <a:lnTo>
                  <a:pt x="37" y="158"/>
                </a:lnTo>
                <a:lnTo>
                  <a:pt x="0" y="158"/>
                </a:lnTo>
                <a:lnTo>
                  <a:pt x="0" y="90"/>
                </a:lnTo>
                <a:lnTo>
                  <a:pt x="37" y="90"/>
                </a:lnTo>
                <a:lnTo>
                  <a:pt x="37" y="0"/>
                </a:lnTo>
                <a:lnTo>
                  <a:pt x="135" y="0"/>
                </a:lnTo>
                <a:lnTo>
                  <a:pt x="135" y="90"/>
                </a:lnTo>
                <a:lnTo>
                  <a:pt x="230" y="90"/>
                </a:lnTo>
                <a:lnTo>
                  <a:pt x="230" y="158"/>
                </a:lnTo>
                <a:lnTo>
                  <a:pt x="135" y="158"/>
                </a:lnTo>
                <a:lnTo>
                  <a:pt x="135" y="271"/>
                </a:lnTo>
                <a:lnTo>
                  <a:pt x="135" y="287"/>
                </a:lnTo>
                <a:lnTo>
                  <a:pt x="135" y="300"/>
                </a:lnTo>
                <a:lnTo>
                  <a:pt x="136" y="311"/>
                </a:lnTo>
                <a:lnTo>
                  <a:pt x="140" y="322"/>
                </a:lnTo>
                <a:lnTo>
                  <a:pt x="142" y="327"/>
                </a:lnTo>
                <a:lnTo>
                  <a:pt x="146" y="331"/>
                </a:lnTo>
                <a:lnTo>
                  <a:pt x="150" y="334"/>
                </a:lnTo>
                <a:lnTo>
                  <a:pt x="155" y="338"/>
                </a:lnTo>
                <a:lnTo>
                  <a:pt x="160" y="340"/>
                </a:lnTo>
                <a:lnTo>
                  <a:pt x="167" y="342"/>
                </a:lnTo>
                <a:lnTo>
                  <a:pt x="174" y="343"/>
                </a:lnTo>
                <a:lnTo>
                  <a:pt x="183" y="343"/>
                </a:lnTo>
                <a:lnTo>
                  <a:pt x="193" y="343"/>
                </a:lnTo>
                <a:lnTo>
                  <a:pt x="204" y="339"/>
                </a:lnTo>
                <a:lnTo>
                  <a:pt x="215" y="337"/>
                </a:lnTo>
                <a:lnTo>
                  <a:pt x="222" y="333"/>
                </a:lnTo>
                <a:lnTo>
                  <a:pt x="230" y="333"/>
                </a:lnTo>
                <a:lnTo>
                  <a:pt x="230" y="403"/>
                </a:lnTo>
                <a:lnTo>
                  <a:pt x="213" y="406"/>
                </a:lnTo>
                <a:lnTo>
                  <a:pt x="196" y="410"/>
                </a:lnTo>
                <a:lnTo>
                  <a:pt x="186" y="411"/>
                </a:lnTo>
                <a:lnTo>
                  <a:pt x="177" y="411"/>
                </a:lnTo>
                <a:lnTo>
                  <a:pt x="164" y="412"/>
                </a:lnTo>
                <a:lnTo>
                  <a:pt x="152" y="412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473880" y="3359160"/>
            <a:ext cx="44280" cy="176040"/>
          </a:xfrm>
          <a:custGeom>
            <a:avLst/>
            <a:gdLst/>
            <a:ahLst/>
            <a:rect l="l" t="t" r="r" b="b"/>
            <a:pathLst>
              <a:path w="104" h="438">
                <a:moveTo>
                  <a:pt x="100" y="438"/>
                </a:moveTo>
                <a:lnTo>
                  <a:pt x="3" y="438"/>
                </a:lnTo>
                <a:lnTo>
                  <a:pt x="3" y="122"/>
                </a:lnTo>
                <a:lnTo>
                  <a:pt x="100" y="122"/>
                </a:lnTo>
                <a:lnTo>
                  <a:pt x="100" y="438"/>
                </a:lnTo>
                <a:close/>
                <a:moveTo>
                  <a:pt x="104" y="77"/>
                </a:moveTo>
                <a:lnTo>
                  <a:pt x="0" y="77"/>
                </a:lnTo>
                <a:lnTo>
                  <a:pt x="0" y="0"/>
                </a:lnTo>
                <a:lnTo>
                  <a:pt x="104" y="0"/>
                </a:lnTo>
                <a:lnTo>
                  <a:pt x="104" y="77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6535800" y="3373560"/>
            <a:ext cx="101520" cy="163440"/>
          </a:xfrm>
          <a:custGeom>
            <a:avLst/>
            <a:gdLst/>
            <a:ahLst/>
            <a:rect l="l" t="t" r="r" b="b"/>
            <a:pathLst>
              <a:path w="231" h="412">
                <a:moveTo>
                  <a:pt x="153" y="412"/>
                </a:moveTo>
                <a:lnTo>
                  <a:pt x="138" y="411"/>
                </a:lnTo>
                <a:lnTo>
                  <a:pt x="125" y="410"/>
                </a:lnTo>
                <a:lnTo>
                  <a:pt x="113" y="409"/>
                </a:lnTo>
                <a:lnTo>
                  <a:pt x="102" y="406"/>
                </a:lnTo>
                <a:lnTo>
                  <a:pt x="91" y="403"/>
                </a:lnTo>
                <a:lnTo>
                  <a:pt x="81" y="398"/>
                </a:lnTo>
                <a:lnTo>
                  <a:pt x="72" y="393"/>
                </a:lnTo>
                <a:lnTo>
                  <a:pt x="65" y="387"/>
                </a:lnTo>
                <a:lnTo>
                  <a:pt x="59" y="381"/>
                </a:lnTo>
                <a:lnTo>
                  <a:pt x="54" y="373"/>
                </a:lnTo>
                <a:lnTo>
                  <a:pt x="49" y="365"/>
                </a:lnTo>
                <a:lnTo>
                  <a:pt x="46" y="355"/>
                </a:lnTo>
                <a:lnTo>
                  <a:pt x="42" y="344"/>
                </a:lnTo>
                <a:lnTo>
                  <a:pt x="40" y="333"/>
                </a:lnTo>
                <a:lnTo>
                  <a:pt x="38" y="320"/>
                </a:lnTo>
                <a:lnTo>
                  <a:pt x="38" y="306"/>
                </a:lnTo>
                <a:lnTo>
                  <a:pt x="38" y="158"/>
                </a:lnTo>
                <a:lnTo>
                  <a:pt x="0" y="158"/>
                </a:lnTo>
                <a:lnTo>
                  <a:pt x="0" y="90"/>
                </a:lnTo>
                <a:lnTo>
                  <a:pt x="38" y="90"/>
                </a:lnTo>
                <a:lnTo>
                  <a:pt x="38" y="0"/>
                </a:lnTo>
                <a:lnTo>
                  <a:pt x="137" y="0"/>
                </a:lnTo>
                <a:lnTo>
                  <a:pt x="137" y="90"/>
                </a:lnTo>
                <a:lnTo>
                  <a:pt x="231" y="90"/>
                </a:lnTo>
                <a:lnTo>
                  <a:pt x="231" y="158"/>
                </a:lnTo>
                <a:lnTo>
                  <a:pt x="137" y="158"/>
                </a:lnTo>
                <a:lnTo>
                  <a:pt x="137" y="271"/>
                </a:lnTo>
                <a:lnTo>
                  <a:pt x="137" y="287"/>
                </a:lnTo>
                <a:lnTo>
                  <a:pt x="137" y="300"/>
                </a:lnTo>
                <a:lnTo>
                  <a:pt x="138" y="311"/>
                </a:lnTo>
                <a:lnTo>
                  <a:pt x="141" y="322"/>
                </a:lnTo>
                <a:lnTo>
                  <a:pt x="143" y="327"/>
                </a:lnTo>
                <a:lnTo>
                  <a:pt x="147" y="331"/>
                </a:lnTo>
                <a:lnTo>
                  <a:pt x="151" y="334"/>
                </a:lnTo>
                <a:lnTo>
                  <a:pt x="156" y="338"/>
                </a:lnTo>
                <a:lnTo>
                  <a:pt x="160" y="340"/>
                </a:lnTo>
                <a:lnTo>
                  <a:pt x="168" y="342"/>
                </a:lnTo>
                <a:lnTo>
                  <a:pt x="175" y="343"/>
                </a:lnTo>
                <a:lnTo>
                  <a:pt x="185" y="343"/>
                </a:lnTo>
                <a:lnTo>
                  <a:pt x="193" y="343"/>
                </a:lnTo>
                <a:lnTo>
                  <a:pt x="206" y="339"/>
                </a:lnTo>
                <a:lnTo>
                  <a:pt x="217" y="337"/>
                </a:lnTo>
                <a:lnTo>
                  <a:pt x="223" y="333"/>
                </a:lnTo>
                <a:lnTo>
                  <a:pt x="231" y="333"/>
                </a:lnTo>
                <a:lnTo>
                  <a:pt x="231" y="403"/>
                </a:lnTo>
                <a:lnTo>
                  <a:pt x="215" y="406"/>
                </a:lnTo>
                <a:lnTo>
                  <a:pt x="197" y="410"/>
                </a:lnTo>
                <a:lnTo>
                  <a:pt x="187" y="411"/>
                </a:lnTo>
                <a:lnTo>
                  <a:pt x="178" y="411"/>
                </a:lnTo>
                <a:lnTo>
                  <a:pt x="165" y="412"/>
                </a:lnTo>
                <a:lnTo>
                  <a:pt x="153" y="412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6651720" y="3359160"/>
            <a:ext cx="46080" cy="176040"/>
          </a:xfrm>
          <a:custGeom>
            <a:avLst/>
            <a:gdLst/>
            <a:ahLst/>
            <a:rect l="l" t="t" r="r" b="b"/>
            <a:pathLst>
              <a:path w="104" h="438">
                <a:moveTo>
                  <a:pt x="102" y="438"/>
                </a:moveTo>
                <a:lnTo>
                  <a:pt x="3" y="438"/>
                </a:lnTo>
                <a:lnTo>
                  <a:pt x="3" y="122"/>
                </a:lnTo>
                <a:lnTo>
                  <a:pt x="102" y="122"/>
                </a:lnTo>
                <a:lnTo>
                  <a:pt x="102" y="438"/>
                </a:lnTo>
                <a:close/>
                <a:moveTo>
                  <a:pt x="104" y="77"/>
                </a:moveTo>
                <a:lnTo>
                  <a:pt x="0" y="77"/>
                </a:lnTo>
                <a:lnTo>
                  <a:pt x="0" y="0"/>
                </a:lnTo>
                <a:lnTo>
                  <a:pt x="104" y="0"/>
                </a:lnTo>
                <a:lnTo>
                  <a:pt x="104" y="77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713640" y="3408480"/>
            <a:ext cx="145800" cy="126720"/>
          </a:xfrm>
          <a:custGeom>
            <a:avLst/>
            <a:gdLst/>
            <a:ahLst/>
            <a:rect l="l" t="t" r="r" b="b"/>
            <a:pathLst>
              <a:path w="333" h="316">
                <a:moveTo>
                  <a:pt x="333" y="0"/>
                </a:moveTo>
                <a:lnTo>
                  <a:pt x="220" y="316"/>
                </a:lnTo>
                <a:lnTo>
                  <a:pt x="113" y="316"/>
                </a:lnTo>
                <a:lnTo>
                  <a:pt x="0" y="0"/>
                </a:lnTo>
                <a:lnTo>
                  <a:pt x="103" y="0"/>
                </a:lnTo>
                <a:lnTo>
                  <a:pt x="168" y="209"/>
                </a:lnTo>
                <a:lnTo>
                  <a:pt x="233" y="0"/>
                </a:lnTo>
                <a:lnTo>
                  <a:pt x="333" y="0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6862680" y="3405240"/>
            <a:ext cx="139680" cy="133200"/>
          </a:xfrm>
          <a:custGeom>
            <a:avLst/>
            <a:gdLst/>
            <a:ahLst/>
            <a:rect l="l" t="t" r="r" b="b"/>
            <a:pathLst>
              <a:path w="316" h="335">
                <a:moveTo>
                  <a:pt x="186" y="335"/>
                </a:moveTo>
                <a:lnTo>
                  <a:pt x="164" y="334"/>
                </a:lnTo>
                <a:lnTo>
                  <a:pt x="143" y="331"/>
                </a:lnTo>
                <a:lnTo>
                  <a:pt x="125" y="329"/>
                </a:lnTo>
                <a:lnTo>
                  <a:pt x="107" y="324"/>
                </a:lnTo>
                <a:lnTo>
                  <a:pt x="91" y="318"/>
                </a:lnTo>
                <a:lnTo>
                  <a:pt x="75" y="311"/>
                </a:lnTo>
                <a:lnTo>
                  <a:pt x="61" y="302"/>
                </a:lnTo>
                <a:lnTo>
                  <a:pt x="48" y="292"/>
                </a:lnTo>
                <a:lnTo>
                  <a:pt x="37" y="280"/>
                </a:lnTo>
                <a:lnTo>
                  <a:pt x="27" y="268"/>
                </a:lnTo>
                <a:lnTo>
                  <a:pt x="20" y="254"/>
                </a:lnTo>
                <a:lnTo>
                  <a:pt x="13" y="240"/>
                </a:lnTo>
                <a:lnTo>
                  <a:pt x="8" y="224"/>
                </a:lnTo>
                <a:lnTo>
                  <a:pt x="4" y="207"/>
                </a:lnTo>
                <a:lnTo>
                  <a:pt x="2" y="190"/>
                </a:lnTo>
                <a:lnTo>
                  <a:pt x="0" y="170"/>
                </a:lnTo>
                <a:lnTo>
                  <a:pt x="2" y="150"/>
                </a:lnTo>
                <a:lnTo>
                  <a:pt x="4" y="133"/>
                </a:lnTo>
                <a:lnTo>
                  <a:pt x="6" y="116"/>
                </a:lnTo>
                <a:lnTo>
                  <a:pt x="11" y="100"/>
                </a:lnTo>
                <a:lnTo>
                  <a:pt x="19" y="86"/>
                </a:lnTo>
                <a:lnTo>
                  <a:pt x="26" y="71"/>
                </a:lnTo>
                <a:lnTo>
                  <a:pt x="35" y="59"/>
                </a:lnTo>
                <a:lnTo>
                  <a:pt x="46" y="47"/>
                </a:lnTo>
                <a:lnTo>
                  <a:pt x="57" y="36"/>
                </a:lnTo>
                <a:lnTo>
                  <a:pt x="70" y="26"/>
                </a:lnTo>
                <a:lnTo>
                  <a:pt x="83" y="19"/>
                </a:lnTo>
                <a:lnTo>
                  <a:pt x="98" y="11"/>
                </a:lnTo>
                <a:lnTo>
                  <a:pt x="115" y="6"/>
                </a:lnTo>
                <a:lnTo>
                  <a:pt x="132" y="3"/>
                </a:lnTo>
                <a:lnTo>
                  <a:pt x="151" y="1"/>
                </a:lnTo>
                <a:lnTo>
                  <a:pt x="170" y="0"/>
                </a:lnTo>
                <a:lnTo>
                  <a:pt x="187" y="0"/>
                </a:lnTo>
                <a:lnTo>
                  <a:pt x="203" y="3"/>
                </a:lnTo>
                <a:lnTo>
                  <a:pt x="219" y="5"/>
                </a:lnTo>
                <a:lnTo>
                  <a:pt x="234" y="10"/>
                </a:lnTo>
                <a:lnTo>
                  <a:pt x="246" y="15"/>
                </a:lnTo>
                <a:lnTo>
                  <a:pt x="258" y="22"/>
                </a:lnTo>
                <a:lnTo>
                  <a:pt x="269" y="30"/>
                </a:lnTo>
                <a:lnTo>
                  <a:pt x="279" y="39"/>
                </a:lnTo>
                <a:lnTo>
                  <a:pt x="287" y="49"/>
                </a:lnTo>
                <a:lnTo>
                  <a:pt x="295" y="61"/>
                </a:lnTo>
                <a:lnTo>
                  <a:pt x="301" y="74"/>
                </a:lnTo>
                <a:lnTo>
                  <a:pt x="306" y="87"/>
                </a:lnTo>
                <a:lnTo>
                  <a:pt x="311" y="102"/>
                </a:lnTo>
                <a:lnTo>
                  <a:pt x="313" y="118"/>
                </a:lnTo>
                <a:lnTo>
                  <a:pt x="314" y="133"/>
                </a:lnTo>
                <a:lnTo>
                  <a:pt x="316" y="152"/>
                </a:lnTo>
                <a:lnTo>
                  <a:pt x="316" y="187"/>
                </a:lnTo>
                <a:lnTo>
                  <a:pt x="99" y="187"/>
                </a:lnTo>
                <a:lnTo>
                  <a:pt x="101" y="197"/>
                </a:lnTo>
                <a:lnTo>
                  <a:pt x="103" y="207"/>
                </a:lnTo>
                <a:lnTo>
                  <a:pt x="105" y="215"/>
                </a:lnTo>
                <a:lnTo>
                  <a:pt x="109" y="224"/>
                </a:lnTo>
                <a:lnTo>
                  <a:pt x="113" y="230"/>
                </a:lnTo>
                <a:lnTo>
                  <a:pt x="118" y="237"/>
                </a:lnTo>
                <a:lnTo>
                  <a:pt x="124" y="242"/>
                </a:lnTo>
                <a:lnTo>
                  <a:pt x="130" y="247"/>
                </a:lnTo>
                <a:lnTo>
                  <a:pt x="136" y="251"/>
                </a:lnTo>
                <a:lnTo>
                  <a:pt x="143" y="254"/>
                </a:lnTo>
                <a:lnTo>
                  <a:pt x="151" y="257"/>
                </a:lnTo>
                <a:lnTo>
                  <a:pt x="159" y="259"/>
                </a:lnTo>
                <a:lnTo>
                  <a:pt x="168" y="262"/>
                </a:lnTo>
                <a:lnTo>
                  <a:pt x="176" y="263"/>
                </a:lnTo>
                <a:lnTo>
                  <a:pt x="186" y="263"/>
                </a:lnTo>
                <a:lnTo>
                  <a:pt x="196" y="263"/>
                </a:lnTo>
                <a:lnTo>
                  <a:pt x="213" y="263"/>
                </a:lnTo>
                <a:lnTo>
                  <a:pt x="230" y="259"/>
                </a:lnTo>
                <a:lnTo>
                  <a:pt x="246" y="256"/>
                </a:lnTo>
                <a:lnTo>
                  <a:pt x="261" y="249"/>
                </a:lnTo>
                <a:lnTo>
                  <a:pt x="272" y="243"/>
                </a:lnTo>
                <a:lnTo>
                  <a:pt x="283" y="238"/>
                </a:lnTo>
                <a:lnTo>
                  <a:pt x="292" y="232"/>
                </a:lnTo>
                <a:lnTo>
                  <a:pt x="300" y="227"/>
                </a:lnTo>
                <a:lnTo>
                  <a:pt x="309" y="227"/>
                </a:lnTo>
                <a:lnTo>
                  <a:pt x="309" y="308"/>
                </a:lnTo>
                <a:lnTo>
                  <a:pt x="298" y="313"/>
                </a:lnTo>
                <a:lnTo>
                  <a:pt x="287" y="317"/>
                </a:lnTo>
                <a:lnTo>
                  <a:pt x="275" y="321"/>
                </a:lnTo>
                <a:lnTo>
                  <a:pt x="261" y="325"/>
                </a:lnTo>
                <a:lnTo>
                  <a:pt x="243" y="329"/>
                </a:lnTo>
                <a:lnTo>
                  <a:pt x="228" y="332"/>
                </a:lnTo>
                <a:lnTo>
                  <a:pt x="218" y="332"/>
                </a:lnTo>
                <a:lnTo>
                  <a:pt x="208" y="334"/>
                </a:lnTo>
                <a:lnTo>
                  <a:pt x="197" y="334"/>
                </a:lnTo>
                <a:lnTo>
                  <a:pt x="186" y="335"/>
                </a:lnTo>
                <a:close/>
                <a:moveTo>
                  <a:pt x="218" y="127"/>
                </a:moveTo>
                <a:lnTo>
                  <a:pt x="217" y="113"/>
                </a:lnTo>
                <a:lnTo>
                  <a:pt x="214" y="100"/>
                </a:lnTo>
                <a:lnTo>
                  <a:pt x="209" y="89"/>
                </a:lnTo>
                <a:lnTo>
                  <a:pt x="204" y="80"/>
                </a:lnTo>
                <a:lnTo>
                  <a:pt x="201" y="76"/>
                </a:lnTo>
                <a:lnTo>
                  <a:pt x="196" y="72"/>
                </a:lnTo>
                <a:lnTo>
                  <a:pt x="191" y="70"/>
                </a:lnTo>
                <a:lnTo>
                  <a:pt x="186" y="67"/>
                </a:lnTo>
                <a:lnTo>
                  <a:pt x="175" y="65"/>
                </a:lnTo>
                <a:lnTo>
                  <a:pt x="162" y="64"/>
                </a:lnTo>
                <a:lnTo>
                  <a:pt x="148" y="65"/>
                </a:lnTo>
                <a:lnTo>
                  <a:pt x="136" y="67"/>
                </a:lnTo>
                <a:lnTo>
                  <a:pt x="131" y="70"/>
                </a:lnTo>
                <a:lnTo>
                  <a:pt x="126" y="74"/>
                </a:lnTo>
                <a:lnTo>
                  <a:pt x="121" y="77"/>
                </a:lnTo>
                <a:lnTo>
                  <a:pt x="118" y="81"/>
                </a:lnTo>
                <a:lnTo>
                  <a:pt x="110" y="89"/>
                </a:lnTo>
                <a:lnTo>
                  <a:pt x="104" y="100"/>
                </a:lnTo>
                <a:lnTo>
                  <a:pt x="101" y="114"/>
                </a:lnTo>
                <a:lnTo>
                  <a:pt x="99" y="127"/>
                </a:lnTo>
                <a:lnTo>
                  <a:pt x="218" y="127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821200" y="3645000"/>
            <a:ext cx="187560" cy="166680"/>
          </a:xfrm>
          <a:custGeom>
            <a:avLst/>
            <a:gdLst/>
            <a:ahLst/>
            <a:rect l="l" t="t" r="r" b="b"/>
            <a:pathLst>
              <a:path w="427" h="419">
                <a:moveTo>
                  <a:pt x="427" y="419"/>
                </a:moveTo>
                <a:lnTo>
                  <a:pt x="322" y="419"/>
                </a:lnTo>
                <a:lnTo>
                  <a:pt x="322" y="142"/>
                </a:lnTo>
                <a:lnTo>
                  <a:pt x="247" y="320"/>
                </a:lnTo>
                <a:lnTo>
                  <a:pt x="175" y="320"/>
                </a:lnTo>
                <a:lnTo>
                  <a:pt x="99" y="142"/>
                </a:lnTo>
                <a:lnTo>
                  <a:pt x="99" y="419"/>
                </a:lnTo>
                <a:lnTo>
                  <a:pt x="0" y="419"/>
                </a:lnTo>
                <a:lnTo>
                  <a:pt x="0" y="0"/>
                </a:lnTo>
                <a:lnTo>
                  <a:pt x="121" y="0"/>
                </a:lnTo>
                <a:lnTo>
                  <a:pt x="214" y="207"/>
                </a:lnTo>
                <a:lnTo>
                  <a:pt x="306" y="0"/>
                </a:lnTo>
                <a:lnTo>
                  <a:pt x="427" y="0"/>
                </a:lnTo>
                <a:lnTo>
                  <a:pt x="427" y="419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6032520" y="3683160"/>
            <a:ext cx="128520" cy="133200"/>
          </a:xfrm>
          <a:custGeom>
            <a:avLst/>
            <a:gdLst/>
            <a:ahLst/>
            <a:rect l="l" t="t" r="r" b="b"/>
            <a:pathLst>
              <a:path w="295" h="333">
                <a:moveTo>
                  <a:pt x="198" y="241"/>
                </a:moveTo>
                <a:lnTo>
                  <a:pt x="198" y="175"/>
                </a:lnTo>
                <a:lnTo>
                  <a:pt x="186" y="177"/>
                </a:lnTo>
                <a:lnTo>
                  <a:pt x="175" y="178"/>
                </a:lnTo>
                <a:lnTo>
                  <a:pt x="166" y="179"/>
                </a:lnTo>
                <a:lnTo>
                  <a:pt x="157" y="180"/>
                </a:lnTo>
                <a:lnTo>
                  <a:pt x="142" y="183"/>
                </a:lnTo>
                <a:lnTo>
                  <a:pt x="127" y="188"/>
                </a:lnTo>
                <a:lnTo>
                  <a:pt x="121" y="190"/>
                </a:lnTo>
                <a:lnTo>
                  <a:pt x="115" y="194"/>
                </a:lnTo>
                <a:lnTo>
                  <a:pt x="111" y="197"/>
                </a:lnTo>
                <a:lnTo>
                  <a:pt x="106" y="201"/>
                </a:lnTo>
                <a:lnTo>
                  <a:pt x="104" y="206"/>
                </a:lnTo>
                <a:lnTo>
                  <a:pt x="101" y="212"/>
                </a:lnTo>
                <a:lnTo>
                  <a:pt x="100" y="218"/>
                </a:lnTo>
                <a:lnTo>
                  <a:pt x="100" y="225"/>
                </a:lnTo>
                <a:lnTo>
                  <a:pt x="100" y="235"/>
                </a:lnTo>
                <a:lnTo>
                  <a:pt x="102" y="244"/>
                </a:lnTo>
                <a:lnTo>
                  <a:pt x="106" y="251"/>
                </a:lnTo>
                <a:lnTo>
                  <a:pt x="111" y="256"/>
                </a:lnTo>
                <a:lnTo>
                  <a:pt x="118" y="260"/>
                </a:lnTo>
                <a:lnTo>
                  <a:pt x="126" y="262"/>
                </a:lnTo>
                <a:lnTo>
                  <a:pt x="135" y="263"/>
                </a:lnTo>
                <a:lnTo>
                  <a:pt x="146" y="265"/>
                </a:lnTo>
                <a:lnTo>
                  <a:pt x="154" y="263"/>
                </a:lnTo>
                <a:lnTo>
                  <a:pt x="160" y="263"/>
                </a:lnTo>
                <a:lnTo>
                  <a:pt x="166" y="261"/>
                </a:lnTo>
                <a:lnTo>
                  <a:pt x="173" y="258"/>
                </a:lnTo>
                <a:lnTo>
                  <a:pt x="179" y="255"/>
                </a:lnTo>
                <a:lnTo>
                  <a:pt x="186" y="251"/>
                </a:lnTo>
                <a:lnTo>
                  <a:pt x="192" y="247"/>
                </a:lnTo>
                <a:lnTo>
                  <a:pt x="198" y="241"/>
                </a:lnTo>
                <a:close/>
                <a:moveTo>
                  <a:pt x="198" y="290"/>
                </a:moveTo>
                <a:lnTo>
                  <a:pt x="188" y="299"/>
                </a:lnTo>
                <a:lnTo>
                  <a:pt x="179" y="306"/>
                </a:lnTo>
                <a:lnTo>
                  <a:pt x="170" y="312"/>
                </a:lnTo>
                <a:lnTo>
                  <a:pt x="159" y="320"/>
                </a:lnTo>
                <a:lnTo>
                  <a:pt x="145" y="326"/>
                </a:lnTo>
                <a:lnTo>
                  <a:pt x="132" y="329"/>
                </a:lnTo>
                <a:lnTo>
                  <a:pt x="117" y="332"/>
                </a:lnTo>
                <a:lnTo>
                  <a:pt x="98" y="333"/>
                </a:lnTo>
                <a:lnTo>
                  <a:pt x="87" y="332"/>
                </a:lnTo>
                <a:lnTo>
                  <a:pt x="77" y="331"/>
                </a:lnTo>
                <a:lnTo>
                  <a:pt x="68" y="329"/>
                </a:lnTo>
                <a:lnTo>
                  <a:pt x="58" y="326"/>
                </a:lnTo>
                <a:lnTo>
                  <a:pt x="50" y="322"/>
                </a:lnTo>
                <a:lnTo>
                  <a:pt x="43" y="317"/>
                </a:lnTo>
                <a:lnTo>
                  <a:pt x="35" y="311"/>
                </a:lnTo>
                <a:lnTo>
                  <a:pt x="28" y="305"/>
                </a:lnTo>
                <a:lnTo>
                  <a:pt x="21" y="298"/>
                </a:lnTo>
                <a:lnTo>
                  <a:pt x="16" y="289"/>
                </a:lnTo>
                <a:lnTo>
                  <a:pt x="11" y="282"/>
                </a:lnTo>
                <a:lnTo>
                  <a:pt x="7" y="273"/>
                </a:lnTo>
                <a:lnTo>
                  <a:pt x="3" y="263"/>
                </a:lnTo>
                <a:lnTo>
                  <a:pt x="1" y="254"/>
                </a:lnTo>
                <a:lnTo>
                  <a:pt x="0" y="244"/>
                </a:lnTo>
                <a:lnTo>
                  <a:pt x="0" y="234"/>
                </a:lnTo>
                <a:lnTo>
                  <a:pt x="1" y="217"/>
                </a:lnTo>
                <a:lnTo>
                  <a:pt x="3" y="202"/>
                </a:lnTo>
                <a:lnTo>
                  <a:pt x="8" y="189"/>
                </a:lnTo>
                <a:lnTo>
                  <a:pt x="14" y="177"/>
                </a:lnTo>
                <a:lnTo>
                  <a:pt x="22" y="167"/>
                </a:lnTo>
                <a:lnTo>
                  <a:pt x="32" y="157"/>
                </a:lnTo>
                <a:lnTo>
                  <a:pt x="43" y="150"/>
                </a:lnTo>
                <a:lnTo>
                  <a:pt x="55" y="142"/>
                </a:lnTo>
                <a:lnTo>
                  <a:pt x="68" y="136"/>
                </a:lnTo>
                <a:lnTo>
                  <a:pt x="84" y="131"/>
                </a:lnTo>
                <a:lnTo>
                  <a:pt x="100" y="128"/>
                </a:lnTo>
                <a:lnTo>
                  <a:pt x="118" y="124"/>
                </a:lnTo>
                <a:lnTo>
                  <a:pt x="138" y="122"/>
                </a:lnTo>
                <a:lnTo>
                  <a:pt x="157" y="120"/>
                </a:lnTo>
                <a:lnTo>
                  <a:pt x="177" y="118"/>
                </a:lnTo>
                <a:lnTo>
                  <a:pt x="198" y="117"/>
                </a:lnTo>
                <a:lnTo>
                  <a:pt x="198" y="114"/>
                </a:lnTo>
                <a:lnTo>
                  <a:pt x="198" y="108"/>
                </a:lnTo>
                <a:lnTo>
                  <a:pt x="196" y="103"/>
                </a:lnTo>
                <a:lnTo>
                  <a:pt x="195" y="97"/>
                </a:lnTo>
                <a:lnTo>
                  <a:pt x="193" y="92"/>
                </a:lnTo>
                <a:lnTo>
                  <a:pt x="190" y="89"/>
                </a:lnTo>
                <a:lnTo>
                  <a:pt x="188" y="85"/>
                </a:lnTo>
                <a:lnTo>
                  <a:pt x="183" y="81"/>
                </a:lnTo>
                <a:lnTo>
                  <a:pt x="179" y="79"/>
                </a:lnTo>
                <a:lnTo>
                  <a:pt x="168" y="74"/>
                </a:lnTo>
                <a:lnTo>
                  <a:pt x="155" y="72"/>
                </a:lnTo>
                <a:lnTo>
                  <a:pt x="139" y="69"/>
                </a:lnTo>
                <a:lnTo>
                  <a:pt x="121" y="69"/>
                </a:lnTo>
                <a:lnTo>
                  <a:pt x="112" y="69"/>
                </a:lnTo>
                <a:lnTo>
                  <a:pt x="102" y="70"/>
                </a:lnTo>
                <a:lnTo>
                  <a:pt x="91" y="73"/>
                </a:lnTo>
                <a:lnTo>
                  <a:pt x="80" y="75"/>
                </a:lnTo>
                <a:lnTo>
                  <a:pt x="68" y="79"/>
                </a:lnTo>
                <a:lnTo>
                  <a:pt x="57" y="83"/>
                </a:lnTo>
                <a:lnTo>
                  <a:pt x="46" y="86"/>
                </a:lnTo>
                <a:lnTo>
                  <a:pt x="35" y="91"/>
                </a:lnTo>
                <a:lnTo>
                  <a:pt x="27" y="91"/>
                </a:lnTo>
                <a:lnTo>
                  <a:pt x="27" y="15"/>
                </a:lnTo>
                <a:lnTo>
                  <a:pt x="35" y="13"/>
                </a:lnTo>
                <a:lnTo>
                  <a:pt x="45" y="10"/>
                </a:lnTo>
                <a:lnTo>
                  <a:pt x="58" y="8"/>
                </a:lnTo>
                <a:lnTo>
                  <a:pt x="73" y="6"/>
                </a:lnTo>
                <a:lnTo>
                  <a:pt x="90" y="2"/>
                </a:lnTo>
                <a:lnTo>
                  <a:pt x="106" y="1"/>
                </a:lnTo>
                <a:lnTo>
                  <a:pt x="123" y="0"/>
                </a:lnTo>
                <a:lnTo>
                  <a:pt x="139" y="0"/>
                </a:lnTo>
                <a:lnTo>
                  <a:pt x="159" y="0"/>
                </a:lnTo>
                <a:lnTo>
                  <a:pt x="177" y="1"/>
                </a:lnTo>
                <a:lnTo>
                  <a:pt x="194" y="3"/>
                </a:lnTo>
                <a:lnTo>
                  <a:pt x="210" y="6"/>
                </a:lnTo>
                <a:lnTo>
                  <a:pt x="225" y="10"/>
                </a:lnTo>
                <a:lnTo>
                  <a:pt x="237" y="14"/>
                </a:lnTo>
                <a:lnTo>
                  <a:pt x="248" y="20"/>
                </a:lnTo>
                <a:lnTo>
                  <a:pt x="259" y="26"/>
                </a:lnTo>
                <a:lnTo>
                  <a:pt x="267" y="34"/>
                </a:lnTo>
                <a:lnTo>
                  <a:pt x="275" y="42"/>
                </a:lnTo>
                <a:lnTo>
                  <a:pt x="281" y="51"/>
                </a:lnTo>
                <a:lnTo>
                  <a:pt x="287" y="61"/>
                </a:lnTo>
                <a:lnTo>
                  <a:pt x="291" y="72"/>
                </a:lnTo>
                <a:lnTo>
                  <a:pt x="293" y="84"/>
                </a:lnTo>
                <a:lnTo>
                  <a:pt x="295" y="96"/>
                </a:lnTo>
                <a:lnTo>
                  <a:pt x="295" y="109"/>
                </a:lnTo>
                <a:lnTo>
                  <a:pt x="295" y="324"/>
                </a:lnTo>
                <a:lnTo>
                  <a:pt x="198" y="324"/>
                </a:lnTo>
                <a:lnTo>
                  <a:pt x="198" y="290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192720" y="3684600"/>
            <a:ext cx="92160" cy="127080"/>
          </a:xfrm>
          <a:custGeom>
            <a:avLst/>
            <a:gdLst/>
            <a:ahLst/>
            <a:rect l="l" t="t" r="r" b="b"/>
            <a:pathLst>
              <a:path w="211" h="317">
                <a:moveTo>
                  <a:pt x="211" y="94"/>
                </a:moveTo>
                <a:lnTo>
                  <a:pt x="204" y="94"/>
                </a:lnTo>
                <a:lnTo>
                  <a:pt x="196" y="93"/>
                </a:lnTo>
                <a:lnTo>
                  <a:pt x="187" y="91"/>
                </a:lnTo>
                <a:lnTo>
                  <a:pt x="176" y="90"/>
                </a:lnTo>
                <a:lnTo>
                  <a:pt x="163" y="90"/>
                </a:lnTo>
                <a:lnTo>
                  <a:pt x="148" y="91"/>
                </a:lnTo>
                <a:lnTo>
                  <a:pt x="130" y="95"/>
                </a:lnTo>
                <a:lnTo>
                  <a:pt x="115" y="100"/>
                </a:lnTo>
                <a:lnTo>
                  <a:pt x="97" y="106"/>
                </a:lnTo>
                <a:lnTo>
                  <a:pt x="97" y="317"/>
                </a:lnTo>
                <a:lnTo>
                  <a:pt x="0" y="317"/>
                </a:lnTo>
                <a:lnTo>
                  <a:pt x="0" y="1"/>
                </a:lnTo>
                <a:lnTo>
                  <a:pt x="97" y="1"/>
                </a:lnTo>
                <a:lnTo>
                  <a:pt x="97" y="46"/>
                </a:lnTo>
                <a:lnTo>
                  <a:pt x="106" y="40"/>
                </a:lnTo>
                <a:lnTo>
                  <a:pt x="117" y="32"/>
                </a:lnTo>
                <a:lnTo>
                  <a:pt x="128" y="23"/>
                </a:lnTo>
                <a:lnTo>
                  <a:pt x="139" y="16"/>
                </a:lnTo>
                <a:lnTo>
                  <a:pt x="150" y="10"/>
                </a:lnTo>
                <a:lnTo>
                  <a:pt x="163" y="5"/>
                </a:lnTo>
                <a:lnTo>
                  <a:pt x="177" y="1"/>
                </a:lnTo>
                <a:lnTo>
                  <a:pt x="190" y="0"/>
                </a:lnTo>
                <a:lnTo>
                  <a:pt x="195" y="0"/>
                </a:lnTo>
                <a:lnTo>
                  <a:pt x="201" y="1"/>
                </a:lnTo>
                <a:lnTo>
                  <a:pt x="206" y="1"/>
                </a:lnTo>
                <a:lnTo>
                  <a:pt x="211" y="1"/>
                </a:lnTo>
                <a:lnTo>
                  <a:pt x="211" y="94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302520" y="3637080"/>
            <a:ext cx="136440" cy="174600"/>
          </a:xfrm>
          <a:custGeom>
            <a:avLst/>
            <a:gdLst/>
            <a:ahLst/>
            <a:rect l="l" t="t" r="r" b="b"/>
            <a:pathLst>
              <a:path w="316" h="438">
                <a:moveTo>
                  <a:pt x="316" y="438"/>
                </a:moveTo>
                <a:lnTo>
                  <a:pt x="199" y="438"/>
                </a:lnTo>
                <a:lnTo>
                  <a:pt x="114" y="302"/>
                </a:lnTo>
                <a:lnTo>
                  <a:pt x="99" y="321"/>
                </a:lnTo>
                <a:lnTo>
                  <a:pt x="99" y="438"/>
                </a:lnTo>
                <a:lnTo>
                  <a:pt x="0" y="438"/>
                </a:lnTo>
                <a:lnTo>
                  <a:pt x="0" y="0"/>
                </a:lnTo>
                <a:lnTo>
                  <a:pt x="99" y="0"/>
                </a:lnTo>
                <a:lnTo>
                  <a:pt x="99" y="245"/>
                </a:lnTo>
                <a:lnTo>
                  <a:pt x="192" y="122"/>
                </a:lnTo>
                <a:lnTo>
                  <a:pt x="308" y="122"/>
                </a:lnTo>
                <a:lnTo>
                  <a:pt x="198" y="259"/>
                </a:lnTo>
                <a:lnTo>
                  <a:pt x="316" y="438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443640" y="3683160"/>
            <a:ext cx="136440" cy="133200"/>
          </a:xfrm>
          <a:custGeom>
            <a:avLst/>
            <a:gdLst/>
            <a:ahLst/>
            <a:rect l="l" t="t" r="r" b="b"/>
            <a:pathLst>
              <a:path w="314" h="335">
                <a:moveTo>
                  <a:pt x="184" y="335"/>
                </a:moveTo>
                <a:lnTo>
                  <a:pt x="162" y="334"/>
                </a:lnTo>
                <a:lnTo>
                  <a:pt x="142" y="333"/>
                </a:lnTo>
                <a:lnTo>
                  <a:pt x="123" y="329"/>
                </a:lnTo>
                <a:lnTo>
                  <a:pt x="105" y="324"/>
                </a:lnTo>
                <a:lnTo>
                  <a:pt x="89" y="318"/>
                </a:lnTo>
                <a:lnTo>
                  <a:pt x="73" y="311"/>
                </a:lnTo>
                <a:lnTo>
                  <a:pt x="60" y="302"/>
                </a:lnTo>
                <a:lnTo>
                  <a:pt x="48" y="292"/>
                </a:lnTo>
                <a:lnTo>
                  <a:pt x="35" y="281"/>
                </a:lnTo>
                <a:lnTo>
                  <a:pt x="26" y="268"/>
                </a:lnTo>
                <a:lnTo>
                  <a:pt x="18" y="254"/>
                </a:lnTo>
                <a:lnTo>
                  <a:pt x="11" y="240"/>
                </a:lnTo>
                <a:lnTo>
                  <a:pt x="6" y="224"/>
                </a:lnTo>
                <a:lnTo>
                  <a:pt x="2" y="208"/>
                </a:lnTo>
                <a:lnTo>
                  <a:pt x="0" y="190"/>
                </a:lnTo>
                <a:lnTo>
                  <a:pt x="0" y="170"/>
                </a:lnTo>
                <a:lnTo>
                  <a:pt x="0" y="152"/>
                </a:lnTo>
                <a:lnTo>
                  <a:pt x="2" y="133"/>
                </a:lnTo>
                <a:lnTo>
                  <a:pt x="6" y="116"/>
                </a:lnTo>
                <a:lnTo>
                  <a:pt x="11" y="100"/>
                </a:lnTo>
                <a:lnTo>
                  <a:pt x="17" y="86"/>
                </a:lnTo>
                <a:lnTo>
                  <a:pt x="24" y="71"/>
                </a:lnTo>
                <a:lnTo>
                  <a:pt x="33" y="59"/>
                </a:lnTo>
                <a:lnTo>
                  <a:pt x="44" y="47"/>
                </a:lnTo>
                <a:lnTo>
                  <a:pt x="55" y="36"/>
                </a:lnTo>
                <a:lnTo>
                  <a:pt x="68" y="26"/>
                </a:lnTo>
                <a:lnTo>
                  <a:pt x="82" y="19"/>
                </a:lnTo>
                <a:lnTo>
                  <a:pt x="98" y="12"/>
                </a:lnTo>
                <a:lnTo>
                  <a:pt x="113" y="6"/>
                </a:lnTo>
                <a:lnTo>
                  <a:pt x="131" y="3"/>
                </a:lnTo>
                <a:lnTo>
                  <a:pt x="149" y="2"/>
                </a:lnTo>
                <a:lnTo>
                  <a:pt x="168" y="0"/>
                </a:lnTo>
                <a:lnTo>
                  <a:pt x="186" y="2"/>
                </a:lnTo>
                <a:lnTo>
                  <a:pt x="203" y="3"/>
                </a:lnTo>
                <a:lnTo>
                  <a:pt x="217" y="6"/>
                </a:lnTo>
                <a:lnTo>
                  <a:pt x="232" y="10"/>
                </a:lnTo>
                <a:lnTo>
                  <a:pt x="244" y="16"/>
                </a:lnTo>
                <a:lnTo>
                  <a:pt x="256" y="22"/>
                </a:lnTo>
                <a:lnTo>
                  <a:pt x="267" y="31"/>
                </a:lnTo>
                <a:lnTo>
                  <a:pt x="277" y="39"/>
                </a:lnTo>
                <a:lnTo>
                  <a:pt x="286" y="50"/>
                </a:lnTo>
                <a:lnTo>
                  <a:pt x="293" y="61"/>
                </a:lnTo>
                <a:lnTo>
                  <a:pt x="299" y="74"/>
                </a:lnTo>
                <a:lnTo>
                  <a:pt x="305" y="87"/>
                </a:lnTo>
                <a:lnTo>
                  <a:pt x="309" y="102"/>
                </a:lnTo>
                <a:lnTo>
                  <a:pt x="311" y="118"/>
                </a:lnTo>
                <a:lnTo>
                  <a:pt x="314" y="133"/>
                </a:lnTo>
                <a:lnTo>
                  <a:pt x="314" y="152"/>
                </a:lnTo>
                <a:lnTo>
                  <a:pt x="314" y="187"/>
                </a:lnTo>
                <a:lnTo>
                  <a:pt x="98" y="187"/>
                </a:lnTo>
                <a:lnTo>
                  <a:pt x="99" y="197"/>
                </a:lnTo>
                <a:lnTo>
                  <a:pt x="101" y="207"/>
                </a:lnTo>
                <a:lnTo>
                  <a:pt x="104" y="215"/>
                </a:lnTo>
                <a:lnTo>
                  <a:pt x="107" y="224"/>
                </a:lnTo>
                <a:lnTo>
                  <a:pt x="111" y="231"/>
                </a:lnTo>
                <a:lnTo>
                  <a:pt x="116" y="237"/>
                </a:lnTo>
                <a:lnTo>
                  <a:pt x="122" y="242"/>
                </a:lnTo>
                <a:lnTo>
                  <a:pt x="128" y="247"/>
                </a:lnTo>
                <a:lnTo>
                  <a:pt x="134" y="251"/>
                </a:lnTo>
                <a:lnTo>
                  <a:pt x="142" y="254"/>
                </a:lnTo>
                <a:lnTo>
                  <a:pt x="149" y="258"/>
                </a:lnTo>
                <a:lnTo>
                  <a:pt x="157" y="259"/>
                </a:lnTo>
                <a:lnTo>
                  <a:pt x="166" y="262"/>
                </a:lnTo>
                <a:lnTo>
                  <a:pt x="176" y="263"/>
                </a:lnTo>
                <a:lnTo>
                  <a:pt x="184" y="263"/>
                </a:lnTo>
                <a:lnTo>
                  <a:pt x="194" y="263"/>
                </a:lnTo>
                <a:lnTo>
                  <a:pt x="211" y="263"/>
                </a:lnTo>
                <a:lnTo>
                  <a:pt x="228" y="259"/>
                </a:lnTo>
                <a:lnTo>
                  <a:pt x="244" y="256"/>
                </a:lnTo>
                <a:lnTo>
                  <a:pt x="259" y="249"/>
                </a:lnTo>
                <a:lnTo>
                  <a:pt x="270" y="245"/>
                </a:lnTo>
                <a:lnTo>
                  <a:pt x="281" y="238"/>
                </a:lnTo>
                <a:lnTo>
                  <a:pt x="291" y="232"/>
                </a:lnTo>
                <a:lnTo>
                  <a:pt x="298" y="227"/>
                </a:lnTo>
                <a:lnTo>
                  <a:pt x="308" y="227"/>
                </a:lnTo>
                <a:lnTo>
                  <a:pt x="308" y="308"/>
                </a:lnTo>
                <a:lnTo>
                  <a:pt x="297" y="313"/>
                </a:lnTo>
                <a:lnTo>
                  <a:pt x="286" y="318"/>
                </a:lnTo>
                <a:lnTo>
                  <a:pt x="275" y="322"/>
                </a:lnTo>
                <a:lnTo>
                  <a:pt x="259" y="325"/>
                </a:lnTo>
                <a:lnTo>
                  <a:pt x="242" y="329"/>
                </a:lnTo>
                <a:lnTo>
                  <a:pt x="226" y="333"/>
                </a:lnTo>
                <a:lnTo>
                  <a:pt x="216" y="334"/>
                </a:lnTo>
                <a:lnTo>
                  <a:pt x="206" y="334"/>
                </a:lnTo>
                <a:lnTo>
                  <a:pt x="195" y="335"/>
                </a:lnTo>
                <a:lnTo>
                  <a:pt x="184" y="335"/>
                </a:lnTo>
                <a:close/>
                <a:moveTo>
                  <a:pt x="217" y="127"/>
                </a:moveTo>
                <a:lnTo>
                  <a:pt x="216" y="113"/>
                </a:lnTo>
                <a:lnTo>
                  <a:pt x="212" y="100"/>
                </a:lnTo>
                <a:lnTo>
                  <a:pt x="209" y="89"/>
                </a:lnTo>
                <a:lnTo>
                  <a:pt x="203" y="80"/>
                </a:lnTo>
                <a:lnTo>
                  <a:pt x="199" y="76"/>
                </a:lnTo>
                <a:lnTo>
                  <a:pt x="194" y="72"/>
                </a:lnTo>
                <a:lnTo>
                  <a:pt x="190" y="70"/>
                </a:lnTo>
                <a:lnTo>
                  <a:pt x="186" y="67"/>
                </a:lnTo>
                <a:lnTo>
                  <a:pt x="173" y="65"/>
                </a:lnTo>
                <a:lnTo>
                  <a:pt x="160" y="64"/>
                </a:lnTo>
                <a:lnTo>
                  <a:pt x="146" y="65"/>
                </a:lnTo>
                <a:lnTo>
                  <a:pt x="135" y="67"/>
                </a:lnTo>
                <a:lnTo>
                  <a:pt x="129" y="70"/>
                </a:lnTo>
                <a:lnTo>
                  <a:pt x="124" y="74"/>
                </a:lnTo>
                <a:lnTo>
                  <a:pt x="120" y="77"/>
                </a:lnTo>
                <a:lnTo>
                  <a:pt x="116" y="81"/>
                </a:lnTo>
                <a:lnTo>
                  <a:pt x="109" y="91"/>
                </a:lnTo>
                <a:lnTo>
                  <a:pt x="102" y="102"/>
                </a:lnTo>
                <a:lnTo>
                  <a:pt x="100" y="114"/>
                </a:lnTo>
                <a:lnTo>
                  <a:pt x="98" y="127"/>
                </a:lnTo>
                <a:lnTo>
                  <a:pt x="217" y="127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586560" y="3649680"/>
            <a:ext cx="103320" cy="163440"/>
          </a:xfrm>
          <a:custGeom>
            <a:avLst/>
            <a:gdLst/>
            <a:ahLst/>
            <a:rect l="l" t="t" r="r" b="b"/>
            <a:pathLst>
              <a:path w="232" h="413">
                <a:moveTo>
                  <a:pt x="153" y="413"/>
                </a:moveTo>
                <a:lnTo>
                  <a:pt x="139" y="413"/>
                </a:lnTo>
                <a:lnTo>
                  <a:pt x="125" y="411"/>
                </a:lnTo>
                <a:lnTo>
                  <a:pt x="113" y="409"/>
                </a:lnTo>
                <a:lnTo>
                  <a:pt x="102" y="406"/>
                </a:lnTo>
                <a:lnTo>
                  <a:pt x="91" y="403"/>
                </a:lnTo>
                <a:lnTo>
                  <a:pt x="82" y="398"/>
                </a:lnTo>
                <a:lnTo>
                  <a:pt x="73" y="393"/>
                </a:lnTo>
                <a:lnTo>
                  <a:pt x="66" y="388"/>
                </a:lnTo>
                <a:lnTo>
                  <a:pt x="59" y="381"/>
                </a:lnTo>
                <a:lnTo>
                  <a:pt x="54" y="373"/>
                </a:lnTo>
                <a:lnTo>
                  <a:pt x="49" y="365"/>
                </a:lnTo>
                <a:lnTo>
                  <a:pt x="45" y="355"/>
                </a:lnTo>
                <a:lnTo>
                  <a:pt x="42" y="344"/>
                </a:lnTo>
                <a:lnTo>
                  <a:pt x="40" y="333"/>
                </a:lnTo>
                <a:lnTo>
                  <a:pt x="39" y="320"/>
                </a:lnTo>
                <a:lnTo>
                  <a:pt x="38" y="306"/>
                </a:lnTo>
                <a:lnTo>
                  <a:pt x="38" y="158"/>
                </a:lnTo>
                <a:lnTo>
                  <a:pt x="0" y="158"/>
                </a:lnTo>
                <a:lnTo>
                  <a:pt x="0" y="90"/>
                </a:lnTo>
                <a:lnTo>
                  <a:pt x="38" y="90"/>
                </a:lnTo>
                <a:lnTo>
                  <a:pt x="38" y="0"/>
                </a:lnTo>
                <a:lnTo>
                  <a:pt x="137" y="0"/>
                </a:lnTo>
                <a:lnTo>
                  <a:pt x="137" y="90"/>
                </a:lnTo>
                <a:lnTo>
                  <a:pt x="232" y="90"/>
                </a:lnTo>
                <a:lnTo>
                  <a:pt x="232" y="158"/>
                </a:lnTo>
                <a:lnTo>
                  <a:pt x="137" y="158"/>
                </a:lnTo>
                <a:lnTo>
                  <a:pt x="137" y="271"/>
                </a:lnTo>
                <a:lnTo>
                  <a:pt x="137" y="287"/>
                </a:lnTo>
                <a:lnTo>
                  <a:pt x="137" y="300"/>
                </a:lnTo>
                <a:lnTo>
                  <a:pt x="138" y="311"/>
                </a:lnTo>
                <a:lnTo>
                  <a:pt x="142" y="322"/>
                </a:lnTo>
                <a:lnTo>
                  <a:pt x="144" y="327"/>
                </a:lnTo>
                <a:lnTo>
                  <a:pt x="147" y="331"/>
                </a:lnTo>
                <a:lnTo>
                  <a:pt x="150" y="334"/>
                </a:lnTo>
                <a:lnTo>
                  <a:pt x="155" y="338"/>
                </a:lnTo>
                <a:lnTo>
                  <a:pt x="161" y="340"/>
                </a:lnTo>
                <a:lnTo>
                  <a:pt x="167" y="342"/>
                </a:lnTo>
                <a:lnTo>
                  <a:pt x="176" y="343"/>
                </a:lnTo>
                <a:lnTo>
                  <a:pt x="185" y="343"/>
                </a:lnTo>
                <a:lnTo>
                  <a:pt x="193" y="343"/>
                </a:lnTo>
                <a:lnTo>
                  <a:pt x="205" y="340"/>
                </a:lnTo>
                <a:lnTo>
                  <a:pt x="216" y="337"/>
                </a:lnTo>
                <a:lnTo>
                  <a:pt x="224" y="334"/>
                </a:lnTo>
                <a:lnTo>
                  <a:pt x="232" y="334"/>
                </a:lnTo>
                <a:lnTo>
                  <a:pt x="232" y="403"/>
                </a:lnTo>
                <a:lnTo>
                  <a:pt x="215" y="408"/>
                </a:lnTo>
                <a:lnTo>
                  <a:pt x="198" y="410"/>
                </a:lnTo>
                <a:lnTo>
                  <a:pt x="188" y="411"/>
                </a:lnTo>
                <a:lnTo>
                  <a:pt x="177" y="411"/>
                </a:lnTo>
                <a:lnTo>
                  <a:pt x="166" y="413"/>
                </a:lnTo>
                <a:lnTo>
                  <a:pt x="153" y="413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633840" y="1486080"/>
            <a:ext cx="155520" cy="171360"/>
          </a:xfrm>
          <a:custGeom>
            <a:avLst/>
            <a:gdLst/>
            <a:ahLst/>
            <a:rect l="l" t="t" r="r" b="b"/>
            <a:pathLst>
              <a:path w="363" h="430">
                <a:moveTo>
                  <a:pt x="127" y="430"/>
                </a:moveTo>
                <a:lnTo>
                  <a:pt x="127" y="82"/>
                </a:lnTo>
                <a:lnTo>
                  <a:pt x="0" y="82"/>
                </a:lnTo>
                <a:lnTo>
                  <a:pt x="0" y="0"/>
                </a:lnTo>
                <a:lnTo>
                  <a:pt x="363" y="0"/>
                </a:lnTo>
                <a:lnTo>
                  <a:pt x="363" y="82"/>
                </a:lnTo>
                <a:lnTo>
                  <a:pt x="236" y="82"/>
                </a:lnTo>
                <a:lnTo>
                  <a:pt x="236" y="430"/>
                </a:lnTo>
                <a:lnTo>
                  <a:pt x="127" y="430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3807000" y="1477800"/>
            <a:ext cx="133200" cy="179640"/>
          </a:xfrm>
          <a:custGeom>
            <a:avLst/>
            <a:gdLst/>
            <a:ahLst/>
            <a:rect l="l" t="t" r="r" b="b"/>
            <a:pathLst>
              <a:path w="304" h="449">
                <a:moveTo>
                  <a:pt x="304" y="449"/>
                </a:moveTo>
                <a:lnTo>
                  <a:pt x="203" y="449"/>
                </a:lnTo>
                <a:lnTo>
                  <a:pt x="203" y="288"/>
                </a:lnTo>
                <a:lnTo>
                  <a:pt x="203" y="278"/>
                </a:lnTo>
                <a:lnTo>
                  <a:pt x="201" y="268"/>
                </a:lnTo>
                <a:lnTo>
                  <a:pt x="201" y="259"/>
                </a:lnTo>
                <a:lnTo>
                  <a:pt x="200" y="249"/>
                </a:lnTo>
                <a:lnTo>
                  <a:pt x="198" y="232"/>
                </a:lnTo>
                <a:lnTo>
                  <a:pt x="194" y="221"/>
                </a:lnTo>
                <a:lnTo>
                  <a:pt x="192" y="216"/>
                </a:lnTo>
                <a:lnTo>
                  <a:pt x="188" y="211"/>
                </a:lnTo>
                <a:lnTo>
                  <a:pt x="184" y="207"/>
                </a:lnTo>
                <a:lnTo>
                  <a:pt x="179" y="205"/>
                </a:lnTo>
                <a:lnTo>
                  <a:pt x="175" y="202"/>
                </a:lnTo>
                <a:lnTo>
                  <a:pt x="168" y="201"/>
                </a:lnTo>
                <a:lnTo>
                  <a:pt x="161" y="200"/>
                </a:lnTo>
                <a:lnTo>
                  <a:pt x="154" y="200"/>
                </a:lnTo>
                <a:lnTo>
                  <a:pt x="140" y="201"/>
                </a:lnTo>
                <a:lnTo>
                  <a:pt x="128" y="205"/>
                </a:lnTo>
                <a:lnTo>
                  <a:pt x="115" y="211"/>
                </a:lnTo>
                <a:lnTo>
                  <a:pt x="101" y="219"/>
                </a:lnTo>
                <a:lnTo>
                  <a:pt x="101" y="449"/>
                </a:lnTo>
                <a:lnTo>
                  <a:pt x="0" y="449"/>
                </a:lnTo>
                <a:lnTo>
                  <a:pt x="0" y="0"/>
                </a:lnTo>
                <a:lnTo>
                  <a:pt x="101" y="0"/>
                </a:lnTo>
                <a:lnTo>
                  <a:pt x="101" y="161"/>
                </a:lnTo>
                <a:lnTo>
                  <a:pt x="114" y="150"/>
                </a:lnTo>
                <a:lnTo>
                  <a:pt x="126" y="141"/>
                </a:lnTo>
                <a:lnTo>
                  <a:pt x="138" y="134"/>
                </a:lnTo>
                <a:lnTo>
                  <a:pt x="149" y="128"/>
                </a:lnTo>
                <a:lnTo>
                  <a:pt x="161" y="122"/>
                </a:lnTo>
                <a:lnTo>
                  <a:pt x="175" y="118"/>
                </a:lnTo>
                <a:lnTo>
                  <a:pt x="188" y="117"/>
                </a:lnTo>
                <a:lnTo>
                  <a:pt x="201" y="116"/>
                </a:lnTo>
                <a:lnTo>
                  <a:pt x="214" y="116"/>
                </a:lnTo>
                <a:lnTo>
                  <a:pt x="225" y="118"/>
                </a:lnTo>
                <a:lnTo>
                  <a:pt x="236" y="121"/>
                </a:lnTo>
                <a:lnTo>
                  <a:pt x="245" y="123"/>
                </a:lnTo>
                <a:lnTo>
                  <a:pt x="255" y="128"/>
                </a:lnTo>
                <a:lnTo>
                  <a:pt x="263" y="133"/>
                </a:lnTo>
                <a:lnTo>
                  <a:pt x="271" y="140"/>
                </a:lnTo>
                <a:lnTo>
                  <a:pt x="277" y="147"/>
                </a:lnTo>
                <a:lnTo>
                  <a:pt x="283" y="155"/>
                </a:lnTo>
                <a:lnTo>
                  <a:pt x="289" y="165"/>
                </a:lnTo>
                <a:lnTo>
                  <a:pt x="294" y="174"/>
                </a:lnTo>
                <a:lnTo>
                  <a:pt x="298" y="185"/>
                </a:lnTo>
                <a:lnTo>
                  <a:pt x="300" y="197"/>
                </a:lnTo>
                <a:lnTo>
                  <a:pt x="303" y="210"/>
                </a:lnTo>
                <a:lnTo>
                  <a:pt x="304" y="223"/>
                </a:lnTo>
                <a:lnTo>
                  <a:pt x="304" y="238"/>
                </a:lnTo>
                <a:lnTo>
                  <a:pt x="304" y="449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3962520" y="1523880"/>
            <a:ext cx="141120" cy="138240"/>
          </a:xfrm>
          <a:custGeom>
            <a:avLst/>
            <a:gdLst/>
            <a:ahLst/>
            <a:rect l="l" t="t" r="r" b="b"/>
            <a:pathLst>
              <a:path w="324" h="344">
                <a:moveTo>
                  <a:pt x="191" y="344"/>
                </a:moveTo>
                <a:lnTo>
                  <a:pt x="168" y="344"/>
                </a:lnTo>
                <a:lnTo>
                  <a:pt x="147" y="341"/>
                </a:lnTo>
                <a:lnTo>
                  <a:pt x="127" y="338"/>
                </a:lnTo>
                <a:lnTo>
                  <a:pt x="109" y="333"/>
                </a:lnTo>
                <a:lnTo>
                  <a:pt x="92" y="327"/>
                </a:lnTo>
                <a:lnTo>
                  <a:pt x="76" y="319"/>
                </a:lnTo>
                <a:lnTo>
                  <a:pt x="63" y="311"/>
                </a:lnTo>
                <a:lnTo>
                  <a:pt x="49" y="300"/>
                </a:lnTo>
                <a:lnTo>
                  <a:pt x="38" y="289"/>
                </a:lnTo>
                <a:lnTo>
                  <a:pt x="27" y="275"/>
                </a:lnTo>
                <a:lnTo>
                  <a:pt x="20" y="262"/>
                </a:lnTo>
                <a:lnTo>
                  <a:pt x="13" y="247"/>
                </a:lnTo>
                <a:lnTo>
                  <a:pt x="8" y="230"/>
                </a:lnTo>
                <a:lnTo>
                  <a:pt x="3" y="213"/>
                </a:lnTo>
                <a:lnTo>
                  <a:pt x="2" y="195"/>
                </a:lnTo>
                <a:lnTo>
                  <a:pt x="0" y="175"/>
                </a:lnTo>
                <a:lnTo>
                  <a:pt x="0" y="156"/>
                </a:lnTo>
                <a:lnTo>
                  <a:pt x="3" y="137"/>
                </a:lnTo>
                <a:lnTo>
                  <a:pt x="7" y="120"/>
                </a:lnTo>
                <a:lnTo>
                  <a:pt x="11" y="103"/>
                </a:lnTo>
                <a:lnTo>
                  <a:pt x="17" y="88"/>
                </a:lnTo>
                <a:lnTo>
                  <a:pt x="26" y="74"/>
                </a:lnTo>
                <a:lnTo>
                  <a:pt x="36" y="60"/>
                </a:lnTo>
                <a:lnTo>
                  <a:pt x="46" y="48"/>
                </a:lnTo>
                <a:lnTo>
                  <a:pt x="58" y="37"/>
                </a:lnTo>
                <a:lnTo>
                  <a:pt x="71" y="27"/>
                </a:lnTo>
                <a:lnTo>
                  <a:pt x="86" y="19"/>
                </a:lnTo>
                <a:lnTo>
                  <a:pt x="101" y="13"/>
                </a:lnTo>
                <a:lnTo>
                  <a:pt x="118" y="7"/>
                </a:lnTo>
                <a:lnTo>
                  <a:pt x="135" y="3"/>
                </a:lnTo>
                <a:lnTo>
                  <a:pt x="154" y="2"/>
                </a:lnTo>
                <a:lnTo>
                  <a:pt x="174" y="0"/>
                </a:lnTo>
                <a:lnTo>
                  <a:pt x="192" y="0"/>
                </a:lnTo>
                <a:lnTo>
                  <a:pt x="209" y="3"/>
                </a:lnTo>
                <a:lnTo>
                  <a:pt x="225" y="7"/>
                </a:lnTo>
                <a:lnTo>
                  <a:pt x="240" y="10"/>
                </a:lnTo>
                <a:lnTo>
                  <a:pt x="253" y="16"/>
                </a:lnTo>
                <a:lnTo>
                  <a:pt x="265" y="22"/>
                </a:lnTo>
                <a:lnTo>
                  <a:pt x="276" y="31"/>
                </a:lnTo>
                <a:lnTo>
                  <a:pt x="286" y="41"/>
                </a:lnTo>
                <a:lnTo>
                  <a:pt x="295" y="52"/>
                </a:lnTo>
                <a:lnTo>
                  <a:pt x="302" y="63"/>
                </a:lnTo>
                <a:lnTo>
                  <a:pt x="309" y="76"/>
                </a:lnTo>
                <a:lnTo>
                  <a:pt x="314" y="90"/>
                </a:lnTo>
                <a:lnTo>
                  <a:pt x="318" y="104"/>
                </a:lnTo>
                <a:lnTo>
                  <a:pt x="322" y="120"/>
                </a:lnTo>
                <a:lnTo>
                  <a:pt x="323" y="137"/>
                </a:lnTo>
                <a:lnTo>
                  <a:pt x="324" y="156"/>
                </a:lnTo>
                <a:lnTo>
                  <a:pt x="324" y="192"/>
                </a:lnTo>
                <a:lnTo>
                  <a:pt x="102" y="192"/>
                </a:lnTo>
                <a:lnTo>
                  <a:pt x="103" y="203"/>
                </a:lnTo>
                <a:lnTo>
                  <a:pt x="105" y="213"/>
                </a:lnTo>
                <a:lnTo>
                  <a:pt x="108" y="222"/>
                </a:lnTo>
                <a:lnTo>
                  <a:pt x="112" y="230"/>
                </a:lnTo>
                <a:lnTo>
                  <a:pt x="115" y="237"/>
                </a:lnTo>
                <a:lnTo>
                  <a:pt x="121" y="244"/>
                </a:lnTo>
                <a:lnTo>
                  <a:pt x="126" y="250"/>
                </a:lnTo>
                <a:lnTo>
                  <a:pt x="132" y="254"/>
                </a:lnTo>
                <a:lnTo>
                  <a:pt x="140" y="258"/>
                </a:lnTo>
                <a:lnTo>
                  <a:pt x="147" y="262"/>
                </a:lnTo>
                <a:lnTo>
                  <a:pt x="154" y="264"/>
                </a:lnTo>
                <a:lnTo>
                  <a:pt x="163" y="267"/>
                </a:lnTo>
                <a:lnTo>
                  <a:pt x="171" y="269"/>
                </a:lnTo>
                <a:lnTo>
                  <a:pt x="181" y="270"/>
                </a:lnTo>
                <a:lnTo>
                  <a:pt x="191" y="270"/>
                </a:lnTo>
                <a:lnTo>
                  <a:pt x="201" y="270"/>
                </a:lnTo>
                <a:lnTo>
                  <a:pt x="219" y="270"/>
                </a:lnTo>
                <a:lnTo>
                  <a:pt x="236" y="267"/>
                </a:lnTo>
                <a:lnTo>
                  <a:pt x="252" y="263"/>
                </a:lnTo>
                <a:lnTo>
                  <a:pt x="267" y="257"/>
                </a:lnTo>
                <a:lnTo>
                  <a:pt x="279" y="251"/>
                </a:lnTo>
                <a:lnTo>
                  <a:pt x="290" y="245"/>
                </a:lnTo>
                <a:lnTo>
                  <a:pt x="300" y="239"/>
                </a:lnTo>
                <a:lnTo>
                  <a:pt x="307" y="234"/>
                </a:lnTo>
                <a:lnTo>
                  <a:pt x="318" y="234"/>
                </a:lnTo>
                <a:lnTo>
                  <a:pt x="318" y="317"/>
                </a:lnTo>
                <a:lnTo>
                  <a:pt x="306" y="322"/>
                </a:lnTo>
                <a:lnTo>
                  <a:pt x="295" y="327"/>
                </a:lnTo>
                <a:lnTo>
                  <a:pt x="283" y="330"/>
                </a:lnTo>
                <a:lnTo>
                  <a:pt x="267" y="335"/>
                </a:lnTo>
                <a:lnTo>
                  <a:pt x="251" y="339"/>
                </a:lnTo>
                <a:lnTo>
                  <a:pt x="232" y="341"/>
                </a:lnTo>
                <a:lnTo>
                  <a:pt x="224" y="342"/>
                </a:lnTo>
                <a:lnTo>
                  <a:pt x="214" y="344"/>
                </a:lnTo>
                <a:lnTo>
                  <a:pt x="202" y="344"/>
                </a:lnTo>
                <a:lnTo>
                  <a:pt x="191" y="344"/>
                </a:lnTo>
                <a:close/>
                <a:moveTo>
                  <a:pt x="224" y="131"/>
                </a:moveTo>
                <a:lnTo>
                  <a:pt x="223" y="116"/>
                </a:lnTo>
                <a:lnTo>
                  <a:pt x="220" y="103"/>
                </a:lnTo>
                <a:lnTo>
                  <a:pt x="215" y="92"/>
                </a:lnTo>
                <a:lnTo>
                  <a:pt x="209" y="82"/>
                </a:lnTo>
                <a:lnTo>
                  <a:pt x="206" y="79"/>
                </a:lnTo>
                <a:lnTo>
                  <a:pt x="201" y="75"/>
                </a:lnTo>
                <a:lnTo>
                  <a:pt x="196" y="72"/>
                </a:lnTo>
                <a:lnTo>
                  <a:pt x="191" y="70"/>
                </a:lnTo>
                <a:lnTo>
                  <a:pt x="180" y="66"/>
                </a:lnTo>
                <a:lnTo>
                  <a:pt x="167" y="65"/>
                </a:lnTo>
                <a:lnTo>
                  <a:pt x="159" y="65"/>
                </a:lnTo>
                <a:lnTo>
                  <a:pt x="152" y="66"/>
                </a:lnTo>
                <a:lnTo>
                  <a:pt x="146" y="68"/>
                </a:lnTo>
                <a:lnTo>
                  <a:pt x="140" y="70"/>
                </a:lnTo>
                <a:lnTo>
                  <a:pt x="135" y="72"/>
                </a:lnTo>
                <a:lnTo>
                  <a:pt x="129" y="75"/>
                </a:lnTo>
                <a:lnTo>
                  <a:pt x="124" y="79"/>
                </a:lnTo>
                <a:lnTo>
                  <a:pt x="120" y="83"/>
                </a:lnTo>
                <a:lnTo>
                  <a:pt x="113" y="93"/>
                </a:lnTo>
                <a:lnTo>
                  <a:pt x="107" y="104"/>
                </a:lnTo>
                <a:lnTo>
                  <a:pt x="103" y="116"/>
                </a:lnTo>
                <a:lnTo>
                  <a:pt x="102" y="131"/>
                </a:lnTo>
                <a:lnTo>
                  <a:pt x="224" y="131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203720" y="1486080"/>
            <a:ext cx="149040" cy="171360"/>
          </a:xfrm>
          <a:custGeom>
            <a:avLst/>
            <a:gdLst/>
            <a:ahLst/>
            <a:rect l="l" t="t" r="r" b="b"/>
            <a:pathLst>
              <a:path w="344" h="430">
                <a:moveTo>
                  <a:pt x="344" y="298"/>
                </a:moveTo>
                <a:lnTo>
                  <a:pt x="344" y="314"/>
                </a:lnTo>
                <a:lnTo>
                  <a:pt x="342" y="329"/>
                </a:lnTo>
                <a:lnTo>
                  <a:pt x="338" y="342"/>
                </a:lnTo>
                <a:lnTo>
                  <a:pt x="332" y="354"/>
                </a:lnTo>
                <a:lnTo>
                  <a:pt x="326" y="367"/>
                </a:lnTo>
                <a:lnTo>
                  <a:pt x="319" y="378"/>
                </a:lnTo>
                <a:lnTo>
                  <a:pt x="310" y="386"/>
                </a:lnTo>
                <a:lnTo>
                  <a:pt x="300" y="395"/>
                </a:lnTo>
                <a:lnTo>
                  <a:pt x="287" y="404"/>
                </a:lnTo>
                <a:lnTo>
                  <a:pt x="275" y="412"/>
                </a:lnTo>
                <a:lnTo>
                  <a:pt x="261" y="418"/>
                </a:lnTo>
                <a:lnTo>
                  <a:pt x="247" y="423"/>
                </a:lnTo>
                <a:lnTo>
                  <a:pt x="231" y="426"/>
                </a:lnTo>
                <a:lnTo>
                  <a:pt x="214" y="429"/>
                </a:lnTo>
                <a:lnTo>
                  <a:pt x="194" y="430"/>
                </a:lnTo>
                <a:lnTo>
                  <a:pt x="172" y="430"/>
                </a:lnTo>
                <a:lnTo>
                  <a:pt x="0" y="430"/>
                </a:lnTo>
                <a:lnTo>
                  <a:pt x="0" y="0"/>
                </a:lnTo>
                <a:lnTo>
                  <a:pt x="153" y="0"/>
                </a:lnTo>
                <a:lnTo>
                  <a:pt x="175" y="0"/>
                </a:lnTo>
                <a:lnTo>
                  <a:pt x="194" y="0"/>
                </a:lnTo>
                <a:lnTo>
                  <a:pt x="211" y="1"/>
                </a:lnTo>
                <a:lnTo>
                  <a:pt x="225" y="4"/>
                </a:lnTo>
                <a:lnTo>
                  <a:pt x="237" y="5"/>
                </a:lnTo>
                <a:lnTo>
                  <a:pt x="248" y="9"/>
                </a:lnTo>
                <a:lnTo>
                  <a:pt x="259" y="14"/>
                </a:lnTo>
                <a:lnTo>
                  <a:pt x="270" y="18"/>
                </a:lnTo>
                <a:lnTo>
                  <a:pt x="281" y="26"/>
                </a:lnTo>
                <a:lnTo>
                  <a:pt x="291" y="33"/>
                </a:lnTo>
                <a:lnTo>
                  <a:pt x="298" y="42"/>
                </a:lnTo>
                <a:lnTo>
                  <a:pt x="305" y="51"/>
                </a:lnTo>
                <a:lnTo>
                  <a:pt x="310" y="62"/>
                </a:lnTo>
                <a:lnTo>
                  <a:pt x="314" y="75"/>
                </a:lnTo>
                <a:lnTo>
                  <a:pt x="315" y="87"/>
                </a:lnTo>
                <a:lnTo>
                  <a:pt x="316" y="100"/>
                </a:lnTo>
                <a:lnTo>
                  <a:pt x="315" y="115"/>
                </a:lnTo>
                <a:lnTo>
                  <a:pt x="313" y="130"/>
                </a:lnTo>
                <a:lnTo>
                  <a:pt x="308" y="143"/>
                </a:lnTo>
                <a:lnTo>
                  <a:pt x="300" y="157"/>
                </a:lnTo>
                <a:lnTo>
                  <a:pt x="292" y="167"/>
                </a:lnTo>
                <a:lnTo>
                  <a:pt x="282" y="177"/>
                </a:lnTo>
                <a:lnTo>
                  <a:pt x="270" y="186"/>
                </a:lnTo>
                <a:lnTo>
                  <a:pt x="257" y="192"/>
                </a:lnTo>
                <a:lnTo>
                  <a:pt x="257" y="194"/>
                </a:lnTo>
                <a:lnTo>
                  <a:pt x="266" y="197"/>
                </a:lnTo>
                <a:lnTo>
                  <a:pt x="276" y="199"/>
                </a:lnTo>
                <a:lnTo>
                  <a:pt x="285" y="203"/>
                </a:lnTo>
                <a:lnTo>
                  <a:pt x="293" y="207"/>
                </a:lnTo>
                <a:lnTo>
                  <a:pt x="300" y="211"/>
                </a:lnTo>
                <a:lnTo>
                  <a:pt x="308" y="216"/>
                </a:lnTo>
                <a:lnTo>
                  <a:pt x="315" y="222"/>
                </a:lnTo>
                <a:lnTo>
                  <a:pt x="321" y="229"/>
                </a:lnTo>
                <a:lnTo>
                  <a:pt x="326" y="236"/>
                </a:lnTo>
                <a:lnTo>
                  <a:pt x="331" y="243"/>
                </a:lnTo>
                <a:lnTo>
                  <a:pt x="336" y="251"/>
                </a:lnTo>
                <a:lnTo>
                  <a:pt x="338" y="259"/>
                </a:lnTo>
                <a:lnTo>
                  <a:pt x="342" y="268"/>
                </a:lnTo>
                <a:lnTo>
                  <a:pt x="343" y="277"/>
                </a:lnTo>
                <a:lnTo>
                  <a:pt x="344" y="288"/>
                </a:lnTo>
                <a:lnTo>
                  <a:pt x="344" y="298"/>
                </a:lnTo>
                <a:close/>
                <a:moveTo>
                  <a:pt x="206" y="121"/>
                </a:moveTo>
                <a:lnTo>
                  <a:pt x="206" y="116"/>
                </a:lnTo>
                <a:lnTo>
                  <a:pt x="205" y="111"/>
                </a:lnTo>
                <a:lnTo>
                  <a:pt x="203" y="105"/>
                </a:lnTo>
                <a:lnTo>
                  <a:pt x="202" y="100"/>
                </a:lnTo>
                <a:lnTo>
                  <a:pt x="198" y="95"/>
                </a:lnTo>
                <a:lnTo>
                  <a:pt x="194" y="91"/>
                </a:lnTo>
                <a:lnTo>
                  <a:pt x="189" y="87"/>
                </a:lnTo>
                <a:lnTo>
                  <a:pt x="184" y="84"/>
                </a:lnTo>
                <a:lnTo>
                  <a:pt x="178" y="82"/>
                </a:lnTo>
                <a:lnTo>
                  <a:pt x="172" y="81"/>
                </a:lnTo>
                <a:lnTo>
                  <a:pt x="166" y="80"/>
                </a:lnTo>
                <a:lnTo>
                  <a:pt x="159" y="80"/>
                </a:lnTo>
                <a:lnTo>
                  <a:pt x="150" y="78"/>
                </a:lnTo>
                <a:lnTo>
                  <a:pt x="140" y="78"/>
                </a:lnTo>
                <a:lnTo>
                  <a:pt x="129" y="78"/>
                </a:lnTo>
                <a:lnTo>
                  <a:pt x="116" y="78"/>
                </a:lnTo>
                <a:lnTo>
                  <a:pt x="107" y="78"/>
                </a:lnTo>
                <a:lnTo>
                  <a:pt x="107" y="170"/>
                </a:lnTo>
                <a:lnTo>
                  <a:pt x="122" y="170"/>
                </a:lnTo>
                <a:lnTo>
                  <a:pt x="134" y="170"/>
                </a:lnTo>
                <a:lnTo>
                  <a:pt x="145" y="170"/>
                </a:lnTo>
                <a:lnTo>
                  <a:pt x="154" y="170"/>
                </a:lnTo>
                <a:lnTo>
                  <a:pt x="160" y="169"/>
                </a:lnTo>
                <a:lnTo>
                  <a:pt x="172" y="167"/>
                </a:lnTo>
                <a:lnTo>
                  <a:pt x="183" y="163"/>
                </a:lnTo>
                <a:lnTo>
                  <a:pt x="189" y="160"/>
                </a:lnTo>
                <a:lnTo>
                  <a:pt x="194" y="157"/>
                </a:lnTo>
                <a:lnTo>
                  <a:pt x="198" y="152"/>
                </a:lnTo>
                <a:lnTo>
                  <a:pt x="202" y="147"/>
                </a:lnTo>
                <a:lnTo>
                  <a:pt x="204" y="141"/>
                </a:lnTo>
                <a:lnTo>
                  <a:pt x="205" y="135"/>
                </a:lnTo>
                <a:lnTo>
                  <a:pt x="206" y="128"/>
                </a:lnTo>
                <a:lnTo>
                  <a:pt x="206" y="121"/>
                </a:lnTo>
                <a:close/>
                <a:moveTo>
                  <a:pt x="233" y="297"/>
                </a:moveTo>
                <a:lnTo>
                  <a:pt x="233" y="287"/>
                </a:lnTo>
                <a:lnTo>
                  <a:pt x="232" y="279"/>
                </a:lnTo>
                <a:lnTo>
                  <a:pt x="228" y="271"/>
                </a:lnTo>
                <a:lnTo>
                  <a:pt x="226" y="265"/>
                </a:lnTo>
                <a:lnTo>
                  <a:pt x="221" y="260"/>
                </a:lnTo>
                <a:lnTo>
                  <a:pt x="215" y="255"/>
                </a:lnTo>
                <a:lnTo>
                  <a:pt x="209" y="252"/>
                </a:lnTo>
                <a:lnTo>
                  <a:pt x="202" y="248"/>
                </a:lnTo>
                <a:lnTo>
                  <a:pt x="189" y="246"/>
                </a:lnTo>
                <a:lnTo>
                  <a:pt x="173" y="244"/>
                </a:lnTo>
                <a:lnTo>
                  <a:pt x="165" y="243"/>
                </a:lnTo>
                <a:lnTo>
                  <a:pt x="154" y="243"/>
                </a:lnTo>
                <a:lnTo>
                  <a:pt x="142" y="243"/>
                </a:lnTo>
                <a:lnTo>
                  <a:pt x="128" y="243"/>
                </a:lnTo>
                <a:lnTo>
                  <a:pt x="107" y="243"/>
                </a:lnTo>
                <a:lnTo>
                  <a:pt x="107" y="352"/>
                </a:lnTo>
                <a:lnTo>
                  <a:pt x="114" y="352"/>
                </a:lnTo>
                <a:lnTo>
                  <a:pt x="133" y="352"/>
                </a:lnTo>
                <a:lnTo>
                  <a:pt x="149" y="351"/>
                </a:lnTo>
                <a:lnTo>
                  <a:pt x="162" y="351"/>
                </a:lnTo>
                <a:lnTo>
                  <a:pt x="172" y="351"/>
                </a:lnTo>
                <a:lnTo>
                  <a:pt x="181" y="351"/>
                </a:lnTo>
                <a:lnTo>
                  <a:pt x="188" y="348"/>
                </a:lnTo>
                <a:lnTo>
                  <a:pt x="197" y="346"/>
                </a:lnTo>
                <a:lnTo>
                  <a:pt x="205" y="343"/>
                </a:lnTo>
                <a:lnTo>
                  <a:pt x="213" y="340"/>
                </a:lnTo>
                <a:lnTo>
                  <a:pt x="217" y="335"/>
                </a:lnTo>
                <a:lnTo>
                  <a:pt x="222" y="330"/>
                </a:lnTo>
                <a:lnTo>
                  <a:pt x="227" y="324"/>
                </a:lnTo>
                <a:lnTo>
                  <a:pt x="230" y="318"/>
                </a:lnTo>
                <a:lnTo>
                  <a:pt x="232" y="312"/>
                </a:lnTo>
                <a:lnTo>
                  <a:pt x="233" y="304"/>
                </a:lnTo>
                <a:lnTo>
                  <a:pt x="233" y="297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376880" y="1477800"/>
            <a:ext cx="45720" cy="179640"/>
          </a:xfrm>
          <a:custGeom>
            <a:avLst/>
            <a:gdLst/>
            <a:ahLst/>
            <a:rect l="l" t="t" r="r" b="b"/>
            <a:pathLst>
              <a:path w="108" h="449">
                <a:moveTo>
                  <a:pt x="104" y="449"/>
                </a:moveTo>
                <a:lnTo>
                  <a:pt x="3" y="449"/>
                </a:lnTo>
                <a:lnTo>
                  <a:pt x="3" y="124"/>
                </a:lnTo>
                <a:lnTo>
                  <a:pt x="104" y="124"/>
                </a:lnTo>
                <a:lnTo>
                  <a:pt x="104" y="449"/>
                </a:lnTo>
                <a:close/>
                <a:moveTo>
                  <a:pt x="108" y="78"/>
                </a:moveTo>
                <a:lnTo>
                  <a:pt x="0" y="78"/>
                </a:lnTo>
                <a:lnTo>
                  <a:pt x="0" y="0"/>
                </a:lnTo>
                <a:lnTo>
                  <a:pt x="108" y="0"/>
                </a:lnTo>
                <a:lnTo>
                  <a:pt x="108" y="78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446720" y="1523880"/>
            <a:ext cx="136440" cy="181080"/>
          </a:xfrm>
          <a:custGeom>
            <a:avLst/>
            <a:gdLst/>
            <a:ahLst/>
            <a:rect l="l" t="t" r="r" b="b"/>
            <a:pathLst>
              <a:path w="319" h="455">
                <a:moveTo>
                  <a:pt x="217" y="231"/>
                </a:moveTo>
                <a:lnTo>
                  <a:pt x="217" y="84"/>
                </a:lnTo>
                <a:lnTo>
                  <a:pt x="209" y="80"/>
                </a:lnTo>
                <a:lnTo>
                  <a:pt x="199" y="78"/>
                </a:lnTo>
                <a:lnTo>
                  <a:pt x="187" y="77"/>
                </a:lnTo>
                <a:lnTo>
                  <a:pt x="177" y="75"/>
                </a:lnTo>
                <a:lnTo>
                  <a:pt x="167" y="77"/>
                </a:lnTo>
                <a:lnTo>
                  <a:pt x="160" y="77"/>
                </a:lnTo>
                <a:lnTo>
                  <a:pt x="151" y="79"/>
                </a:lnTo>
                <a:lnTo>
                  <a:pt x="144" y="81"/>
                </a:lnTo>
                <a:lnTo>
                  <a:pt x="138" y="85"/>
                </a:lnTo>
                <a:lnTo>
                  <a:pt x="132" y="89"/>
                </a:lnTo>
                <a:lnTo>
                  <a:pt x="127" y="94"/>
                </a:lnTo>
                <a:lnTo>
                  <a:pt x="122" y="100"/>
                </a:lnTo>
                <a:lnTo>
                  <a:pt x="117" y="106"/>
                </a:lnTo>
                <a:lnTo>
                  <a:pt x="114" y="112"/>
                </a:lnTo>
                <a:lnTo>
                  <a:pt x="110" y="119"/>
                </a:lnTo>
                <a:lnTo>
                  <a:pt x="108" y="128"/>
                </a:lnTo>
                <a:lnTo>
                  <a:pt x="106" y="136"/>
                </a:lnTo>
                <a:lnTo>
                  <a:pt x="105" y="145"/>
                </a:lnTo>
                <a:lnTo>
                  <a:pt x="104" y="155"/>
                </a:lnTo>
                <a:lnTo>
                  <a:pt x="104" y="165"/>
                </a:lnTo>
                <a:lnTo>
                  <a:pt x="104" y="184"/>
                </a:lnTo>
                <a:lnTo>
                  <a:pt x="106" y="201"/>
                </a:lnTo>
                <a:lnTo>
                  <a:pt x="108" y="207"/>
                </a:lnTo>
                <a:lnTo>
                  <a:pt x="110" y="215"/>
                </a:lnTo>
                <a:lnTo>
                  <a:pt x="112" y="221"/>
                </a:lnTo>
                <a:lnTo>
                  <a:pt x="116" y="227"/>
                </a:lnTo>
                <a:lnTo>
                  <a:pt x="120" y="232"/>
                </a:lnTo>
                <a:lnTo>
                  <a:pt x="125" y="237"/>
                </a:lnTo>
                <a:lnTo>
                  <a:pt x="130" y="240"/>
                </a:lnTo>
                <a:lnTo>
                  <a:pt x="136" y="243"/>
                </a:lnTo>
                <a:lnTo>
                  <a:pt x="142" y="245"/>
                </a:lnTo>
                <a:lnTo>
                  <a:pt x="149" y="248"/>
                </a:lnTo>
                <a:lnTo>
                  <a:pt x="156" y="249"/>
                </a:lnTo>
                <a:lnTo>
                  <a:pt x="165" y="249"/>
                </a:lnTo>
                <a:lnTo>
                  <a:pt x="178" y="248"/>
                </a:lnTo>
                <a:lnTo>
                  <a:pt x="192" y="244"/>
                </a:lnTo>
                <a:lnTo>
                  <a:pt x="205" y="239"/>
                </a:lnTo>
                <a:lnTo>
                  <a:pt x="217" y="231"/>
                </a:lnTo>
                <a:close/>
                <a:moveTo>
                  <a:pt x="319" y="296"/>
                </a:moveTo>
                <a:lnTo>
                  <a:pt x="318" y="317"/>
                </a:lnTo>
                <a:lnTo>
                  <a:pt x="315" y="338"/>
                </a:lnTo>
                <a:lnTo>
                  <a:pt x="312" y="356"/>
                </a:lnTo>
                <a:lnTo>
                  <a:pt x="305" y="372"/>
                </a:lnTo>
                <a:lnTo>
                  <a:pt x="298" y="388"/>
                </a:lnTo>
                <a:lnTo>
                  <a:pt x="290" y="400"/>
                </a:lnTo>
                <a:lnTo>
                  <a:pt x="280" y="413"/>
                </a:lnTo>
                <a:lnTo>
                  <a:pt x="270" y="422"/>
                </a:lnTo>
                <a:lnTo>
                  <a:pt x="258" y="431"/>
                </a:lnTo>
                <a:lnTo>
                  <a:pt x="244" y="437"/>
                </a:lnTo>
                <a:lnTo>
                  <a:pt x="231" y="443"/>
                </a:lnTo>
                <a:lnTo>
                  <a:pt x="215" y="448"/>
                </a:lnTo>
                <a:lnTo>
                  <a:pt x="199" y="452"/>
                </a:lnTo>
                <a:lnTo>
                  <a:pt x="182" y="454"/>
                </a:lnTo>
                <a:lnTo>
                  <a:pt x="165" y="455"/>
                </a:lnTo>
                <a:lnTo>
                  <a:pt x="145" y="455"/>
                </a:lnTo>
                <a:lnTo>
                  <a:pt x="130" y="455"/>
                </a:lnTo>
                <a:lnTo>
                  <a:pt x="114" y="455"/>
                </a:lnTo>
                <a:lnTo>
                  <a:pt x="99" y="454"/>
                </a:lnTo>
                <a:lnTo>
                  <a:pt x="84" y="452"/>
                </a:lnTo>
                <a:lnTo>
                  <a:pt x="70" y="449"/>
                </a:lnTo>
                <a:lnTo>
                  <a:pt x="57" y="447"/>
                </a:lnTo>
                <a:lnTo>
                  <a:pt x="45" y="444"/>
                </a:lnTo>
                <a:lnTo>
                  <a:pt x="34" y="442"/>
                </a:lnTo>
                <a:lnTo>
                  <a:pt x="34" y="361"/>
                </a:lnTo>
                <a:lnTo>
                  <a:pt x="45" y="361"/>
                </a:lnTo>
                <a:lnTo>
                  <a:pt x="54" y="364"/>
                </a:lnTo>
                <a:lnTo>
                  <a:pt x="64" y="367"/>
                </a:lnTo>
                <a:lnTo>
                  <a:pt x="73" y="370"/>
                </a:lnTo>
                <a:lnTo>
                  <a:pt x="84" y="373"/>
                </a:lnTo>
                <a:lnTo>
                  <a:pt x="97" y="376"/>
                </a:lnTo>
                <a:lnTo>
                  <a:pt x="109" y="378"/>
                </a:lnTo>
                <a:lnTo>
                  <a:pt x="120" y="380"/>
                </a:lnTo>
                <a:lnTo>
                  <a:pt x="133" y="381"/>
                </a:lnTo>
                <a:lnTo>
                  <a:pt x="145" y="381"/>
                </a:lnTo>
                <a:lnTo>
                  <a:pt x="156" y="380"/>
                </a:lnTo>
                <a:lnTo>
                  <a:pt x="166" y="377"/>
                </a:lnTo>
                <a:lnTo>
                  <a:pt x="176" y="375"/>
                </a:lnTo>
                <a:lnTo>
                  <a:pt x="183" y="372"/>
                </a:lnTo>
                <a:lnTo>
                  <a:pt x="191" y="369"/>
                </a:lnTo>
                <a:lnTo>
                  <a:pt x="197" y="365"/>
                </a:lnTo>
                <a:lnTo>
                  <a:pt x="202" y="360"/>
                </a:lnTo>
                <a:lnTo>
                  <a:pt x="205" y="355"/>
                </a:lnTo>
                <a:lnTo>
                  <a:pt x="209" y="349"/>
                </a:lnTo>
                <a:lnTo>
                  <a:pt x="211" y="343"/>
                </a:lnTo>
                <a:lnTo>
                  <a:pt x="214" y="337"/>
                </a:lnTo>
                <a:lnTo>
                  <a:pt x="216" y="321"/>
                </a:lnTo>
                <a:lnTo>
                  <a:pt x="217" y="301"/>
                </a:lnTo>
                <a:lnTo>
                  <a:pt x="217" y="295"/>
                </a:lnTo>
                <a:lnTo>
                  <a:pt x="208" y="303"/>
                </a:lnTo>
                <a:lnTo>
                  <a:pt x="199" y="309"/>
                </a:lnTo>
                <a:lnTo>
                  <a:pt x="188" y="315"/>
                </a:lnTo>
                <a:lnTo>
                  <a:pt x="177" y="320"/>
                </a:lnTo>
                <a:lnTo>
                  <a:pt x="166" y="323"/>
                </a:lnTo>
                <a:lnTo>
                  <a:pt x="155" y="327"/>
                </a:lnTo>
                <a:lnTo>
                  <a:pt x="143" y="328"/>
                </a:lnTo>
                <a:lnTo>
                  <a:pt x="132" y="328"/>
                </a:lnTo>
                <a:lnTo>
                  <a:pt x="116" y="328"/>
                </a:lnTo>
                <a:lnTo>
                  <a:pt x="101" y="326"/>
                </a:lnTo>
                <a:lnTo>
                  <a:pt x="88" y="323"/>
                </a:lnTo>
                <a:lnTo>
                  <a:pt x="76" y="318"/>
                </a:lnTo>
                <a:lnTo>
                  <a:pt x="64" y="312"/>
                </a:lnTo>
                <a:lnTo>
                  <a:pt x="53" y="306"/>
                </a:lnTo>
                <a:lnTo>
                  <a:pt x="43" y="298"/>
                </a:lnTo>
                <a:lnTo>
                  <a:pt x="34" y="288"/>
                </a:lnTo>
                <a:lnTo>
                  <a:pt x="26" y="277"/>
                </a:lnTo>
                <a:lnTo>
                  <a:pt x="20" y="265"/>
                </a:lnTo>
                <a:lnTo>
                  <a:pt x="13" y="251"/>
                </a:lnTo>
                <a:lnTo>
                  <a:pt x="9" y="235"/>
                </a:lnTo>
                <a:lnTo>
                  <a:pt x="5" y="220"/>
                </a:lnTo>
                <a:lnTo>
                  <a:pt x="2" y="202"/>
                </a:lnTo>
                <a:lnTo>
                  <a:pt x="0" y="183"/>
                </a:lnTo>
                <a:lnTo>
                  <a:pt x="0" y="162"/>
                </a:lnTo>
                <a:lnTo>
                  <a:pt x="0" y="144"/>
                </a:lnTo>
                <a:lnTo>
                  <a:pt x="2" y="127"/>
                </a:lnTo>
                <a:lnTo>
                  <a:pt x="6" y="110"/>
                </a:lnTo>
                <a:lnTo>
                  <a:pt x="10" y="94"/>
                </a:lnTo>
                <a:lnTo>
                  <a:pt x="16" y="79"/>
                </a:lnTo>
                <a:lnTo>
                  <a:pt x="23" y="66"/>
                </a:lnTo>
                <a:lnTo>
                  <a:pt x="31" y="53"/>
                </a:lnTo>
                <a:lnTo>
                  <a:pt x="39" y="42"/>
                </a:lnTo>
                <a:lnTo>
                  <a:pt x="49" y="33"/>
                </a:lnTo>
                <a:lnTo>
                  <a:pt x="60" y="24"/>
                </a:lnTo>
                <a:lnTo>
                  <a:pt x="71" y="17"/>
                </a:lnTo>
                <a:lnTo>
                  <a:pt x="83" y="11"/>
                </a:lnTo>
                <a:lnTo>
                  <a:pt x="97" y="6"/>
                </a:lnTo>
                <a:lnTo>
                  <a:pt x="109" y="2"/>
                </a:lnTo>
                <a:lnTo>
                  <a:pt x="122" y="1"/>
                </a:lnTo>
                <a:lnTo>
                  <a:pt x="136" y="0"/>
                </a:lnTo>
                <a:lnTo>
                  <a:pt x="148" y="0"/>
                </a:lnTo>
                <a:lnTo>
                  <a:pt x="160" y="1"/>
                </a:lnTo>
                <a:lnTo>
                  <a:pt x="171" y="3"/>
                </a:lnTo>
                <a:lnTo>
                  <a:pt x="181" y="6"/>
                </a:lnTo>
                <a:lnTo>
                  <a:pt x="191" y="9"/>
                </a:lnTo>
                <a:lnTo>
                  <a:pt x="199" y="13"/>
                </a:lnTo>
                <a:lnTo>
                  <a:pt x="208" y="18"/>
                </a:lnTo>
                <a:lnTo>
                  <a:pt x="216" y="23"/>
                </a:lnTo>
                <a:lnTo>
                  <a:pt x="220" y="8"/>
                </a:lnTo>
                <a:lnTo>
                  <a:pt x="319" y="8"/>
                </a:lnTo>
                <a:lnTo>
                  <a:pt x="319" y="296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807000" y="1771560"/>
            <a:ext cx="150480" cy="171720"/>
          </a:xfrm>
          <a:custGeom>
            <a:avLst/>
            <a:gdLst/>
            <a:ahLst/>
            <a:rect l="l" t="t" r="r" b="b"/>
            <a:pathLst>
              <a:path w="344" h="431">
                <a:moveTo>
                  <a:pt x="344" y="299"/>
                </a:moveTo>
                <a:lnTo>
                  <a:pt x="344" y="315"/>
                </a:lnTo>
                <a:lnTo>
                  <a:pt x="342" y="330"/>
                </a:lnTo>
                <a:lnTo>
                  <a:pt x="338" y="343"/>
                </a:lnTo>
                <a:lnTo>
                  <a:pt x="332" y="355"/>
                </a:lnTo>
                <a:lnTo>
                  <a:pt x="326" y="367"/>
                </a:lnTo>
                <a:lnTo>
                  <a:pt x="319" y="377"/>
                </a:lnTo>
                <a:lnTo>
                  <a:pt x="309" y="387"/>
                </a:lnTo>
                <a:lnTo>
                  <a:pt x="299" y="396"/>
                </a:lnTo>
                <a:lnTo>
                  <a:pt x="287" y="404"/>
                </a:lnTo>
                <a:lnTo>
                  <a:pt x="275" y="411"/>
                </a:lnTo>
                <a:lnTo>
                  <a:pt x="260" y="417"/>
                </a:lnTo>
                <a:lnTo>
                  <a:pt x="246" y="422"/>
                </a:lnTo>
                <a:lnTo>
                  <a:pt x="231" y="426"/>
                </a:lnTo>
                <a:lnTo>
                  <a:pt x="213" y="428"/>
                </a:lnTo>
                <a:lnTo>
                  <a:pt x="194" y="430"/>
                </a:lnTo>
                <a:lnTo>
                  <a:pt x="172" y="431"/>
                </a:lnTo>
                <a:lnTo>
                  <a:pt x="0" y="431"/>
                </a:lnTo>
                <a:lnTo>
                  <a:pt x="0" y="0"/>
                </a:lnTo>
                <a:lnTo>
                  <a:pt x="152" y="0"/>
                </a:lnTo>
                <a:lnTo>
                  <a:pt x="174" y="0"/>
                </a:lnTo>
                <a:lnTo>
                  <a:pt x="194" y="1"/>
                </a:lnTo>
                <a:lnTo>
                  <a:pt x="210" y="2"/>
                </a:lnTo>
                <a:lnTo>
                  <a:pt x="224" y="3"/>
                </a:lnTo>
                <a:lnTo>
                  <a:pt x="235" y="6"/>
                </a:lnTo>
                <a:lnTo>
                  <a:pt x="248" y="10"/>
                </a:lnTo>
                <a:lnTo>
                  <a:pt x="259" y="13"/>
                </a:lnTo>
                <a:lnTo>
                  <a:pt x="270" y="18"/>
                </a:lnTo>
                <a:lnTo>
                  <a:pt x="281" y="25"/>
                </a:lnTo>
                <a:lnTo>
                  <a:pt x="290" y="33"/>
                </a:lnTo>
                <a:lnTo>
                  <a:pt x="298" y="42"/>
                </a:lnTo>
                <a:lnTo>
                  <a:pt x="304" y="52"/>
                </a:lnTo>
                <a:lnTo>
                  <a:pt x="309" y="63"/>
                </a:lnTo>
                <a:lnTo>
                  <a:pt x="312" y="74"/>
                </a:lnTo>
                <a:lnTo>
                  <a:pt x="315" y="86"/>
                </a:lnTo>
                <a:lnTo>
                  <a:pt x="316" y="100"/>
                </a:lnTo>
                <a:lnTo>
                  <a:pt x="315" y="116"/>
                </a:lnTo>
                <a:lnTo>
                  <a:pt x="311" y="129"/>
                </a:lnTo>
                <a:lnTo>
                  <a:pt x="306" y="144"/>
                </a:lnTo>
                <a:lnTo>
                  <a:pt x="300" y="156"/>
                </a:lnTo>
                <a:lnTo>
                  <a:pt x="292" y="167"/>
                </a:lnTo>
                <a:lnTo>
                  <a:pt x="281" y="177"/>
                </a:lnTo>
                <a:lnTo>
                  <a:pt x="270" y="185"/>
                </a:lnTo>
                <a:lnTo>
                  <a:pt x="256" y="193"/>
                </a:lnTo>
                <a:lnTo>
                  <a:pt x="256" y="195"/>
                </a:lnTo>
                <a:lnTo>
                  <a:pt x="266" y="198"/>
                </a:lnTo>
                <a:lnTo>
                  <a:pt x="276" y="200"/>
                </a:lnTo>
                <a:lnTo>
                  <a:pt x="284" y="204"/>
                </a:lnTo>
                <a:lnTo>
                  <a:pt x="293" y="207"/>
                </a:lnTo>
                <a:lnTo>
                  <a:pt x="300" y="212"/>
                </a:lnTo>
                <a:lnTo>
                  <a:pt x="308" y="217"/>
                </a:lnTo>
                <a:lnTo>
                  <a:pt x="314" y="223"/>
                </a:lnTo>
                <a:lnTo>
                  <a:pt x="321" y="229"/>
                </a:lnTo>
                <a:lnTo>
                  <a:pt x="326" y="235"/>
                </a:lnTo>
                <a:lnTo>
                  <a:pt x="331" y="243"/>
                </a:lnTo>
                <a:lnTo>
                  <a:pt x="334" y="251"/>
                </a:lnTo>
                <a:lnTo>
                  <a:pt x="338" y="260"/>
                </a:lnTo>
                <a:lnTo>
                  <a:pt x="341" y="268"/>
                </a:lnTo>
                <a:lnTo>
                  <a:pt x="343" y="278"/>
                </a:lnTo>
                <a:lnTo>
                  <a:pt x="344" y="288"/>
                </a:lnTo>
                <a:lnTo>
                  <a:pt x="344" y="299"/>
                </a:lnTo>
                <a:close/>
                <a:moveTo>
                  <a:pt x="206" y="122"/>
                </a:moveTo>
                <a:lnTo>
                  <a:pt x="205" y="117"/>
                </a:lnTo>
                <a:lnTo>
                  <a:pt x="205" y="111"/>
                </a:lnTo>
                <a:lnTo>
                  <a:pt x="202" y="106"/>
                </a:lnTo>
                <a:lnTo>
                  <a:pt x="200" y="100"/>
                </a:lnTo>
                <a:lnTo>
                  <a:pt x="198" y="95"/>
                </a:lnTo>
                <a:lnTo>
                  <a:pt x="194" y="91"/>
                </a:lnTo>
                <a:lnTo>
                  <a:pt x="189" y="88"/>
                </a:lnTo>
                <a:lnTo>
                  <a:pt x="184" y="84"/>
                </a:lnTo>
                <a:lnTo>
                  <a:pt x="178" y="83"/>
                </a:lnTo>
                <a:lnTo>
                  <a:pt x="172" y="80"/>
                </a:lnTo>
                <a:lnTo>
                  <a:pt x="166" y="80"/>
                </a:lnTo>
                <a:lnTo>
                  <a:pt x="159" y="79"/>
                </a:lnTo>
                <a:lnTo>
                  <a:pt x="150" y="79"/>
                </a:lnTo>
                <a:lnTo>
                  <a:pt x="140" y="79"/>
                </a:lnTo>
                <a:lnTo>
                  <a:pt x="128" y="79"/>
                </a:lnTo>
                <a:lnTo>
                  <a:pt x="115" y="79"/>
                </a:lnTo>
                <a:lnTo>
                  <a:pt x="107" y="79"/>
                </a:lnTo>
                <a:lnTo>
                  <a:pt x="107" y="170"/>
                </a:lnTo>
                <a:lnTo>
                  <a:pt x="121" y="170"/>
                </a:lnTo>
                <a:lnTo>
                  <a:pt x="134" y="170"/>
                </a:lnTo>
                <a:lnTo>
                  <a:pt x="145" y="170"/>
                </a:lnTo>
                <a:lnTo>
                  <a:pt x="154" y="170"/>
                </a:lnTo>
                <a:lnTo>
                  <a:pt x="160" y="170"/>
                </a:lnTo>
                <a:lnTo>
                  <a:pt x="171" y="167"/>
                </a:lnTo>
                <a:lnTo>
                  <a:pt x="183" y="163"/>
                </a:lnTo>
                <a:lnTo>
                  <a:pt x="189" y="160"/>
                </a:lnTo>
                <a:lnTo>
                  <a:pt x="194" y="156"/>
                </a:lnTo>
                <a:lnTo>
                  <a:pt x="198" y="151"/>
                </a:lnTo>
                <a:lnTo>
                  <a:pt x="201" y="146"/>
                </a:lnTo>
                <a:lnTo>
                  <a:pt x="202" y="141"/>
                </a:lnTo>
                <a:lnTo>
                  <a:pt x="205" y="135"/>
                </a:lnTo>
                <a:lnTo>
                  <a:pt x="205" y="128"/>
                </a:lnTo>
                <a:lnTo>
                  <a:pt x="206" y="122"/>
                </a:lnTo>
                <a:close/>
                <a:moveTo>
                  <a:pt x="233" y="297"/>
                </a:moveTo>
                <a:lnTo>
                  <a:pt x="233" y="287"/>
                </a:lnTo>
                <a:lnTo>
                  <a:pt x="231" y="279"/>
                </a:lnTo>
                <a:lnTo>
                  <a:pt x="228" y="272"/>
                </a:lnTo>
                <a:lnTo>
                  <a:pt x="224" y="266"/>
                </a:lnTo>
                <a:lnTo>
                  <a:pt x="221" y="260"/>
                </a:lnTo>
                <a:lnTo>
                  <a:pt x="215" y="255"/>
                </a:lnTo>
                <a:lnTo>
                  <a:pt x="209" y="251"/>
                </a:lnTo>
                <a:lnTo>
                  <a:pt x="200" y="249"/>
                </a:lnTo>
                <a:lnTo>
                  <a:pt x="189" y="245"/>
                </a:lnTo>
                <a:lnTo>
                  <a:pt x="173" y="244"/>
                </a:lnTo>
                <a:lnTo>
                  <a:pt x="165" y="244"/>
                </a:lnTo>
                <a:lnTo>
                  <a:pt x="154" y="244"/>
                </a:lnTo>
                <a:lnTo>
                  <a:pt x="141" y="244"/>
                </a:lnTo>
                <a:lnTo>
                  <a:pt x="128" y="244"/>
                </a:lnTo>
                <a:lnTo>
                  <a:pt x="107" y="244"/>
                </a:lnTo>
                <a:lnTo>
                  <a:pt x="107" y="352"/>
                </a:lnTo>
                <a:lnTo>
                  <a:pt x="113" y="352"/>
                </a:lnTo>
                <a:lnTo>
                  <a:pt x="133" y="352"/>
                </a:lnTo>
                <a:lnTo>
                  <a:pt x="149" y="352"/>
                </a:lnTo>
                <a:lnTo>
                  <a:pt x="162" y="352"/>
                </a:lnTo>
                <a:lnTo>
                  <a:pt x="172" y="352"/>
                </a:lnTo>
                <a:lnTo>
                  <a:pt x="179" y="350"/>
                </a:lnTo>
                <a:lnTo>
                  <a:pt x="188" y="349"/>
                </a:lnTo>
                <a:lnTo>
                  <a:pt x="196" y="347"/>
                </a:lnTo>
                <a:lnTo>
                  <a:pt x="205" y="343"/>
                </a:lnTo>
                <a:lnTo>
                  <a:pt x="211" y="339"/>
                </a:lnTo>
                <a:lnTo>
                  <a:pt x="217" y="336"/>
                </a:lnTo>
                <a:lnTo>
                  <a:pt x="222" y="331"/>
                </a:lnTo>
                <a:lnTo>
                  <a:pt x="226" y="325"/>
                </a:lnTo>
                <a:lnTo>
                  <a:pt x="229" y="319"/>
                </a:lnTo>
                <a:lnTo>
                  <a:pt x="232" y="311"/>
                </a:lnTo>
                <a:lnTo>
                  <a:pt x="233" y="304"/>
                </a:lnTo>
                <a:lnTo>
                  <a:pt x="233" y="297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970440" y="1809720"/>
            <a:ext cx="133200" cy="136440"/>
          </a:xfrm>
          <a:custGeom>
            <a:avLst/>
            <a:gdLst/>
            <a:ahLst/>
            <a:rect l="l" t="t" r="r" b="b"/>
            <a:pathLst>
              <a:path w="304" h="343">
                <a:moveTo>
                  <a:pt x="204" y="249"/>
                </a:moveTo>
                <a:lnTo>
                  <a:pt x="204" y="182"/>
                </a:lnTo>
                <a:lnTo>
                  <a:pt x="192" y="183"/>
                </a:lnTo>
                <a:lnTo>
                  <a:pt x="181" y="185"/>
                </a:lnTo>
                <a:lnTo>
                  <a:pt x="171" y="186"/>
                </a:lnTo>
                <a:lnTo>
                  <a:pt x="162" y="187"/>
                </a:lnTo>
                <a:lnTo>
                  <a:pt x="147" y="190"/>
                </a:lnTo>
                <a:lnTo>
                  <a:pt x="131" y="194"/>
                </a:lnTo>
                <a:lnTo>
                  <a:pt x="125" y="197"/>
                </a:lnTo>
                <a:lnTo>
                  <a:pt x="118" y="199"/>
                </a:lnTo>
                <a:lnTo>
                  <a:pt x="114" y="204"/>
                </a:lnTo>
                <a:lnTo>
                  <a:pt x="110" y="208"/>
                </a:lnTo>
                <a:lnTo>
                  <a:pt x="106" y="213"/>
                </a:lnTo>
                <a:lnTo>
                  <a:pt x="105" y="219"/>
                </a:lnTo>
                <a:lnTo>
                  <a:pt x="103" y="226"/>
                </a:lnTo>
                <a:lnTo>
                  <a:pt x="103" y="234"/>
                </a:lnTo>
                <a:lnTo>
                  <a:pt x="104" y="243"/>
                </a:lnTo>
                <a:lnTo>
                  <a:pt x="106" y="252"/>
                </a:lnTo>
                <a:lnTo>
                  <a:pt x="110" y="259"/>
                </a:lnTo>
                <a:lnTo>
                  <a:pt x="115" y="264"/>
                </a:lnTo>
                <a:lnTo>
                  <a:pt x="122" y="268"/>
                </a:lnTo>
                <a:lnTo>
                  <a:pt x="131" y="271"/>
                </a:lnTo>
                <a:lnTo>
                  <a:pt x="140" y="273"/>
                </a:lnTo>
                <a:lnTo>
                  <a:pt x="151" y="273"/>
                </a:lnTo>
                <a:lnTo>
                  <a:pt x="158" y="273"/>
                </a:lnTo>
                <a:lnTo>
                  <a:pt x="165" y="271"/>
                </a:lnTo>
                <a:lnTo>
                  <a:pt x="171" y="269"/>
                </a:lnTo>
                <a:lnTo>
                  <a:pt x="178" y="267"/>
                </a:lnTo>
                <a:lnTo>
                  <a:pt x="186" y="264"/>
                </a:lnTo>
                <a:lnTo>
                  <a:pt x="192" y="259"/>
                </a:lnTo>
                <a:lnTo>
                  <a:pt x="198" y="256"/>
                </a:lnTo>
                <a:lnTo>
                  <a:pt x="204" y="249"/>
                </a:lnTo>
                <a:close/>
                <a:moveTo>
                  <a:pt x="204" y="301"/>
                </a:moveTo>
                <a:lnTo>
                  <a:pt x="194" y="308"/>
                </a:lnTo>
                <a:lnTo>
                  <a:pt x="184" y="315"/>
                </a:lnTo>
                <a:lnTo>
                  <a:pt x="176" y="323"/>
                </a:lnTo>
                <a:lnTo>
                  <a:pt x="162" y="330"/>
                </a:lnTo>
                <a:lnTo>
                  <a:pt x="149" y="336"/>
                </a:lnTo>
                <a:lnTo>
                  <a:pt x="137" y="340"/>
                </a:lnTo>
                <a:lnTo>
                  <a:pt x="121" y="342"/>
                </a:lnTo>
                <a:lnTo>
                  <a:pt x="100" y="343"/>
                </a:lnTo>
                <a:lnTo>
                  <a:pt x="90" y="343"/>
                </a:lnTo>
                <a:lnTo>
                  <a:pt x="79" y="341"/>
                </a:lnTo>
                <a:lnTo>
                  <a:pt x="70" y="340"/>
                </a:lnTo>
                <a:lnTo>
                  <a:pt x="61" y="336"/>
                </a:lnTo>
                <a:lnTo>
                  <a:pt x="52" y="332"/>
                </a:lnTo>
                <a:lnTo>
                  <a:pt x="44" y="328"/>
                </a:lnTo>
                <a:lnTo>
                  <a:pt x="37" y="321"/>
                </a:lnTo>
                <a:lnTo>
                  <a:pt x="29" y="314"/>
                </a:lnTo>
                <a:lnTo>
                  <a:pt x="22" y="307"/>
                </a:lnTo>
                <a:lnTo>
                  <a:pt x="16" y="300"/>
                </a:lnTo>
                <a:lnTo>
                  <a:pt x="11" y="291"/>
                </a:lnTo>
                <a:lnTo>
                  <a:pt x="7" y="281"/>
                </a:lnTo>
                <a:lnTo>
                  <a:pt x="4" y="273"/>
                </a:lnTo>
                <a:lnTo>
                  <a:pt x="2" y="263"/>
                </a:lnTo>
                <a:lnTo>
                  <a:pt x="1" y="252"/>
                </a:lnTo>
                <a:lnTo>
                  <a:pt x="0" y="242"/>
                </a:lnTo>
                <a:lnTo>
                  <a:pt x="1" y="224"/>
                </a:lnTo>
                <a:lnTo>
                  <a:pt x="4" y="209"/>
                </a:lnTo>
                <a:lnTo>
                  <a:pt x="8" y="196"/>
                </a:lnTo>
                <a:lnTo>
                  <a:pt x="15" y="183"/>
                </a:lnTo>
                <a:lnTo>
                  <a:pt x="23" y="172"/>
                </a:lnTo>
                <a:lnTo>
                  <a:pt x="33" y="163"/>
                </a:lnTo>
                <a:lnTo>
                  <a:pt x="44" y="155"/>
                </a:lnTo>
                <a:lnTo>
                  <a:pt x="56" y="148"/>
                </a:lnTo>
                <a:lnTo>
                  <a:pt x="71" y="142"/>
                </a:lnTo>
                <a:lnTo>
                  <a:pt x="87" y="137"/>
                </a:lnTo>
                <a:lnTo>
                  <a:pt x="104" y="132"/>
                </a:lnTo>
                <a:lnTo>
                  <a:pt x="122" y="130"/>
                </a:lnTo>
                <a:lnTo>
                  <a:pt x="142" y="127"/>
                </a:lnTo>
                <a:lnTo>
                  <a:pt x="161" y="125"/>
                </a:lnTo>
                <a:lnTo>
                  <a:pt x="183" y="122"/>
                </a:lnTo>
                <a:lnTo>
                  <a:pt x="204" y="121"/>
                </a:lnTo>
                <a:lnTo>
                  <a:pt x="204" y="120"/>
                </a:lnTo>
                <a:lnTo>
                  <a:pt x="204" y="113"/>
                </a:lnTo>
                <a:lnTo>
                  <a:pt x="203" y="107"/>
                </a:lnTo>
                <a:lnTo>
                  <a:pt x="202" y="102"/>
                </a:lnTo>
                <a:lnTo>
                  <a:pt x="199" y="97"/>
                </a:lnTo>
                <a:lnTo>
                  <a:pt x="197" y="92"/>
                </a:lnTo>
                <a:lnTo>
                  <a:pt x="193" y="88"/>
                </a:lnTo>
                <a:lnTo>
                  <a:pt x="189" y="85"/>
                </a:lnTo>
                <a:lnTo>
                  <a:pt x="184" y="82"/>
                </a:lnTo>
                <a:lnTo>
                  <a:pt x="173" y="77"/>
                </a:lnTo>
                <a:lnTo>
                  <a:pt x="160" y="75"/>
                </a:lnTo>
                <a:lnTo>
                  <a:pt x="144" y="72"/>
                </a:lnTo>
                <a:lnTo>
                  <a:pt x="125" y="72"/>
                </a:lnTo>
                <a:lnTo>
                  <a:pt x="116" y="72"/>
                </a:lnTo>
                <a:lnTo>
                  <a:pt x="105" y="74"/>
                </a:lnTo>
                <a:lnTo>
                  <a:pt x="94" y="76"/>
                </a:lnTo>
                <a:lnTo>
                  <a:pt x="83" y="78"/>
                </a:lnTo>
                <a:lnTo>
                  <a:pt x="71" y="82"/>
                </a:lnTo>
                <a:lnTo>
                  <a:pt x="60" y="86"/>
                </a:lnTo>
                <a:lnTo>
                  <a:pt x="48" y="91"/>
                </a:lnTo>
                <a:lnTo>
                  <a:pt x="37" y="96"/>
                </a:lnTo>
                <a:lnTo>
                  <a:pt x="27" y="96"/>
                </a:lnTo>
                <a:lnTo>
                  <a:pt x="27" y="16"/>
                </a:lnTo>
                <a:lnTo>
                  <a:pt x="37" y="15"/>
                </a:lnTo>
                <a:lnTo>
                  <a:pt x="48" y="12"/>
                </a:lnTo>
                <a:lnTo>
                  <a:pt x="60" y="9"/>
                </a:lnTo>
                <a:lnTo>
                  <a:pt x="76" y="6"/>
                </a:lnTo>
                <a:lnTo>
                  <a:pt x="93" y="4"/>
                </a:lnTo>
                <a:lnTo>
                  <a:pt x="110" y="1"/>
                </a:lnTo>
                <a:lnTo>
                  <a:pt x="127" y="0"/>
                </a:lnTo>
                <a:lnTo>
                  <a:pt x="144" y="0"/>
                </a:lnTo>
                <a:lnTo>
                  <a:pt x="164" y="1"/>
                </a:lnTo>
                <a:lnTo>
                  <a:pt x="183" y="3"/>
                </a:lnTo>
                <a:lnTo>
                  <a:pt x="200" y="4"/>
                </a:lnTo>
                <a:lnTo>
                  <a:pt x="216" y="8"/>
                </a:lnTo>
                <a:lnTo>
                  <a:pt x="231" y="11"/>
                </a:lnTo>
                <a:lnTo>
                  <a:pt x="244" y="16"/>
                </a:lnTo>
                <a:lnTo>
                  <a:pt x="255" y="22"/>
                </a:lnTo>
                <a:lnTo>
                  <a:pt x="266" y="28"/>
                </a:lnTo>
                <a:lnTo>
                  <a:pt x="275" y="36"/>
                </a:lnTo>
                <a:lnTo>
                  <a:pt x="283" y="44"/>
                </a:lnTo>
                <a:lnTo>
                  <a:pt x="289" y="54"/>
                </a:lnTo>
                <a:lnTo>
                  <a:pt x="294" y="64"/>
                </a:lnTo>
                <a:lnTo>
                  <a:pt x="299" y="75"/>
                </a:lnTo>
                <a:lnTo>
                  <a:pt x="302" y="87"/>
                </a:lnTo>
                <a:lnTo>
                  <a:pt x="304" y="99"/>
                </a:lnTo>
                <a:lnTo>
                  <a:pt x="304" y="114"/>
                </a:lnTo>
                <a:lnTo>
                  <a:pt x="304" y="335"/>
                </a:lnTo>
                <a:lnTo>
                  <a:pt x="204" y="335"/>
                </a:lnTo>
                <a:lnTo>
                  <a:pt x="204" y="301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4135320" y="1809720"/>
            <a:ext cx="133560" cy="133560"/>
          </a:xfrm>
          <a:custGeom>
            <a:avLst/>
            <a:gdLst/>
            <a:ahLst/>
            <a:rect l="l" t="t" r="r" b="b"/>
            <a:pathLst>
              <a:path w="304" h="335">
                <a:moveTo>
                  <a:pt x="304" y="335"/>
                </a:moveTo>
                <a:lnTo>
                  <a:pt x="201" y="335"/>
                </a:lnTo>
                <a:lnTo>
                  <a:pt x="201" y="174"/>
                </a:lnTo>
                <a:lnTo>
                  <a:pt x="201" y="164"/>
                </a:lnTo>
                <a:lnTo>
                  <a:pt x="201" y="154"/>
                </a:lnTo>
                <a:lnTo>
                  <a:pt x="201" y="144"/>
                </a:lnTo>
                <a:lnTo>
                  <a:pt x="200" y="135"/>
                </a:lnTo>
                <a:lnTo>
                  <a:pt x="198" y="117"/>
                </a:lnTo>
                <a:lnTo>
                  <a:pt x="194" y="105"/>
                </a:lnTo>
                <a:lnTo>
                  <a:pt x="192" y="100"/>
                </a:lnTo>
                <a:lnTo>
                  <a:pt x="188" y="97"/>
                </a:lnTo>
                <a:lnTo>
                  <a:pt x="184" y="93"/>
                </a:lnTo>
                <a:lnTo>
                  <a:pt x="179" y="89"/>
                </a:lnTo>
                <a:lnTo>
                  <a:pt x="175" y="88"/>
                </a:lnTo>
                <a:lnTo>
                  <a:pt x="168" y="86"/>
                </a:lnTo>
                <a:lnTo>
                  <a:pt x="161" y="86"/>
                </a:lnTo>
                <a:lnTo>
                  <a:pt x="153" y="85"/>
                </a:lnTo>
                <a:lnTo>
                  <a:pt x="140" y="86"/>
                </a:lnTo>
                <a:lnTo>
                  <a:pt x="128" y="89"/>
                </a:lnTo>
                <a:lnTo>
                  <a:pt x="115" y="96"/>
                </a:lnTo>
                <a:lnTo>
                  <a:pt x="100" y="104"/>
                </a:lnTo>
                <a:lnTo>
                  <a:pt x="100" y="335"/>
                </a:lnTo>
                <a:lnTo>
                  <a:pt x="0" y="335"/>
                </a:lnTo>
                <a:lnTo>
                  <a:pt x="0" y="10"/>
                </a:lnTo>
                <a:lnTo>
                  <a:pt x="100" y="10"/>
                </a:lnTo>
                <a:lnTo>
                  <a:pt x="100" y="45"/>
                </a:lnTo>
                <a:lnTo>
                  <a:pt x="113" y="36"/>
                </a:lnTo>
                <a:lnTo>
                  <a:pt x="126" y="27"/>
                </a:lnTo>
                <a:lnTo>
                  <a:pt x="137" y="19"/>
                </a:lnTo>
                <a:lnTo>
                  <a:pt x="149" y="12"/>
                </a:lnTo>
                <a:lnTo>
                  <a:pt x="161" y="8"/>
                </a:lnTo>
                <a:lnTo>
                  <a:pt x="173" y="4"/>
                </a:lnTo>
                <a:lnTo>
                  <a:pt x="187" y="1"/>
                </a:lnTo>
                <a:lnTo>
                  <a:pt x="201" y="0"/>
                </a:lnTo>
                <a:lnTo>
                  <a:pt x="214" y="1"/>
                </a:lnTo>
                <a:lnTo>
                  <a:pt x="225" y="3"/>
                </a:lnTo>
                <a:lnTo>
                  <a:pt x="236" y="5"/>
                </a:lnTo>
                <a:lnTo>
                  <a:pt x="245" y="9"/>
                </a:lnTo>
                <a:lnTo>
                  <a:pt x="254" y="12"/>
                </a:lnTo>
                <a:lnTo>
                  <a:pt x="262" y="19"/>
                </a:lnTo>
                <a:lnTo>
                  <a:pt x="271" y="25"/>
                </a:lnTo>
                <a:lnTo>
                  <a:pt x="277" y="32"/>
                </a:lnTo>
                <a:lnTo>
                  <a:pt x="283" y="41"/>
                </a:lnTo>
                <a:lnTo>
                  <a:pt x="289" y="49"/>
                </a:lnTo>
                <a:lnTo>
                  <a:pt x="293" y="60"/>
                </a:lnTo>
                <a:lnTo>
                  <a:pt x="297" y="71"/>
                </a:lnTo>
                <a:lnTo>
                  <a:pt x="300" y="82"/>
                </a:lnTo>
                <a:lnTo>
                  <a:pt x="302" y="96"/>
                </a:lnTo>
                <a:lnTo>
                  <a:pt x="303" y="109"/>
                </a:lnTo>
                <a:lnTo>
                  <a:pt x="304" y="124"/>
                </a:lnTo>
                <a:lnTo>
                  <a:pt x="304" y="335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4289400" y="1809720"/>
            <a:ext cx="139680" cy="181080"/>
          </a:xfrm>
          <a:custGeom>
            <a:avLst/>
            <a:gdLst/>
            <a:ahLst/>
            <a:rect l="l" t="t" r="r" b="b"/>
            <a:pathLst>
              <a:path w="319" h="457">
                <a:moveTo>
                  <a:pt x="218" y="232"/>
                </a:moveTo>
                <a:lnTo>
                  <a:pt x="218" y="85"/>
                </a:lnTo>
                <a:lnTo>
                  <a:pt x="209" y="82"/>
                </a:lnTo>
                <a:lnTo>
                  <a:pt x="199" y="80"/>
                </a:lnTo>
                <a:lnTo>
                  <a:pt x="188" y="77"/>
                </a:lnTo>
                <a:lnTo>
                  <a:pt x="177" y="77"/>
                </a:lnTo>
                <a:lnTo>
                  <a:pt x="169" y="77"/>
                </a:lnTo>
                <a:lnTo>
                  <a:pt x="160" y="78"/>
                </a:lnTo>
                <a:lnTo>
                  <a:pt x="153" y="80"/>
                </a:lnTo>
                <a:lnTo>
                  <a:pt x="146" y="83"/>
                </a:lnTo>
                <a:lnTo>
                  <a:pt x="138" y="86"/>
                </a:lnTo>
                <a:lnTo>
                  <a:pt x="132" y="91"/>
                </a:lnTo>
                <a:lnTo>
                  <a:pt x="127" y="96"/>
                </a:lnTo>
                <a:lnTo>
                  <a:pt x="122" y="100"/>
                </a:lnTo>
                <a:lnTo>
                  <a:pt x="118" y="107"/>
                </a:lnTo>
                <a:lnTo>
                  <a:pt x="114" y="114"/>
                </a:lnTo>
                <a:lnTo>
                  <a:pt x="111" y="121"/>
                </a:lnTo>
                <a:lnTo>
                  <a:pt x="109" y="128"/>
                </a:lnTo>
                <a:lnTo>
                  <a:pt x="107" y="137"/>
                </a:lnTo>
                <a:lnTo>
                  <a:pt x="105" y="147"/>
                </a:lnTo>
                <a:lnTo>
                  <a:pt x="104" y="157"/>
                </a:lnTo>
                <a:lnTo>
                  <a:pt x="104" y="166"/>
                </a:lnTo>
                <a:lnTo>
                  <a:pt x="105" y="186"/>
                </a:lnTo>
                <a:lnTo>
                  <a:pt x="107" y="202"/>
                </a:lnTo>
                <a:lnTo>
                  <a:pt x="109" y="209"/>
                </a:lnTo>
                <a:lnTo>
                  <a:pt x="110" y="215"/>
                </a:lnTo>
                <a:lnTo>
                  <a:pt x="114" y="223"/>
                </a:lnTo>
                <a:lnTo>
                  <a:pt x="118" y="227"/>
                </a:lnTo>
                <a:lnTo>
                  <a:pt x="121" y="234"/>
                </a:lnTo>
                <a:lnTo>
                  <a:pt x="125" y="237"/>
                </a:lnTo>
                <a:lnTo>
                  <a:pt x="131" y="241"/>
                </a:lnTo>
                <a:lnTo>
                  <a:pt x="136" y="245"/>
                </a:lnTo>
                <a:lnTo>
                  <a:pt x="142" y="247"/>
                </a:lnTo>
                <a:lnTo>
                  <a:pt x="149" y="248"/>
                </a:lnTo>
                <a:lnTo>
                  <a:pt x="158" y="249"/>
                </a:lnTo>
                <a:lnTo>
                  <a:pt x="166" y="251"/>
                </a:lnTo>
                <a:lnTo>
                  <a:pt x="180" y="249"/>
                </a:lnTo>
                <a:lnTo>
                  <a:pt x="193" y="246"/>
                </a:lnTo>
                <a:lnTo>
                  <a:pt x="206" y="240"/>
                </a:lnTo>
                <a:lnTo>
                  <a:pt x="218" y="232"/>
                </a:lnTo>
                <a:close/>
                <a:moveTo>
                  <a:pt x="319" y="297"/>
                </a:moveTo>
                <a:lnTo>
                  <a:pt x="318" y="319"/>
                </a:lnTo>
                <a:lnTo>
                  <a:pt x="315" y="339"/>
                </a:lnTo>
                <a:lnTo>
                  <a:pt x="312" y="357"/>
                </a:lnTo>
                <a:lnTo>
                  <a:pt x="306" y="374"/>
                </a:lnTo>
                <a:lnTo>
                  <a:pt x="298" y="389"/>
                </a:lnTo>
                <a:lnTo>
                  <a:pt x="291" y="402"/>
                </a:lnTo>
                <a:lnTo>
                  <a:pt x="281" y="413"/>
                </a:lnTo>
                <a:lnTo>
                  <a:pt x="270" y="423"/>
                </a:lnTo>
                <a:lnTo>
                  <a:pt x="258" y="431"/>
                </a:lnTo>
                <a:lnTo>
                  <a:pt x="246" y="439"/>
                </a:lnTo>
                <a:lnTo>
                  <a:pt x="231" y="445"/>
                </a:lnTo>
                <a:lnTo>
                  <a:pt x="217" y="449"/>
                </a:lnTo>
                <a:lnTo>
                  <a:pt x="201" y="452"/>
                </a:lnTo>
                <a:lnTo>
                  <a:pt x="184" y="455"/>
                </a:lnTo>
                <a:lnTo>
                  <a:pt x="165" y="457"/>
                </a:lnTo>
                <a:lnTo>
                  <a:pt x="146" y="457"/>
                </a:lnTo>
                <a:lnTo>
                  <a:pt x="130" y="457"/>
                </a:lnTo>
                <a:lnTo>
                  <a:pt x="115" y="456"/>
                </a:lnTo>
                <a:lnTo>
                  <a:pt x="99" y="455"/>
                </a:lnTo>
                <a:lnTo>
                  <a:pt x="85" y="453"/>
                </a:lnTo>
                <a:lnTo>
                  <a:pt x="71" y="451"/>
                </a:lnTo>
                <a:lnTo>
                  <a:pt x="58" y="449"/>
                </a:lnTo>
                <a:lnTo>
                  <a:pt x="46" y="446"/>
                </a:lnTo>
                <a:lnTo>
                  <a:pt x="35" y="444"/>
                </a:lnTo>
                <a:lnTo>
                  <a:pt x="35" y="362"/>
                </a:lnTo>
                <a:lnTo>
                  <a:pt x="47" y="362"/>
                </a:lnTo>
                <a:lnTo>
                  <a:pt x="54" y="365"/>
                </a:lnTo>
                <a:lnTo>
                  <a:pt x="64" y="368"/>
                </a:lnTo>
                <a:lnTo>
                  <a:pt x="75" y="372"/>
                </a:lnTo>
                <a:lnTo>
                  <a:pt x="85" y="374"/>
                </a:lnTo>
                <a:lnTo>
                  <a:pt x="97" y="378"/>
                </a:lnTo>
                <a:lnTo>
                  <a:pt x="109" y="380"/>
                </a:lnTo>
                <a:lnTo>
                  <a:pt x="121" y="381"/>
                </a:lnTo>
                <a:lnTo>
                  <a:pt x="133" y="381"/>
                </a:lnTo>
                <a:lnTo>
                  <a:pt x="146" y="381"/>
                </a:lnTo>
                <a:lnTo>
                  <a:pt x="157" y="380"/>
                </a:lnTo>
                <a:lnTo>
                  <a:pt x="168" y="379"/>
                </a:lnTo>
                <a:lnTo>
                  <a:pt x="176" y="376"/>
                </a:lnTo>
                <a:lnTo>
                  <a:pt x="185" y="374"/>
                </a:lnTo>
                <a:lnTo>
                  <a:pt x="191" y="370"/>
                </a:lnTo>
                <a:lnTo>
                  <a:pt x="197" y="365"/>
                </a:lnTo>
                <a:lnTo>
                  <a:pt x="202" y="362"/>
                </a:lnTo>
                <a:lnTo>
                  <a:pt x="207" y="356"/>
                </a:lnTo>
                <a:lnTo>
                  <a:pt x="209" y="351"/>
                </a:lnTo>
                <a:lnTo>
                  <a:pt x="212" y="343"/>
                </a:lnTo>
                <a:lnTo>
                  <a:pt x="214" y="337"/>
                </a:lnTo>
                <a:lnTo>
                  <a:pt x="217" y="321"/>
                </a:lnTo>
                <a:lnTo>
                  <a:pt x="218" y="303"/>
                </a:lnTo>
                <a:lnTo>
                  <a:pt x="218" y="297"/>
                </a:lnTo>
                <a:lnTo>
                  <a:pt x="209" y="304"/>
                </a:lnTo>
                <a:lnTo>
                  <a:pt x="199" y="310"/>
                </a:lnTo>
                <a:lnTo>
                  <a:pt x="190" y="315"/>
                </a:lnTo>
                <a:lnTo>
                  <a:pt x="179" y="321"/>
                </a:lnTo>
                <a:lnTo>
                  <a:pt x="166" y="325"/>
                </a:lnTo>
                <a:lnTo>
                  <a:pt x="155" y="328"/>
                </a:lnTo>
                <a:lnTo>
                  <a:pt x="144" y="330"/>
                </a:lnTo>
                <a:lnTo>
                  <a:pt x="132" y="330"/>
                </a:lnTo>
                <a:lnTo>
                  <a:pt x="116" y="329"/>
                </a:lnTo>
                <a:lnTo>
                  <a:pt x="103" y="328"/>
                </a:lnTo>
                <a:lnTo>
                  <a:pt x="89" y="324"/>
                </a:lnTo>
                <a:lnTo>
                  <a:pt x="76" y="320"/>
                </a:lnTo>
                <a:lnTo>
                  <a:pt x="65" y="314"/>
                </a:lnTo>
                <a:lnTo>
                  <a:pt x="54" y="307"/>
                </a:lnTo>
                <a:lnTo>
                  <a:pt x="44" y="298"/>
                </a:lnTo>
                <a:lnTo>
                  <a:pt x="35" y="289"/>
                </a:lnTo>
                <a:lnTo>
                  <a:pt x="27" y="278"/>
                </a:lnTo>
                <a:lnTo>
                  <a:pt x="20" y="265"/>
                </a:lnTo>
                <a:lnTo>
                  <a:pt x="14" y="252"/>
                </a:lnTo>
                <a:lnTo>
                  <a:pt x="9" y="237"/>
                </a:lnTo>
                <a:lnTo>
                  <a:pt x="5" y="221"/>
                </a:lnTo>
                <a:lnTo>
                  <a:pt x="3" y="203"/>
                </a:lnTo>
                <a:lnTo>
                  <a:pt x="2" y="185"/>
                </a:lnTo>
                <a:lnTo>
                  <a:pt x="0" y="164"/>
                </a:lnTo>
                <a:lnTo>
                  <a:pt x="2" y="146"/>
                </a:lnTo>
                <a:lnTo>
                  <a:pt x="3" y="127"/>
                </a:lnTo>
                <a:lnTo>
                  <a:pt x="6" y="111"/>
                </a:lnTo>
                <a:lnTo>
                  <a:pt x="11" y="96"/>
                </a:lnTo>
                <a:lnTo>
                  <a:pt x="17" y="81"/>
                </a:lnTo>
                <a:lnTo>
                  <a:pt x="24" y="67"/>
                </a:lnTo>
                <a:lnTo>
                  <a:pt x="32" y="55"/>
                </a:lnTo>
                <a:lnTo>
                  <a:pt x="41" y="44"/>
                </a:lnTo>
                <a:lnTo>
                  <a:pt x="50" y="34"/>
                </a:lnTo>
                <a:lnTo>
                  <a:pt x="60" y="26"/>
                </a:lnTo>
                <a:lnTo>
                  <a:pt x="71" y="19"/>
                </a:lnTo>
                <a:lnTo>
                  <a:pt x="83" y="12"/>
                </a:lnTo>
                <a:lnTo>
                  <a:pt x="97" y="8"/>
                </a:lnTo>
                <a:lnTo>
                  <a:pt x="110" y="4"/>
                </a:lnTo>
                <a:lnTo>
                  <a:pt x="124" y="1"/>
                </a:lnTo>
                <a:lnTo>
                  <a:pt x="137" y="0"/>
                </a:lnTo>
                <a:lnTo>
                  <a:pt x="149" y="1"/>
                </a:lnTo>
                <a:lnTo>
                  <a:pt x="160" y="3"/>
                </a:lnTo>
                <a:lnTo>
                  <a:pt x="171" y="4"/>
                </a:lnTo>
                <a:lnTo>
                  <a:pt x="181" y="8"/>
                </a:lnTo>
                <a:lnTo>
                  <a:pt x="191" y="11"/>
                </a:lnTo>
                <a:lnTo>
                  <a:pt x="201" y="15"/>
                </a:lnTo>
                <a:lnTo>
                  <a:pt x="209" y="19"/>
                </a:lnTo>
                <a:lnTo>
                  <a:pt x="218" y="25"/>
                </a:lnTo>
                <a:lnTo>
                  <a:pt x="221" y="10"/>
                </a:lnTo>
                <a:lnTo>
                  <a:pt x="319" y="10"/>
                </a:lnTo>
                <a:lnTo>
                  <a:pt x="319" y="297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716440" y="2432160"/>
            <a:ext cx="152640" cy="174600"/>
          </a:xfrm>
          <a:custGeom>
            <a:avLst/>
            <a:gdLst/>
            <a:ahLst/>
            <a:rect l="l" t="t" r="r" b="b"/>
            <a:pathLst>
              <a:path w="346" h="439">
                <a:moveTo>
                  <a:pt x="178" y="436"/>
                </a:moveTo>
                <a:lnTo>
                  <a:pt x="154" y="438"/>
                </a:lnTo>
                <a:lnTo>
                  <a:pt x="132" y="439"/>
                </a:lnTo>
                <a:lnTo>
                  <a:pt x="112" y="438"/>
                </a:lnTo>
                <a:lnTo>
                  <a:pt x="92" y="435"/>
                </a:lnTo>
                <a:lnTo>
                  <a:pt x="74" y="432"/>
                </a:lnTo>
                <a:lnTo>
                  <a:pt x="57" y="428"/>
                </a:lnTo>
                <a:lnTo>
                  <a:pt x="40" y="423"/>
                </a:lnTo>
                <a:lnTo>
                  <a:pt x="22" y="418"/>
                </a:lnTo>
                <a:lnTo>
                  <a:pt x="14" y="319"/>
                </a:lnTo>
                <a:lnTo>
                  <a:pt x="24" y="318"/>
                </a:lnTo>
                <a:lnTo>
                  <a:pt x="41" y="329"/>
                </a:lnTo>
                <a:lnTo>
                  <a:pt x="59" y="339"/>
                </a:lnTo>
                <a:lnTo>
                  <a:pt x="77" y="346"/>
                </a:lnTo>
                <a:lnTo>
                  <a:pt x="96" y="352"/>
                </a:lnTo>
                <a:lnTo>
                  <a:pt x="115" y="357"/>
                </a:lnTo>
                <a:lnTo>
                  <a:pt x="135" y="359"/>
                </a:lnTo>
                <a:lnTo>
                  <a:pt x="153" y="361"/>
                </a:lnTo>
                <a:lnTo>
                  <a:pt x="171" y="361"/>
                </a:lnTo>
                <a:lnTo>
                  <a:pt x="181" y="358"/>
                </a:lnTo>
                <a:lnTo>
                  <a:pt x="195" y="356"/>
                </a:lnTo>
                <a:lnTo>
                  <a:pt x="208" y="352"/>
                </a:lnTo>
                <a:lnTo>
                  <a:pt x="218" y="347"/>
                </a:lnTo>
                <a:lnTo>
                  <a:pt x="223" y="345"/>
                </a:lnTo>
                <a:lnTo>
                  <a:pt x="228" y="341"/>
                </a:lnTo>
                <a:lnTo>
                  <a:pt x="231" y="337"/>
                </a:lnTo>
                <a:lnTo>
                  <a:pt x="235" y="333"/>
                </a:lnTo>
                <a:lnTo>
                  <a:pt x="237" y="328"/>
                </a:lnTo>
                <a:lnTo>
                  <a:pt x="240" y="323"/>
                </a:lnTo>
                <a:lnTo>
                  <a:pt x="240" y="317"/>
                </a:lnTo>
                <a:lnTo>
                  <a:pt x="240" y="309"/>
                </a:lnTo>
                <a:lnTo>
                  <a:pt x="239" y="302"/>
                </a:lnTo>
                <a:lnTo>
                  <a:pt x="236" y="296"/>
                </a:lnTo>
                <a:lnTo>
                  <a:pt x="231" y="290"/>
                </a:lnTo>
                <a:lnTo>
                  <a:pt x="225" y="285"/>
                </a:lnTo>
                <a:lnTo>
                  <a:pt x="219" y="281"/>
                </a:lnTo>
                <a:lnTo>
                  <a:pt x="212" y="278"/>
                </a:lnTo>
                <a:lnTo>
                  <a:pt x="203" y="275"/>
                </a:lnTo>
                <a:lnTo>
                  <a:pt x="195" y="274"/>
                </a:lnTo>
                <a:lnTo>
                  <a:pt x="184" y="271"/>
                </a:lnTo>
                <a:lnTo>
                  <a:pt x="173" y="270"/>
                </a:lnTo>
                <a:lnTo>
                  <a:pt x="160" y="269"/>
                </a:lnTo>
                <a:lnTo>
                  <a:pt x="148" y="267"/>
                </a:lnTo>
                <a:lnTo>
                  <a:pt x="136" y="265"/>
                </a:lnTo>
                <a:lnTo>
                  <a:pt x="125" y="264"/>
                </a:lnTo>
                <a:lnTo>
                  <a:pt x="113" y="262"/>
                </a:lnTo>
                <a:lnTo>
                  <a:pt x="102" y="259"/>
                </a:lnTo>
                <a:lnTo>
                  <a:pt x="90" y="256"/>
                </a:lnTo>
                <a:lnTo>
                  <a:pt x="79" y="252"/>
                </a:lnTo>
                <a:lnTo>
                  <a:pt x="69" y="247"/>
                </a:lnTo>
                <a:lnTo>
                  <a:pt x="59" y="242"/>
                </a:lnTo>
                <a:lnTo>
                  <a:pt x="49" y="237"/>
                </a:lnTo>
                <a:lnTo>
                  <a:pt x="42" y="232"/>
                </a:lnTo>
                <a:lnTo>
                  <a:pt x="35" y="226"/>
                </a:lnTo>
                <a:lnTo>
                  <a:pt x="29" y="219"/>
                </a:lnTo>
                <a:lnTo>
                  <a:pt x="22" y="213"/>
                </a:lnTo>
                <a:lnTo>
                  <a:pt x="18" y="204"/>
                </a:lnTo>
                <a:lnTo>
                  <a:pt x="14" y="197"/>
                </a:lnTo>
                <a:lnTo>
                  <a:pt x="9" y="188"/>
                </a:lnTo>
                <a:lnTo>
                  <a:pt x="7" y="180"/>
                </a:lnTo>
                <a:lnTo>
                  <a:pt x="4" y="170"/>
                </a:lnTo>
                <a:lnTo>
                  <a:pt x="2" y="159"/>
                </a:lnTo>
                <a:lnTo>
                  <a:pt x="0" y="149"/>
                </a:lnTo>
                <a:lnTo>
                  <a:pt x="0" y="135"/>
                </a:lnTo>
                <a:lnTo>
                  <a:pt x="2" y="121"/>
                </a:lnTo>
                <a:lnTo>
                  <a:pt x="4" y="108"/>
                </a:lnTo>
                <a:lnTo>
                  <a:pt x="8" y="94"/>
                </a:lnTo>
                <a:lnTo>
                  <a:pt x="14" y="83"/>
                </a:lnTo>
                <a:lnTo>
                  <a:pt x="21" y="71"/>
                </a:lnTo>
                <a:lnTo>
                  <a:pt x="31" y="60"/>
                </a:lnTo>
                <a:lnTo>
                  <a:pt x="42" y="49"/>
                </a:lnTo>
                <a:lnTo>
                  <a:pt x="54" y="41"/>
                </a:lnTo>
                <a:lnTo>
                  <a:pt x="66" y="31"/>
                </a:lnTo>
                <a:lnTo>
                  <a:pt x="80" y="24"/>
                </a:lnTo>
                <a:lnTo>
                  <a:pt x="95" y="17"/>
                </a:lnTo>
                <a:lnTo>
                  <a:pt x="110" y="13"/>
                </a:lnTo>
                <a:lnTo>
                  <a:pt x="126" y="8"/>
                </a:lnTo>
                <a:lnTo>
                  <a:pt x="143" y="4"/>
                </a:lnTo>
                <a:lnTo>
                  <a:pt x="162" y="2"/>
                </a:lnTo>
                <a:lnTo>
                  <a:pt x="181" y="0"/>
                </a:lnTo>
                <a:lnTo>
                  <a:pt x="200" y="0"/>
                </a:lnTo>
                <a:lnTo>
                  <a:pt x="218" y="2"/>
                </a:lnTo>
                <a:lnTo>
                  <a:pt x="237" y="3"/>
                </a:lnTo>
                <a:lnTo>
                  <a:pt x="256" y="5"/>
                </a:lnTo>
                <a:lnTo>
                  <a:pt x="273" y="9"/>
                </a:lnTo>
                <a:lnTo>
                  <a:pt x="289" y="13"/>
                </a:lnTo>
                <a:lnTo>
                  <a:pt x="305" y="17"/>
                </a:lnTo>
                <a:lnTo>
                  <a:pt x="313" y="113"/>
                </a:lnTo>
                <a:lnTo>
                  <a:pt x="305" y="113"/>
                </a:lnTo>
                <a:lnTo>
                  <a:pt x="291" y="105"/>
                </a:lnTo>
                <a:lnTo>
                  <a:pt x="277" y="97"/>
                </a:lnTo>
                <a:lnTo>
                  <a:pt x="261" y="91"/>
                </a:lnTo>
                <a:lnTo>
                  <a:pt x="245" y="85"/>
                </a:lnTo>
                <a:lnTo>
                  <a:pt x="226" y="81"/>
                </a:lnTo>
                <a:lnTo>
                  <a:pt x="209" y="77"/>
                </a:lnTo>
                <a:lnTo>
                  <a:pt x="192" y="77"/>
                </a:lnTo>
                <a:lnTo>
                  <a:pt x="174" y="77"/>
                </a:lnTo>
                <a:lnTo>
                  <a:pt x="162" y="80"/>
                </a:lnTo>
                <a:lnTo>
                  <a:pt x="149" y="82"/>
                </a:lnTo>
                <a:lnTo>
                  <a:pt x="138" y="86"/>
                </a:lnTo>
                <a:lnTo>
                  <a:pt x="127" y="92"/>
                </a:lnTo>
                <a:lnTo>
                  <a:pt x="123" y="94"/>
                </a:lnTo>
                <a:lnTo>
                  <a:pt x="119" y="98"/>
                </a:lnTo>
                <a:lnTo>
                  <a:pt x="115" y="102"/>
                </a:lnTo>
                <a:lnTo>
                  <a:pt x="112" y="107"/>
                </a:lnTo>
                <a:lnTo>
                  <a:pt x="109" y="111"/>
                </a:lnTo>
                <a:lnTo>
                  <a:pt x="108" y="116"/>
                </a:lnTo>
                <a:lnTo>
                  <a:pt x="107" y="121"/>
                </a:lnTo>
                <a:lnTo>
                  <a:pt x="107" y="126"/>
                </a:lnTo>
                <a:lnTo>
                  <a:pt x="108" y="135"/>
                </a:lnTo>
                <a:lnTo>
                  <a:pt x="110" y="141"/>
                </a:lnTo>
                <a:lnTo>
                  <a:pt x="115" y="146"/>
                </a:lnTo>
                <a:lnTo>
                  <a:pt x="120" y="151"/>
                </a:lnTo>
                <a:lnTo>
                  <a:pt x="127" y="155"/>
                </a:lnTo>
                <a:lnTo>
                  <a:pt x="137" y="158"/>
                </a:lnTo>
                <a:lnTo>
                  <a:pt x="151" y="162"/>
                </a:lnTo>
                <a:lnTo>
                  <a:pt x="165" y="164"/>
                </a:lnTo>
                <a:lnTo>
                  <a:pt x="176" y="165"/>
                </a:lnTo>
                <a:lnTo>
                  <a:pt x="186" y="166"/>
                </a:lnTo>
                <a:lnTo>
                  <a:pt x="197" y="168"/>
                </a:lnTo>
                <a:lnTo>
                  <a:pt x="207" y="169"/>
                </a:lnTo>
                <a:lnTo>
                  <a:pt x="217" y="171"/>
                </a:lnTo>
                <a:lnTo>
                  <a:pt x="228" y="173"/>
                </a:lnTo>
                <a:lnTo>
                  <a:pt x="239" y="175"/>
                </a:lnTo>
                <a:lnTo>
                  <a:pt x="250" y="177"/>
                </a:lnTo>
                <a:lnTo>
                  <a:pt x="270" y="185"/>
                </a:lnTo>
                <a:lnTo>
                  <a:pt x="289" y="193"/>
                </a:lnTo>
                <a:lnTo>
                  <a:pt x="297" y="197"/>
                </a:lnTo>
                <a:lnTo>
                  <a:pt x="305" y="203"/>
                </a:lnTo>
                <a:lnTo>
                  <a:pt x="312" y="208"/>
                </a:lnTo>
                <a:lnTo>
                  <a:pt x="318" y="214"/>
                </a:lnTo>
                <a:lnTo>
                  <a:pt x="324" y="220"/>
                </a:lnTo>
                <a:lnTo>
                  <a:pt x="329" y="228"/>
                </a:lnTo>
                <a:lnTo>
                  <a:pt x="333" y="235"/>
                </a:lnTo>
                <a:lnTo>
                  <a:pt x="336" y="243"/>
                </a:lnTo>
                <a:lnTo>
                  <a:pt x="340" y="252"/>
                </a:lnTo>
                <a:lnTo>
                  <a:pt x="342" y="262"/>
                </a:lnTo>
                <a:lnTo>
                  <a:pt x="345" y="271"/>
                </a:lnTo>
                <a:lnTo>
                  <a:pt x="346" y="282"/>
                </a:lnTo>
                <a:lnTo>
                  <a:pt x="346" y="297"/>
                </a:lnTo>
                <a:lnTo>
                  <a:pt x="345" y="312"/>
                </a:lnTo>
                <a:lnTo>
                  <a:pt x="342" y="326"/>
                </a:lnTo>
                <a:lnTo>
                  <a:pt x="339" y="339"/>
                </a:lnTo>
                <a:lnTo>
                  <a:pt x="333" y="352"/>
                </a:lnTo>
                <a:lnTo>
                  <a:pt x="325" y="364"/>
                </a:lnTo>
                <a:lnTo>
                  <a:pt x="317" y="375"/>
                </a:lnTo>
                <a:lnTo>
                  <a:pt x="306" y="386"/>
                </a:lnTo>
                <a:lnTo>
                  <a:pt x="294" y="396"/>
                </a:lnTo>
                <a:lnTo>
                  <a:pt x="281" y="406"/>
                </a:lnTo>
                <a:lnTo>
                  <a:pt x="267" y="413"/>
                </a:lnTo>
                <a:lnTo>
                  <a:pt x="251" y="421"/>
                </a:lnTo>
                <a:lnTo>
                  <a:pt x="235" y="425"/>
                </a:lnTo>
                <a:lnTo>
                  <a:pt x="217" y="430"/>
                </a:lnTo>
                <a:lnTo>
                  <a:pt x="197" y="434"/>
                </a:lnTo>
                <a:lnTo>
                  <a:pt x="178" y="436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881680" y="2459160"/>
            <a:ext cx="139680" cy="182520"/>
          </a:xfrm>
          <a:custGeom>
            <a:avLst/>
            <a:gdLst/>
            <a:ahLst/>
            <a:rect l="l" t="t" r="r" b="b"/>
            <a:pathLst>
              <a:path w="323" h="456">
                <a:moveTo>
                  <a:pt x="322" y="151"/>
                </a:moveTo>
                <a:lnTo>
                  <a:pt x="323" y="169"/>
                </a:lnTo>
                <a:lnTo>
                  <a:pt x="323" y="186"/>
                </a:lnTo>
                <a:lnTo>
                  <a:pt x="322" y="203"/>
                </a:lnTo>
                <a:lnTo>
                  <a:pt x="319" y="219"/>
                </a:lnTo>
                <a:lnTo>
                  <a:pt x="315" y="235"/>
                </a:lnTo>
                <a:lnTo>
                  <a:pt x="310" y="249"/>
                </a:lnTo>
                <a:lnTo>
                  <a:pt x="303" y="263"/>
                </a:lnTo>
                <a:lnTo>
                  <a:pt x="295" y="276"/>
                </a:lnTo>
                <a:lnTo>
                  <a:pt x="287" y="288"/>
                </a:lnTo>
                <a:lnTo>
                  <a:pt x="277" y="298"/>
                </a:lnTo>
                <a:lnTo>
                  <a:pt x="266" y="306"/>
                </a:lnTo>
                <a:lnTo>
                  <a:pt x="256" y="315"/>
                </a:lnTo>
                <a:lnTo>
                  <a:pt x="244" y="321"/>
                </a:lnTo>
                <a:lnTo>
                  <a:pt x="232" y="326"/>
                </a:lnTo>
                <a:lnTo>
                  <a:pt x="218" y="328"/>
                </a:lnTo>
                <a:lnTo>
                  <a:pt x="205" y="331"/>
                </a:lnTo>
                <a:lnTo>
                  <a:pt x="194" y="332"/>
                </a:lnTo>
                <a:lnTo>
                  <a:pt x="183" y="331"/>
                </a:lnTo>
                <a:lnTo>
                  <a:pt x="173" y="331"/>
                </a:lnTo>
                <a:lnTo>
                  <a:pt x="163" y="329"/>
                </a:lnTo>
                <a:lnTo>
                  <a:pt x="155" y="327"/>
                </a:lnTo>
                <a:lnTo>
                  <a:pt x="145" y="323"/>
                </a:lnTo>
                <a:lnTo>
                  <a:pt x="135" y="320"/>
                </a:lnTo>
                <a:lnTo>
                  <a:pt x="126" y="316"/>
                </a:lnTo>
                <a:lnTo>
                  <a:pt x="138" y="447"/>
                </a:lnTo>
                <a:lnTo>
                  <a:pt x="39" y="456"/>
                </a:lnTo>
                <a:lnTo>
                  <a:pt x="0" y="26"/>
                </a:lnTo>
                <a:lnTo>
                  <a:pt x="97" y="17"/>
                </a:lnTo>
                <a:lnTo>
                  <a:pt x="101" y="50"/>
                </a:lnTo>
                <a:lnTo>
                  <a:pt x="111" y="40"/>
                </a:lnTo>
                <a:lnTo>
                  <a:pt x="121" y="31"/>
                </a:lnTo>
                <a:lnTo>
                  <a:pt x="132" y="23"/>
                </a:lnTo>
                <a:lnTo>
                  <a:pt x="141" y="15"/>
                </a:lnTo>
                <a:lnTo>
                  <a:pt x="154" y="9"/>
                </a:lnTo>
                <a:lnTo>
                  <a:pt x="166" y="4"/>
                </a:lnTo>
                <a:lnTo>
                  <a:pt x="178" y="2"/>
                </a:lnTo>
                <a:lnTo>
                  <a:pt x="193" y="0"/>
                </a:lnTo>
                <a:lnTo>
                  <a:pt x="206" y="0"/>
                </a:lnTo>
                <a:lnTo>
                  <a:pt x="218" y="0"/>
                </a:lnTo>
                <a:lnTo>
                  <a:pt x="231" y="2"/>
                </a:lnTo>
                <a:lnTo>
                  <a:pt x="243" y="6"/>
                </a:lnTo>
                <a:lnTo>
                  <a:pt x="253" y="10"/>
                </a:lnTo>
                <a:lnTo>
                  <a:pt x="264" y="18"/>
                </a:lnTo>
                <a:lnTo>
                  <a:pt x="272" y="25"/>
                </a:lnTo>
                <a:lnTo>
                  <a:pt x="282" y="35"/>
                </a:lnTo>
                <a:lnTo>
                  <a:pt x="289" y="46"/>
                </a:lnTo>
                <a:lnTo>
                  <a:pt x="297" y="58"/>
                </a:lnTo>
                <a:lnTo>
                  <a:pt x="303" y="70"/>
                </a:lnTo>
                <a:lnTo>
                  <a:pt x="309" y="84"/>
                </a:lnTo>
                <a:lnTo>
                  <a:pt x="314" y="100"/>
                </a:lnTo>
                <a:lnTo>
                  <a:pt x="317" y="116"/>
                </a:lnTo>
                <a:lnTo>
                  <a:pt x="320" y="133"/>
                </a:lnTo>
                <a:lnTo>
                  <a:pt x="322" y="151"/>
                </a:lnTo>
                <a:close/>
                <a:moveTo>
                  <a:pt x="222" y="162"/>
                </a:moveTo>
                <a:lnTo>
                  <a:pt x="220" y="140"/>
                </a:lnTo>
                <a:lnTo>
                  <a:pt x="215" y="123"/>
                </a:lnTo>
                <a:lnTo>
                  <a:pt x="212" y="114"/>
                </a:lnTo>
                <a:lnTo>
                  <a:pt x="209" y="108"/>
                </a:lnTo>
                <a:lnTo>
                  <a:pt x="206" y="102"/>
                </a:lnTo>
                <a:lnTo>
                  <a:pt x="201" y="96"/>
                </a:lnTo>
                <a:lnTo>
                  <a:pt x="198" y="92"/>
                </a:lnTo>
                <a:lnTo>
                  <a:pt x="193" y="89"/>
                </a:lnTo>
                <a:lnTo>
                  <a:pt x="188" y="85"/>
                </a:lnTo>
                <a:lnTo>
                  <a:pt x="182" y="83"/>
                </a:lnTo>
                <a:lnTo>
                  <a:pt x="177" y="81"/>
                </a:lnTo>
                <a:lnTo>
                  <a:pt x="169" y="80"/>
                </a:lnTo>
                <a:lnTo>
                  <a:pt x="163" y="79"/>
                </a:lnTo>
                <a:lnTo>
                  <a:pt x="156" y="80"/>
                </a:lnTo>
                <a:lnTo>
                  <a:pt x="143" y="83"/>
                </a:lnTo>
                <a:lnTo>
                  <a:pt x="130" y="86"/>
                </a:lnTo>
                <a:lnTo>
                  <a:pt x="117" y="92"/>
                </a:lnTo>
                <a:lnTo>
                  <a:pt x="106" y="101"/>
                </a:lnTo>
                <a:lnTo>
                  <a:pt x="121" y="260"/>
                </a:lnTo>
                <a:lnTo>
                  <a:pt x="129" y="262"/>
                </a:lnTo>
                <a:lnTo>
                  <a:pt x="138" y="262"/>
                </a:lnTo>
                <a:lnTo>
                  <a:pt x="147" y="262"/>
                </a:lnTo>
                <a:lnTo>
                  <a:pt x="160" y="262"/>
                </a:lnTo>
                <a:lnTo>
                  <a:pt x="168" y="261"/>
                </a:lnTo>
                <a:lnTo>
                  <a:pt x="177" y="258"/>
                </a:lnTo>
                <a:lnTo>
                  <a:pt x="184" y="256"/>
                </a:lnTo>
                <a:lnTo>
                  <a:pt x="190" y="254"/>
                </a:lnTo>
                <a:lnTo>
                  <a:pt x="196" y="250"/>
                </a:lnTo>
                <a:lnTo>
                  <a:pt x="202" y="245"/>
                </a:lnTo>
                <a:lnTo>
                  <a:pt x="207" y="240"/>
                </a:lnTo>
                <a:lnTo>
                  <a:pt x="211" y="234"/>
                </a:lnTo>
                <a:lnTo>
                  <a:pt x="215" y="227"/>
                </a:lnTo>
                <a:lnTo>
                  <a:pt x="217" y="219"/>
                </a:lnTo>
                <a:lnTo>
                  <a:pt x="220" y="212"/>
                </a:lnTo>
                <a:lnTo>
                  <a:pt x="222" y="203"/>
                </a:lnTo>
                <a:lnTo>
                  <a:pt x="222" y="194"/>
                </a:lnTo>
                <a:lnTo>
                  <a:pt x="223" y="184"/>
                </a:lnTo>
                <a:lnTo>
                  <a:pt x="223" y="173"/>
                </a:lnTo>
                <a:lnTo>
                  <a:pt x="222" y="162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6033960" y="2448000"/>
            <a:ext cx="144720" cy="133200"/>
          </a:xfrm>
          <a:custGeom>
            <a:avLst/>
            <a:gdLst/>
            <a:ahLst/>
            <a:rect l="l" t="t" r="r" b="b"/>
            <a:pathLst>
              <a:path w="328" h="336">
                <a:moveTo>
                  <a:pt x="327" y="153"/>
                </a:moveTo>
                <a:lnTo>
                  <a:pt x="328" y="172"/>
                </a:lnTo>
                <a:lnTo>
                  <a:pt x="327" y="190"/>
                </a:lnTo>
                <a:lnTo>
                  <a:pt x="325" y="207"/>
                </a:lnTo>
                <a:lnTo>
                  <a:pt x="322" y="224"/>
                </a:lnTo>
                <a:lnTo>
                  <a:pt x="317" y="238"/>
                </a:lnTo>
                <a:lnTo>
                  <a:pt x="311" y="253"/>
                </a:lnTo>
                <a:lnTo>
                  <a:pt x="303" y="266"/>
                </a:lnTo>
                <a:lnTo>
                  <a:pt x="295" y="279"/>
                </a:lnTo>
                <a:lnTo>
                  <a:pt x="285" y="291"/>
                </a:lnTo>
                <a:lnTo>
                  <a:pt x="273" y="301"/>
                </a:lnTo>
                <a:lnTo>
                  <a:pt x="261" y="309"/>
                </a:lnTo>
                <a:lnTo>
                  <a:pt x="247" y="318"/>
                </a:lnTo>
                <a:lnTo>
                  <a:pt x="231" y="324"/>
                </a:lnTo>
                <a:lnTo>
                  <a:pt x="215" y="329"/>
                </a:lnTo>
                <a:lnTo>
                  <a:pt x="198" y="332"/>
                </a:lnTo>
                <a:lnTo>
                  <a:pt x="179" y="335"/>
                </a:lnTo>
                <a:lnTo>
                  <a:pt x="161" y="336"/>
                </a:lnTo>
                <a:lnTo>
                  <a:pt x="142" y="335"/>
                </a:lnTo>
                <a:lnTo>
                  <a:pt x="125" y="334"/>
                </a:lnTo>
                <a:lnTo>
                  <a:pt x="109" y="330"/>
                </a:lnTo>
                <a:lnTo>
                  <a:pt x="95" y="325"/>
                </a:lnTo>
                <a:lnTo>
                  <a:pt x="81" y="319"/>
                </a:lnTo>
                <a:lnTo>
                  <a:pt x="68" y="310"/>
                </a:lnTo>
                <a:lnTo>
                  <a:pt x="55" y="301"/>
                </a:lnTo>
                <a:lnTo>
                  <a:pt x="44" y="291"/>
                </a:lnTo>
                <a:lnTo>
                  <a:pt x="35" y="279"/>
                </a:lnTo>
                <a:lnTo>
                  <a:pt x="26" y="265"/>
                </a:lnTo>
                <a:lnTo>
                  <a:pt x="19" y="252"/>
                </a:lnTo>
                <a:lnTo>
                  <a:pt x="13" y="236"/>
                </a:lnTo>
                <a:lnTo>
                  <a:pt x="8" y="219"/>
                </a:lnTo>
                <a:lnTo>
                  <a:pt x="4" y="202"/>
                </a:lnTo>
                <a:lnTo>
                  <a:pt x="2" y="183"/>
                </a:lnTo>
                <a:lnTo>
                  <a:pt x="0" y="164"/>
                </a:lnTo>
                <a:lnTo>
                  <a:pt x="0" y="146"/>
                </a:lnTo>
                <a:lnTo>
                  <a:pt x="3" y="128"/>
                </a:lnTo>
                <a:lnTo>
                  <a:pt x="5" y="113"/>
                </a:lnTo>
                <a:lnTo>
                  <a:pt x="10" y="97"/>
                </a:lnTo>
                <a:lnTo>
                  <a:pt x="16" y="82"/>
                </a:lnTo>
                <a:lnTo>
                  <a:pt x="24" y="69"/>
                </a:lnTo>
                <a:lnTo>
                  <a:pt x="32" y="56"/>
                </a:lnTo>
                <a:lnTo>
                  <a:pt x="43" y="44"/>
                </a:lnTo>
                <a:lnTo>
                  <a:pt x="54" y="34"/>
                </a:lnTo>
                <a:lnTo>
                  <a:pt x="68" y="26"/>
                </a:lnTo>
                <a:lnTo>
                  <a:pt x="81" y="19"/>
                </a:lnTo>
                <a:lnTo>
                  <a:pt x="96" y="12"/>
                </a:lnTo>
                <a:lnTo>
                  <a:pt x="113" y="6"/>
                </a:lnTo>
                <a:lnTo>
                  <a:pt x="130" y="3"/>
                </a:lnTo>
                <a:lnTo>
                  <a:pt x="148" y="0"/>
                </a:lnTo>
                <a:lnTo>
                  <a:pt x="168" y="0"/>
                </a:lnTo>
                <a:lnTo>
                  <a:pt x="185" y="0"/>
                </a:lnTo>
                <a:lnTo>
                  <a:pt x="202" y="3"/>
                </a:lnTo>
                <a:lnTo>
                  <a:pt x="218" y="5"/>
                </a:lnTo>
                <a:lnTo>
                  <a:pt x="233" y="11"/>
                </a:lnTo>
                <a:lnTo>
                  <a:pt x="247" y="17"/>
                </a:lnTo>
                <a:lnTo>
                  <a:pt x="261" y="25"/>
                </a:lnTo>
                <a:lnTo>
                  <a:pt x="273" y="34"/>
                </a:lnTo>
                <a:lnTo>
                  <a:pt x="284" y="45"/>
                </a:lnTo>
                <a:lnTo>
                  <a:pt x="294" y="58"/>
                </a:lnTo>
                <a:lnTo>
                  <a:pt x="302" y="70"/>
                </a:lnTo>
                <a:lnTo>
                  <a:pt x="310" y="84"/>
                </a:lnTo>
                <a:lnTo>
                  <a:pt x="316" y="100"/>
                </a:lnTo>
                <a:lnTo>
                  <a:pt x="321" y="116"/>
                </a:lnTo>
                <a:lnTo>
                  <a:pt x="324" y="135"/>
                </a:lnTo>
                <a:lnTo>
                  <a:pt x="327" y="153"/>
                </a:lnTo>
                <a:close/>
                <a:moveTo>
                  <a:pt x="225" y="163"/>
                </a:moveTo>
                <a:lnTo>
                  <a:pt x="224" y="149"/>
                </a:lnTo>
                <a:lnTo>
                  <a:pt x="222" y="137"/>
                </a:lnTo>
                <a:lnTo>
                  <a:pt x="219" y="126"/>
                </a:lnTo>
                <a:lnTo>
                  <a:pt x="217" y="116"/>
                </a:lnTo>
                <a:lnTo>
                  <a:pt x="213" y="108"/>
                </a:lnTo>
                <a:lnTo>
                  <a:pt x="209" y="100"/>
                </a:lnTo>
                <a:lnTo>
                  <a:pt x="206" y="94"/>
                </a:lnTo>
                <a:lnTo>
                  <a:pt x="201" y="88"/>
                </a:lnTo>
                <a:lnTo>
                  <a:pt x="196" y="83"/>
                </a:lnTo>
                <a:lnTo>
                  <a:pt x="191" y="78"/>
                </a:lnTo>
                <a:lnTo>
                  <a:pt x="186" y="76"/>
                </a:lnTo>
                <a:lnTo>
                  <a:pt x="180" y="73"/>
                </a:lnTo>
                <a:lnTo>
                  <a:pt x="174" y="72"/>
                </a:lnTo>
                <a:lnTo>
                  <a:pt x="168" y="71"/>
                </a:lnTo>
                <a:lnTo>
                  <a:pt x="162" y="71"/>
                </a:lnTo>
                <a:lnTo>
                  <a:pt x="154" y="71"/>
                </a:lnTo>
                <a:lnTo>
                  <a:pt x="142" y="73"/>
                </a:lnTo>
                <a:lnTo>
                  <a:pt x="131" y="77"/>
                </a:lnTo>
                <a:lnTo>
                  <a:pt x="126" y="81"/>
                </a:lnTo>
                <a:lnTo>
                  <a:pt x="121" y="84"/>
                </a:lnTo>
                <a:lnTo>
                  <a:pt x="118" y="89"/>
                </a:lnTo>
                <a:lnTo>
                  <a:pt x="113" y="94"/>
                </a:lnTo>
                <a:lnTo>
                  <a:pt x="110" y="100"/>
                </a:lnTo>
                <a:lnTo>
                  <a:pt x="107" y="108"/>
                </a:lnTo>
                <a:lnTo>
                  <a:pt x="104" y="116"/>
                </a:lnTo>
                <a:lnTo>
                  <a:pt x="103" y="126"/>
                </a:lnTo>
                <a:lnTo>
                  <a:pt x="102" y="136"/>
                </a:lnTo>
                <a:lnTo>
                  <a:pt x="101" y="148"/>
                </a:lnTo>
                <a:lnTo>
                  <a:pt x="101" y="160"/>
                </a:lnTo>
                <a:lnTo>
                  <a:pt x="102" y="174"/>
                </a:lnTo>
                <a:lnTo>
                  <a:pt x="103" y="188"/>
                </a:lnTo>
                <a:lnTo>
                  <a:pt x="106" y="201"/>
                </a:lnTo>
                <a:lnTo>
                  <a:pt x="108" y="212"/>
                </a:lnTo>
                <a:lnTo>
                  <a:pt x="110" y="220"/>
                </a:lnTo>
                <a:lnTo>
                  <a:pt x="114" y="229"/>
                </a:lnTo>
                <a:lnTo>
                  <a:pt x="118" y="236"/>
                </a:lnTo>
                <a:lnTo>
                  <a:pt x="121" y="242"/>
                </a:lnTo>
                <a:lnTo>
                  <a:pt x="126" y="248"/>
                </a:lnTo>
                <a:lnTo>
                  <a:pt x="131" y="252"/>
                </a:lnTo>
                <a:lnTo>
                  <a:pt x="136" y="257"/>
                </a:lnTo>
                <a:lnTo>
                  <a:pt x="141" y="259"/>
                </a:lnTo>
                <a:lnTo>
                  <a:pt x="147" y="262"/>
                </a:lnTo>
                <a:lnTo>
                  <a:pt x="153" y="264"/>
                </a:lnTo>
                <a:lnTo>
                  <a:pt x="159" y="264"/>
                </a:lnTo>
                <a:lnTo>
                  <a:pt x="167" y="265"/>
                </a:lnTo>
                <a:lnTo>
                  <a:pt x="174" y="264"/>
                </a:lnTo>
                <a:lnTo>
                  <a:pt x="185" y="262"/>
                </a:lnTo>
                <a:lnTo>
                  <a:pt x="197" y="257"/>
                </a:lnTo>
                <a:lnTo>
                  <a:pt x="202" y="254"/>
                </a:lnTo>
                <a:lnTo>
                  <a:pt x="207" y="249"/>
                </a:lnTo>
                <a:lnTo>
                  <a:pt x="212" y="246"/>
                </a:lnTo>
                <a:lnTo>
                  <a:pt x="215" y="241"/>
                </a:lnTo>
                <a:lnTo>
                  <a:pt x="218" y="233"/>
                </a:lnTo>
                <a:lnTo>
                  <a:pt x="222" y="226"/>
                </a:lnTo>
                <a:lnTo>
                  <a:pt x="224" y="219"/>
                </a:lnTo>
                <a:lnTo>
                  <a:pt x="225" y="210"/>
                </a:lnTo>
                <a:lnTo>
                  <a:pt x="226" y="201"/>
                </a:lnTo>
                <a:lnTo>
                  <a:pt x="226" y="190"/>
                </a:lnTo>
                <a:lnTo>
                  <a:pt x="226" y="177"/>
                </a:lnTo>
                <a:lnTo>
                  <a:pt x="225" y="163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180120" y="2403360"/>
            <a:ext cx="111240" cy="163800"/>
          </a:xfrm>
          <a:custGeom>
            <a:avLst/>
            <a:gdLst/>
            <a:ahLst/>
            <a:rect l="l" t="t" r="r" b="b"/>
            <a:pathLst>
              <a:path w="258" h="411">
                <a:moveTo>
                  <a:pt x="181" y="410"/>
                </a:moveTo>
                <a:lnTo>
                  <a:pt x="166" y="411"/>
                </a:lnTo>
                <a:lnTo>
                  <a:pt x="152" y="411"/>
                </a:lnTo>
                <a:lnTo>
                  <a:pt x="140" y="410"/>
                </a:lnTo>
                <a:lnTo>
                  <a:pt x="128" y="408"/>
                </a:lnTo>
                <a:lnTo>
                  <a:pt x="118" y="406"/>
                </a:lnTo>
                <a:lnTo>
                  <a:pt x="108" y="402"/>
                </a:lnTo>
                <a:lnTo>
                  <a:pt x="99" y="399"/>
                </a:lnTo>
                <a:lnTo>
                  <a:pt x="91" y="394"/>
                </a:lnTo>
                <a:lnTo>
                  <a:pt x="84" y="388"/>
                </a:lnTo>
                <a:lnTo>
                  <a:pt x="78" y="380"/>
                </a:lnTo>
                <a:lnTo>
                  <a:pt x="73" y="372"/>
                </a:lnTo>
                <a:lnTo>
                  <a:pt x="68" y="363"/>
                </a:lnTo>
                <a:lnTo>
                  <a:pt x="64" y="352"/>
                </a:lnTo>
                <a:lnTo>
                  <a:pt x="61" y="341"/>
                </a:lnTo>
                <a:lnTo>
                  <a:pt x="58" y="329"/>
                </a:lnTo>
                <a:lnTo>
                  <a:pt x="57" y="316"/>
                </a:lnTo>
                <a:lnTo>
                  <a:pt x="43" y="168"/>
                </a:lnTo>
                <a:lnTo>
                  <a:pt x="6" y="171"/>
                </a:lnTo>
                <a:lnTo>
                  <a:pt x="0" y="103"/>
                </a:lnTo>
                <a:lnTo>
                  <a:pt x="36" y="99"/>
                </a:lnTo>
                <a:lnTo>
                  <a:pt x="29" y="10"/>
                </a:lnTo>
                <a:lnTo>
                  <a:pt x="127" y="0"/>
                </a:lnTo>
                <a:lnTo>
                  <a:pt x="135" y="91"/>
                </a:lnTo>
                <a:lnTo>
                  <a:pt x="229" y="82"/>
                </a:lnTo>
                <a:lnTo>
                  <a:pt x="236" y="151"/>
                </a:lnTo>
                <a:lnTo>
                  <a:pt x="141" y="159"/>
                </a:lnTo>
                <a:lnTo>
                  <a:pt x="151" y="270"/>
                </a:lnTo>
                <a:lnTo>
                  <a:pt x="152" y="286"/>
                </a:lnTo>
                <a:lnTo>
                  <a:pt x="155" y="300"/>
                </a:lnTo>
                <a:lnTo>
                  <a:pt x="156" y="311"/>
                </a:lnTo>
                <a:lnTo>
                  <a:pt x="161" y="322"/>
                </a:lnTo>
                <a:lnTo>
                  <a:pt x="163" y="325"/>
                </a:lnTo>
                <a:lnTo>
                  <a:pt x="167" y="329"/>
                </a:lnTo>
                <a:lnTo>
                  <a:pt x="171" y="333"/>
                </a:lnTo>
                <a:lnTo>
                  <a:pt x="176" y="335"/>
                </a:lnTo>
                <a:lnTo>
                  <a:pt x="182" y="338"/>
                </a:lnTo>
                <a:lnTo>
                  <a:pt x="189" y="339"/>
                </a:lnTo>
                <a:lnTo>
                  <a:pt x="196" y="339"/>
                </a:lnTo>
                <a:lnTo>
                  <a:pt x="206" y="339"/>
                </a:lnTo>
                <a:lnTo>
                  <a:pt x="215" y="336"/>
                </a:lnTo>
                <a:lnTo>
                  <a:pt x="226" y="333"/>
                </a:lnTo>
                <a:lnTo>
                  <a:pt x="237" y="329"/>
                </a:lnTo>
                <a:lnTo>
                  <a:pt x="243" y="325"/>
                </a:lnTo>
                <a:lnTo>
                  <a:pt x="251" y="324"/>
                </a:lnTo>
                <a:lnTo>
                  <a:pt x="258" y="394"/>
                </a:lnTo>
                <a:lnTo>
                  <a:pt x="242" y="399"/>
                </a:lnTo>
                <a:lnTo>
                  <a:pt x="225" y="404"/>
                </a:lnTo>
                <a:lnTo>
                  <a:pt x="215" y="406"/>
                </a:lnTo>
                <a:lnTo>
                  <a:pt x="205" y="407"/>
                </a:lnTo>
                <a:lnTo>
                  <a:pt x="193" y="408"/>
                </a:lnTo>
                <a:lnTo>
                  <a:pt x="181" y="410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367320" y="2371680"/>
            <a:ext cx="201600" cy="184320"/>
          </a:xfrm>
          <a:custGeom>
            <a:avLst/>
            <a:gdLst/>
            <a:ahLst/>
            <a:rect l="l" t="t" r="r" b="b"/>
            <a:pathLst>
              <a:path w="465" h="457">
                <a:moveTo>
                  <a:pt x="465" y="418"/>
                </a:moveTo>
                <a:lnTo>
                  <a:pt x="361" y="428"/>
                </a:lnTo>
                <a:lnTo>
                  <a:pt x="335" y="150"/>
                </a:lnTo>
                <a:lnTo>
                  <a:pt x="276" y="336"/>
                </a:lnTo>
                <a:lnTo>
                  <a:pt x="204" y="343"/>
                </a:lnTo>
                <a:lnTo>
                  <a:pt x="112" y="171"/>
                </a:lnTo>
                <a:lnTo>
                  <a:pt x="137" y="447"/>
                </a:lnTo>
                <a:lnTo>
                  <a:pt x="40" y="457"/>
                </a:lnTo>
                <a:lnTo>
                  <a:pt x="0" y="39"/>
                </a:lnTo>
                <a:lnTo>
                  <a:pt x="121" y="28"/>
                </a:lnTo>
                <a:lnTo>
                  <a:pt x="233" y="226"/>
                </a:lnTo>
                <a:lnTo>
                  <a:pt x="306" y="11"/>
                </a:lnTo>
                <a:lnTo>
                  <a:pt x="427" y="0"/>
                </a:lnTo>
                <a:lnTo>
                  <a:pt x="465" y="418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591240" y="2401920"/>
            <a:ext cx="130320" cy="135000"/>
          </a:xfrm>
          <a:custGeom>
            <a:avLst/>
            <a:gdLst/>
            <a:ahLst/>
            <a:rect l="l" t="t" r="r" b="b"/>
            <a:pathLst>
              <a:path w="303" h="337">
                <a:moveTo>
                  <a:pt x="198" y="237"/>
                </a:moveTo>
                <a:lnTo>
                  <a:pt x="192" y="172"/>
                </a:lnTo>
                <a:lnTo>
                  <a:pt x="181" y="174"/>
                </a:lnTo>
                <a:lnTo>
                  <a:pt x="170" y="176"/>
                </a:lnTo>
                <a:lnTo>
                  <a:pt x="160" y="178"/>
                </a:lnTo>
                <a:lnTo>
                  <a:pt x="153" y="179"/>
                </a:lnTo>
                <a:lnTo>
                  <a:pt x="137" y="184"/>
                </a:lnTo>
                <a:lnTo>
                  <a:pt x="123" y="189"/>
                </a:lnTo>
                <a:lnTo>
                  <a:pt x="118" y="193"/>
                </a:lnTo>
                <a:lnTo>
                  <a:pt x="112" y="196"/>
                </a:lnTo>
                <a:lnTo>
                  <a:pt x="108" y="200"/>
                </a:lnTo>
                <a:lnTo>
                  <a:pt x="104" y="205"/>
                </a:lnTo>
                <a:lnTo>
                  <a:pt x="102" y="210"/>
                </a:lnTo>
                <a:lnTo>
                  <a:pt x="99" y="216"/>
                </a:lnTo>
                <a:lnTo>
                  <a:pt x="99" y="222"/>
                </a:lnTo>
                <a:lnTo>
                  <a:pt x="99" y="229"/>
                </a:lnTo>
                <a:lnTo>
                  <a:pt x="101" y="240"/>
                </a:lnTo>
                <a:lnTo>
                  <a:pt x="104" y="248"/>
                </a:lnTo>
                <a:lnTo>
                  <a:pt x="108" y="255"/>
                </a:lnTo>
                <a:lnTo>
                  <a:pt x="114" y="259"/>
                </a:lnTo>
                <a:lnTo>
                  <a:pt x="121" y="262"/>
                </a:lnTo>
                <a:lnTo>
                  <a:pt x="129" y="264"/>
                </a:lnTo>
                <a:lnTo>
                  <a:pt x="139" y="265"/>
                </a:lnTo>
                <a:lnTo>
                  <a:pt x="149" y="264"/>
                </a:lnTo>
                <a:lnTo>
                  <a:pt x="157" y="264"/>
                </a:lnTo>
                <a:lnTo>
                  <a:pt x="163" y="261"/>
                </a:lnTo>
                <a:lnTo>
                  <a:pt x="169" y="259"/>
                </a:lnTo>
                <a:lnTo>
                  <a:pt x="175" y="256"/>
                </a:lnTo>
                <a:lnTo>
                  <a:pt x="182" y="251"/>
                </a:lnTo>
                <a:lnTo>
                  <a:pt x="187" y="248"/>
                </a:lnTo>
                <a:lnTo>
                  <a:pt x="193" y="243"/>
                </a:lnTo>
                <a:lnTo>
                  <a:pt x="198" y="237"/>
                </a:lnTo>
                <a:close/>
                <a:moveTo>
                  <a:pt x="203" y="286"/>
                </a:moveTo>
                <a:lnTo>
                  <a:pt x="195" y="294"/>
                </a:lnTo>
                <a:lnTo>
                  <a:pt x="186" y="303"/>
                </a:lnTo>
                <a:lnTo>
                  <a:pt x="178" y="310"/>
                </a:lnTo>
                <a:lnTo>
                  <a:pt x="167" y="317"/>
                </a:lnTo>
                <a:lnTo>
                  <a:pt x="153" y="325"/>
                </a:lnTo>
                <a:lnTo>
                  <a:pt x="141" y="330"/>
                </a:lnTo>
                <a:lnTo>
                  <a:pt x="126" y="335"/>
                </a:lnTo>
                <a:lnTo>
                  <a:pt x="107" y="337"/>
                </a:lnTo>
                <a:lnTo>
                  <a:pt x="97" y="337"/>
                </a:lnTo>
                <a:lnTo>
                  <a:pt x="87" y="337"/>
                </a:lnTo>
                <a:lnTo>
                  <a:pt x="77" y="336"/>
                </a:lnTo>
                <a:lnTo>
                  <a:pt x="68" y="333"/>
                </a:lnTo>
                <a:lnTo>
                  <a:pt x="59" y="330"/>
                </a:lnTo>
                <a:lnTo>
                  <a:pt x="51" y="326"/>
                </a:lnTo>
                <a:lnTo>
                  <a:pt x="43" y="321"/>
                </a:lnTo>
                <a:lnTo>
                  <a:pt x="35" y="315"/>
                </a:lnTo>
                <a:lnTo>
                  <a:pt x="27" y="309"/>
                </a:lnTo>
                <a:lnTo>
                  <a:pt x="21" y="302"/>
                </a:lnTo>
                <a:lnTo>
                  <a:pt x="16" y="294"/>
                </a:lnTo>
                <a:lnTo>
                  <a:pt x="11" y="286"/>
                </a:lnTo>
                <a:lnTo>
                  <a:pt x="8" y="277"/>
                </a:lnTo>
                <a:lnTo>
                  <a:pt x="4" y="267"/>
                </a:lnTo>
                <a:lnTo>
                  <a:pt x="3" y="258"/>
                </a:lnTo>
                <a:lnTo>
                  <a:pt x="0" y="247"/>
                </a:lnTo>
                <a:lnTo>
                  <a:pt x="0" y="231"/>
                </a:lnTo>
                <a:lnTo>
                  <a:pt x="2" y="215"/>
                </a:lnTo>
                <a:lnTo>
                  <a:pt x="4" y="201"/>
                </a:lnTo>
                <a:lnTo>
                  <a:pt x="10" y="189"/>
                </a:lnTo>
                <a:lnTo>
                  <a:pt x="16" y="178"/>
                </a:lnTo>
                <a:lnTo>
                  <a:pt x="25" y="168"/>
                </a:lnTo>
                <a:lnTo>
                  <a:pt x="35" y="160"/>
                </a:lnTo>
                <a:lnTo>
                  <a:pt x="47" y="151"/>
                </a:lnTo>
                <a:lnTo>
                  <a:pt x="60" y="144"/>
                </a:lnTo>
                <a:lnTo>
                  <a:pt x="75" y="138"/>
                </a:lnTo>
                <a:lnTo>
                  <a:pt x="91" y="132"/>
                </a:lnTo>
                <a:lnTo>
                  <a:pt x="109" y="128"/>
                </a:lnTo>
                <a:lnTo>
                  <a:pt x="128" y="123"/>
                </a:lnTo>
                <a:lnTo>
                  <a:pt x="147" y="120"/>
                </a:lnTo>
                <a:lnTo>
                  <a:pt x="167" y="116"/>
                </a:lnTo>
                <a:lnTo>
                  <a:pt x="187" y="112"/>
                </a:lnTo>
                <a:lnTo>
                  <a:pt x="187" y="111"/>
                </a:lnTo>
                <a:lnTo>
                  <a:pt x="186" y="105"/>
                </a:lnTo>
                <a:lnTo>
                  <a:pt x="185" y="99"/>
                </a:lnTo>
                <a:lnTo>
                  <a:pt x="184" y="94"/>
                </a:lnTo>
                <a:lnTo>
                  <a:pt x="181" y="89"/>
                </a:lnTo>
                <a:lnTo>
                  <a:pt x="178" y="85"/>
                </a:lnTo>
                <a:lnTo>
                  <a:pt x="174" y="82"/>
                </a:lnTo>
                <a:lnTo>
                  <a:pt x="170" y="79"/>
                </a:lnTo>
                <a:lnTo>
                  <a:pt x="165" y="77"/>
                </a:lnTo>
                <a:lnTo>
                  <a:pt x="154" y="73"/>
                </a:lnTo>
                <a:lnTo>
                  <a:pt x="141" y="71"/>
                </a:lnTo>
                <a:lnTo>
                  <a:pt x="125" y="71"/>
                </a:lnTo>
                <a:lnTo>
                  <a:pt x="107" y="72"/>
                </a:lnTo>
                <a:lnTo>
                  <a:pt x="97" y="73"/>
                </a:lnTo>
                <a:lnTo>
                  <a:pt x="88" y="76"/>
                </a:lnTo>
                <a:lnTo>
                  <a:pt x="77" y="78"/>
                </a:lnTo>
                <a:lnTo>
                  <a:pt x="66" y="82"/>
                </a:lnTo>
                <a:lnTo>
                  <a:pt x="55" y="87"/>
                </a:lnTo>
                <a:lnTo>
                  <a:pt x="44" y="91"/>
                </a:lnTo>
                <a:lnTo>
                  <a:pt x="33" y="96"/>
                </a:lnTo>
                <a:lnTo>
                  <a:pt x="22" y="102"/>
                </a:lnTo>
                <a:lnTo>
                  <a:pt x="14" y="102"/>
                </a:lnTo>
                <a:lnTo>
                  <a:pt x="8" y="27"/>
                </a:lnTo>
                <a:lnTo>
                  <a:pt x="15" y="24"/>
                </a:lnTo>
                <a:lnTo>
                  <a:pt x="26" y="21"/>
                </a:lnTo>
                <a:lnTo>
                  <a:pt x="38" y="17"/>
                </a:lnTo>
                <a:lnTo>
                  <a:pt x="53" y="13"/>
                </a:lnTo>
                <a:lnTo>
                  <a:pt x="69" y="8"/>
                </a:lnTo>
                <a:lnTo>
                  <a:pt x="86" y="6"/>
                </a:lnTo>
                <a:lnTo>
                  <a:pt x="102" y="2"/>
                </a:lnTo>
                <a:lnTo>
                  <a:pt x="118" y="1"/>
                </a:lnTo>
                <a:lnTo>
                  <a:pt x="139" y="0"/>
                </a:lnTo>
                <a:lnTo>
                  <a:pt x="157" y="0"/>
                </a:lnTo>
                <a:lnTo>
                  <a:pt x="174" y="0"/>
                </a:lnTo>
                <a:lnTo>
                  <a:pt x="189" y="1"/>
                </a:lnTo>
                <a:lnTo>
                  <a:pt x="203" y="3"/>
                </a:lnTo>
                <a:lnTo>
                  <a:pt x="217" y="7"/>
                </a:lnTo>
                <a:lnTo>
                  <a:pt x="229" y="12"/>
                </a:lnTo>
                <a:lnTo>
                  <a:pt x="239" y="17"/>
                </a:lnTo>
                <a:lnTo>
                  <a:pt x="248" y="23"/>
                </a:lnTo>
                <a:lnTo>
                  <a:pt x="257" y="30"/>
                </a:lnTo>
                <a:lnTo>
                  <a:pt x="264" y="39"/>
                </a:lnTo>
                <a:lnTo>
                  <a:pt x="270" y="49"/>
                </a:lnTo>
                <a:lnTo>
                  <a:pt x="275" y="58"/>
                </a:lnTo>
                <a:lnTo>
                  <a:pt x="279" y="71"/>
                </a:lnTo>
                <a:lnTo>
                  <a:pt x="281" y="83"/>
                </a:lnTo>
                <a:lnTo>
                  <a:pt x="284" y="96"/>
                </a:lnTo>
                <a:lnTo>
                  <a:pt x="303" y="310"/>
                </a:lnTo>
                <a:lnTo>
                  <a:pt x="206" y="319"/>
                </a:lnTo>
                <a:lnTo>
                  <a:pt x="203" y="286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742080" y="2389320"/>
            <a:ext cx="95400" cy="133200"/>
          </a:xfrm>
          <a:custGeom>
            <a:avLst/>
            <a:gdLst/>
            <a:ahLst/>
            <a:rect l="l" t="t" r="r" b="b"/>
            <a:pathLst>
              <a:path w="220" h="334">
                <a:moveTo>
                  <a:pt x="220" y="93"/>
                </a:moveTo>
                <a:lnTo>
                  <a:pt x="212" y="93"/>
                </a:lnTo>
                <a:lnTo>
                  <a:pt x="204" y="92"/>
                </a:lnTo>
                <a:lnTo>
                  <a:pt x="196" y="92"/>
                </a:lnTo>
                <a:lnTo>
                  <a:pt x="184" y="92"/>
                </a:lnTo>
                <a:lnTo>
                  <a:pt x="171" y="93"/>
                </a:lnTo>
                <a:lnTo>
                  <a:pt x="156" y="96"/>
                </a:lnTo>
                <a:lnTo>
                  <a:pt x="140" y="101"/>
                </a:lnTo>
                <a:lnTo>
                  <a:pt x="124" y="107"/>
                </a:lnTo>
                <a:lnTo>
                  <a:pt x="108" y="114"/>
                </a:lnTo>
                <a:lnTo>
                  <a:pt x="127" y="325"/>
                </a:lnTo>
                <a:lnTo>
                  <a:pt x="30" y="334"/>
                </a:lnTo>
                <a:lnTo>
                  <a:pt x="0" y="20"/>
                </a:lnTo>
                <a:lnTo>
                  <a:pt x="98" y="10"/>
                </a:lnTo>
                <a:lnTo>
                  <a:pt x="103" y="55"/>
                </a:lnTo>
                <a:lnTo>
                  <a:pt x="110" y="48"/>
                </a:lnTo>
                <a:lnTo>
                  <a:pt x="120" y="38"/>
                </a:lnTo>
                <a:lnTo>
                  <a:pt x="130" y="29"/>
                </a:lnTo>
                <a:lnTo>
                  <a:pt x="140" y="21"/>
                </a:lnTo>
                <a:lnTo>
                  <a:pt x="151" y="14"/>
                </a:lnTo>
                <a:lnTo>
                  <a:pt x="164" y="8"/>
                </a:lnTo>
                <a:lnTo>
                  <a:pt x="178" y="3"/>
                </a:lnTo>
                <a:lnTo>
                  <a:pt x="190" y="0"/>
                </a:lnTo>
                <a:lnTo>
                  <a:pt x="195" y="0"/>
                </a:lnTo>
                <a:lnTo>
                  <a:pt x="201" y="0"/>
                </a:lnTo>
                <a:lnTo>
                  <a:pt x="207" y="0"/>
                </a:lnTo>
                <a:lnTo>
                  <a:pt x="212" y="0"/>
                </a:lnTo>
                <a:lnTo>
                  <a:pt x="220" y="93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845400" y="2338560"/>
            <a:ext cx="155520" cy="176040"/>
          </a:xfrm>
          <a:custGeom>
            <a:avLst/>
            <a:gdLst/>
            <a:ahLst/>
            <a:rect l="l" t="t" r="r" b="b"/>
            <a:pathLst>
              <a:path w="356" h="445">
                <a:moveTo>
                  <a:pt x="356" y="416"/>
                </a:moveTo>
                <a:lnTo>
                  <a:pt x="240" y="427"/>
                </a:lnTo>
                <a:lnTo>
                  <a:pt x="142" y="297"/>
                </a:lnTo>
                <a:lnTo>
                  <a:pt x="129" y="319"/>
                </a:lnTo>
                <a:lnTo>
                  <a:pt x="140" y="435"/>
                </a:lnTo>
                <a:lnTo>
                  <a:pt x="41" y="445"/>
                </a:lnTo>
                <a:lnTo>
                  <a:pt x="0" y="9"/>
                </a:lnTo>
                <a:lnTo>
                  <a:pt x="99" y="0"/>
                </a:lnTo>
                <a:lnTo>
                  <a:pt x="121" y="243"/>
                </a:lnTo>
                <a:lnTo>
                  <a:pt x="203" y="113"/>
                </a:lnTo>
                <a:lnTo>
                  <a:pt x="319" y="102"/>
                </a:lnTo>
                <a:lnTo>
                  <a:pt x="221" y="247"/>
                </a:lnTo>
                <a:lnTo>
                  <a:pt x="356" y="416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996240" y="2367000"/>
            <a:ext cx="141120" cy="131760"/>
          </a:xfrm>
          <a:custGeom>
            <a:avLst/>
            <a:gdLst/>
            <a:ahLst/>
            <a:rect l="l" t="t" r="r" b="b"/>
            <a:pathLst>
              <a:path w="321" h="333">
                <a:moveTo>
                  <a:pt x="200" y="332"/>
                </a:moveTo>
                <a:lnTo>
                  <a:pt x="178" y="333"/>
                </a:lnTo>
                <a:lnTo>
                  <a:pt x="157" y="333"/>
                </a:lnTo>
                <a:lnTo>
                  <a:pt x="138" y="332"/>
                </a:lnTo>
                <a:lnTo>
                  <a:pt x="120" y="328"/>
                </a:lnTo>
                <a:lnTo>
                  <a:pt x="103" y="325"/>
                </a:lnTo>
                <a:lnTo>
                  <a:pt x="87" y="319"/>
                </a:lnTo>
                <a:lnTo>
                  <a:pt x="73" y="311"/>
                </a:lnTo>
                <a:lnTo>
                  <a:pt x="59" y="302"/>
                </a:lnTo>
                <a:lnTo>
                  <a:pt x="47" y="292"/>
                </a:lnTo>
                <a:lnTo>
                  <a:pt x="36" y="281"/>
                </a:lnTo>
                <a:lnTo>
                  <a:pt x="26" y="267"/>
                </a:lnTo>
                <a:lnTo>
                  <a:pt x="19" y="254"/>
                </a:lnTo>
                <a:lnTo>
                  <a:pt x="12" y="238"/>
                </a:lnTo>
                <a:lnTo>
                  <a:pt x="7" y="222"/>
                </a:lnTo>
                <a:lnTo>
                  <a:pt x="3" y="204"/>
                </a:lnTo>
                <a:lnTo>
                  <a:pt x="1" y="186"/>
                </a:lnTo>
                <a:lnTo>
                  <a:pt x="0" y="166"/>
                </a:lnTo>
                <a:lnTo>
                  <a:pt x="0" y="148"/>
                </a:lnTo>
                <a:lnTo>
                  <a:pt x="2" y="131"/>
                </a:lnTo>
                <a:lnTo>
                  <a:pt x="6" y="115"/>
                </a:lnTo>
                <a:lnTo>
                  <a:pt x="11" y="99"/>
                </a:lnTo>
                <a:lnTo>
                  <a:pt x="17" y="84"/>
                </a:lnTo>
                <a:lnTo>
                  <a:pt x="24" y="71"/>
                </a:lnTo>
                <a:lnTo>
                  <a:pt x="34" y="58"/>
                </a:lnTo>
                <a:lnTo>
                  <a:pt x="43" y="46"/>
                </a:lnTo>
                <a:lnTo>
                  <a:pt x="56" y="35"/>
                </a:lnTo>
                <a:lnTo>
                  <a:pt x="69" y="27"/>
                </a:lnTo>
                <a:lnTo>
                  <a:pt x="84" y="18"/>
                </a:lnTo>
                <a:lnTo>
                  <a:pt x="98" y="12"/>
                </a:lnTo>
                <a:lnTo>
                  <a:pt x="116" y="7"/>
                </a:lnTo>
                <a:lnTo>
                  <a:pt x="134" y="4"/>
                </a:lnTo>
                <a:lnTo>
                  <a:pt x="153" y="1"/>
                </a:lnTo>
                <a:lnTo>
                  <a:pt x="171" y="0"/>
                </a:lnTo>
                <a:lnTo>
                  <a:pt x="188" y="0"/>
                </a:lnTo>
                <a:lnTo>
                  <a:pt x="202" y="2"/>
                </a:lnTo>
                <a:lnTo>
                  <a:pt x="217" y="5"/>
                </a:lnTo>
                <a:lnTo>
                  <a:pt x="230" y="8"/>
                </a:lnTo>
                <a:lnTo>
                  <a:pt x="244" y="15"/>
                </a:lnTo>
                <a:lnTo>
                  <a:pt x="255" y="22"/>
                </a:lnTo>
                <a:lnTo>
                  <a:pt x="266" y="29"/>
                </a:lnTo>
                <a:lnTo>
                  <a:pt x="274" y="39"/>
                </a:lnTo>
                <a:lnTo>
                  <a:pt x="283" y="50"/>
                </a:lnTo>
                <a:lnTo>
                  <a:pt x="290" y="62"/>
                </a:lnTo>
                <a:lnTo>
                  <a:pt x="296" y="74"/>
                </a:lnTo>
                <a:lnTo>
                  <a:pt x="302" y="89"/>
                </a:lnTo>
                <a:lnTo>
                  <a:pt x="306" y="104"/>
                </a:lnTo>
                <a:lnTo>
                  <a:pt x="310" y="121"/>
                </a:lnTo>
                <a:lnTo>
                  <a:pt x="312" y="138"/>
                </a:lnTo>
                <a:lnTo>
                  <a:pt x="315" y="173"/>
                </a:lnTo>
                <a:lnTo>
                  <a:pt x="101" y="193"/>
                </a:lnTo>
                <a:lnTo>
                  <a:pt x="102" y="204"/>
                </a:lnTo>
                <a:lnTo>
                  <a:pt x="105" y="212"/>
                </a:lnTo>
                <a:lnTo>
                  <a:pt x="108" y="221"/>
                </a:lnTo>
                <a:lnTo>
                  <a:pt x="113" y="228"/>
                </a:lnTo>
                <a:lnTo>
                  <a:pt x="118" y="236"/>
                </a:lnTo>
                <a:lnTo>
                  <a:pt x="123" y="240"/>
                </a:lnTo>
                <a:lnTo>
                  <a:pt x="129" y="245"/>
                </a:lnTo>
                <a:lnTo>
                  <a:pt x="136" y="250"/>
                </a:lnTo>
                <a:lnTo>
                  <a:pt x="142" y="254"/>
                </a:lnTo>
                <a:lnTo>
                  <a:pt x="150" y="256"/>
                </a:lnTo>
                <a:lnTo>
                  <a:pt x="158" y="259"/>
                </a:lnTo>
                <a:lnTo>
                  <a:pt x="167" y="260"/>
                </a:lnTo>
                <a:lnTo>
                  <a:pt x="175" y="261"/>
                </a:lnTo>
                <a:lnTo>
                  <a:pt x="184" y="261"/>
                </a:lnTo>
                <a:lnTo>
                  <a:pt x="194" y="261"/>
                </a:lnTo>
                <a:lnTo>
                  <a:pt x="204" y="260"/>
                </a:lnTo>
                <a:lnTo>
                  <a:pt x="221" y="258"/>
                </a:lnTo>
                <a:lnTo>
                  <a:pt x="237" y="254"/>
                </a:lnTo>
                <a:lnTo>
                  <a:pt x="252" y="248"/>
                </a:lnTo>
                <a:lnTo>
                  <a:pt x="266" y="240"/>
                </a:lnTo>
                <a:lnTo>
                  <a:pt x="277" y="234"/>
                </a:lnTo>
                <a:lnTo>
                  <a:pt x="288" y="227"/>
                </a:lnTo>
                <a:lnTo>
                  <a:pt x="296" y="221"/>
                </a:lnTo>
                <a:lnTo>
                  <a:pt x="302" y="215"/>
                </a:lnTo>
                <a:lnTo>
                  <a:pt x="313" y="214"/>
                </a:lnTo>
                <a:lnTo>
                  <a:pt x="321" y="294"/>
                </a:lnTo>
                <a:lnTo>
                  <a:pt x="310" y="300"/>
                </a:lnTo>
                <a:lnTo>
                  <a:pt x="300" y="305"/>
                </a:lnTo>
                <a:lnTo>
                  <a:pt x="288" y="310"/>
                </a:lnTo>
                <a:lnTo>
                  <a:pt x="273" y="316"/>
                </a:lnTo>
                <a:lnTo>
                  <a:pt x="257" y="321"/>
                </a:lnTo>
                <a:lnTo>
                  <a:pt x="240" y="326"/>
                </a:lnTo>
                <a:lnTo>
                  <a:pt x="232" y="327"/>
                </a:lnTo>
                <a:lnTo>
                  <a:pt x="222" y="330"/>
                </a:lnTo>
                <a:lnTo>
                  <a:pt x="211" y="331"/>
                </a:lnTo>
                <a:lnTo>
                  <a:pt x="200" y="332"/>
                </a:lnTo>
                <a:close/>
                <a:moveTo>
                  <a:pt x="213" y="123"/>
                </a:moveTo>
                <a:lnTo>
                  <a:pt x="211" y="109"/>
                </a:lnTo>
                <a:lnTo>
                  <a:pt x="206" y="96"/>
                </a:lnTo>
                <a:lnTo>
                  <a:pt x="201" y="85"/>
                </a:lnTo>
                <a:lnTo>
                  <a:pt x="194" y="77"/>
                </a:lnTo>
                <a:lnTo>
                  <a:pt x="190" y="73"/>
                </a:lnTo>
                <a:lnTo>
                  <a:pt x="186" y="71"/>
                </a:lnTo>
                <a:lnTo>
                  <a:pt x="182" y="68"/>
                </a:lnTo>
                <a:lnTo>
                  <a:pt x="175" y="66"/>
                </a:lnTo>
                <a:lnTo>
                  <a:pt x="164" y="65"/>
                </a:lnTo>
                <a:lnTo>
                  <a:pt x="151" y="65"/>
                </a:lnTo>
                <a:lnTo>
                  <a:pt x="138" y="67"/>
                </a:lnTo>
                <a:lnTo>
                  <a:pt x="127" y="71"/>
                </a:lnTo>
                <a:lnTo>
                  <a:pt x="120" y="74"/>
                </a:lnTo>
                <a:lnTo>
                  <a:pt x="117" y="77"/>
                </a:lnTo>
                <a:lnTo>
                  <a:pt x="112" y="82"/>
                </a:lnTo>
                <a:lnTo>
                  <a:pt x="108" y="85"/>
                </a:lnTo>
                <a:lnTo>
                  <a:pt x="102" y="95"/>
                </a:lnTo>
                <a:lnTo>
                  <a:pt x="97" y="107"/>
                </a:lnTo>
                <a:lnTo>
                  <a:pt x="95" y="120"/>
                </a:lnTo>
                <a:lnTo>
                  <a:pt x="95" y="134"/>
                </a:lnTo>
                <a:lnTo>
                  <a:pt x="213" y="123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135920" y="2325600"/>
            <a:ext cx="112680" cy="163440"/>
          </a:xfrm>
          <a:custGeom>
            <a:avLst/>
            <a:gdLst/>
            <a:ahLst/>
            <a:rect l="l" t="t" r="r" b="b"/>
            <a:pathLst>
              <a:path w="258" h="410">
                <a:moveTo>
                  <a:pt x="181" y="409"/>
                </a:moveTo>
                <a:lnTo>
                  <a:pt x="166" y="410"/>
                </a:lnTo>
                <a:lnTo>
                  <a:pt x="153" y="410"/>
                </a:lnTo>
                <a:lnTo>
                  <a:pt x="141" y="409"/>
                </a:lnTo>
                <a:lnTo>
                  <a:pt x="129" y="408"/>
                </a:lnTo>
                <a:lnTo>
                  <a:pt x="119" y="405"/>
                </a:lnTo>
                <a:lnTo>
                  <a:pt x="109" y="401"/>
                </a:lnTo>
                <a:lnTo>
                  <a:pt x="99" y="398"/>
                </a:lnTo>
                <a:lnTo>
                  <a:pt x="92" y="392"/>
                </a:lnTo>
                <a:lnTo>
                  <a:pt x="85" y="386"/>
                </a:lnTo>
                <a:lnTo>
                  <a:pt x="79" y="379"/>
                </a:lnTo>
                <a:lnTo>
                  <a:pt x="74" y="371"/>
                </a:lnTo>
                <a:lnTo>
                  <a:pt x="69" y="361"/>
                </a:lnTo>
                <a:lnTo>
                  <a:pt x="65" y="351"/>
                </a:lnTo>
                <a:lnTo>
                  <a:pt x="61" y="340"/>
                </a:lnTo>
                <a:lnTo>
                  <a:pt x="59" y="327"/>
                </a:lnTo>
                <a:lnTo>
                  <a:pt x="58" y="314"/>
                </a:lnTo>
                <a:lnTo>
                  <a:pt x="43" y="167"/>
                </a:lnTo>
                <a:lnTo>
                  <a:pt x="6" y="171"/>
                </a:lnTo>
                <a:lnTo>
                  <a:pt x="0" y="102"/>
                </a:lnTo>
                <a:lnTo>
                  <a:pt x="37" y="99"/>
                </a:lnTo>
                <a:lnTo>
                  <a:pt x="30" y="8"/>
                </a:lnTo>
                <a:lnTo>
                  <a:pt x="127" y="0"/>
                </a:lnTo>
                <a:lnTo>
                  <a:pt x="136" y="90"/>
                </a:lnTo>
                <a:lnTo>
                  <a:pt x="230" y="81"/>
                </a:lnTo>
                <a:lnTo>
                  <a:pt x="236" y="150"/>
                </a:lnTo>
                <a:lnTo>
                  <a:pt x="142" y="158"/>
                </a:lnTo>
                <a:lnTo>
                  <a:pt x="152" y="270"/>
                </a:lnTo>
                <a:lnTo>
                  <a:pt x="153" y="285"/>
                </a:lnTo>
                <a:lnTo>
                  <a:pt x="155" y="298"/>
                </a:lnTo>
                <a:lnTo>
                  <a:pt x="157" y="310"/>
                </a:lnTo>
                <a:lnTo>
                  <a:pt x="162" y="320"/>
                </a:lnTo>
                <a:lnTo>
                  <a:pt x="164" y="325"/>
                </a:lnTo>
                <a:lnTo>
                  <a:pt x="168" y="328"/>
                </a:lnTo>
                <a:lnTo>
                  <a:pt x="171" y="332"/>
                </a:lnTo>
                <a:lnTo>
                  <a:pt x="176" y="334"/>
                </a:lnTo>
                <a:lnTo>
                  <a:pt x="182" y="337"/>
                </a:lnTo>
                <a:lnTo>
                  <a:pt x="190" y="337"/>
                </a:lnTo>
                <a:lnTo>
                  <a:pt x="197" y="338"/>
                </a:lnTo>
                <a:lnTo>
                  <a:pt x="207" y="337"/>
                </a:lnTo>
                <a:lnTo>
                  <a:pt x="215" y="336"/>
                </a:lnTo>
                <a:lnTo>
                  <a:pt x="226" y="332"/>
                </a:lnTo>
                <a:lnTo>
                  <a:pt x="237" y="328"/>
                </a:lnTo>
                <a:lnTo>
                  <a:pt x="243" y="325"/>
                </a:lnTo>
                <a:lnTo>
                  <a:pt x="252" y="323"/>
                </a:lnTo>
                <a:lnTo>
                  <a:pt x="258" y="393"/>
                </a:lnTo>
                <a:lnTo>
                  <a:pt x="242" y="398"/>
                </a:lnTo>
                <a:lnTo>
                  <a:pt x="225" y="403"/>
                </a:lnTo>
                <a:lnTo>
                  <a:pt x="215" y="404"/>
                </a:lnTo>
                <a:lnTo>
                  <a:pt x="206" y="406"/>
                </a:lnTo>
                <a:lnTo>
                  <a:pt x="193" y="408"/>
                </a:lnTo>
                <a:lnTo>
                  <a:pt x="181" y="409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499000" y="4619520"/>
            <a:ext cx="133560" cy="171720"/>
          </a:xfrm>
          <a:custGeom>
            <a:avLst/>
            <a:gdLst/>
            <a:ahLst/>
            <a:rect l="l" t="t" r="r" b="b"/>
            <a:pathLst>
              <a:path w="308" h="426">
                <a:moveTo>
                  <a:pt x="308" y="426"/>
                </a:moveTo>
                <a:lnTo>
                  <a:pt x="0" y="426"/>
                </a:lnTo>
                <a:lnTo>
                  <a:pt x="0" y="358"/>
                </a:lnTo>
                <a:lnTo>
                  <a:pt x="19" y="343"/>
                </a:lnTo>
                <a:lnTo>
                  <a:pt x="38" y="329"/>
                </a:lnTo>
                <a:lnTo>
                  <a:pt x="55" y="314"/>
                </a:lnTo>
                <a:lnTo>
                  <a:pt x="71" y="299"/>
                </a:lnTo>
                <a:lnTo>
                  <a:pt x="85" y="286"/>
                </a:lnTo>
                <a:lnTo>
                  <a:pt x="100" y="273"/>
                </a:lnTo>
                <a:lnTo>
                  <a:pt x="114" y="260"/>
                </a:lnTo>
                <a:lnTo>
                  <a:pt x="126" y="248"/>
                </a:lnTo>
                <a:lnTo>
                  <a:pt x="139" y="232"/>
                </a:lnTo>
                <a:lnTo>
                  <a:pt x="151" y="218"/>
                </a:lnTo>
                <a:lnTo>
                  <a:pt x="162" y="203"/>
                </a:lnTo>
                <a:lnTo>
                  <a:pt x="170" y="191"/>
                </a:lnTo>
                <a:lnTo>
                  <a:pt x="176" y="178"/>
                </a:lnTo>
                <a:lnTo>
                  <a:pt x="181" y="166"/>
                </a:lnTo>
                <a:lnTo>
                  <a:pt x="183" y="153"/>
                </a:lnTo>
                <a:lnTo>
                  <a:pt x="183" y="141"/>
                </a:lnTo>
                <a:lnTo>
                  <a:pt x="183" y="127"/>
                </a:lnTo>
                <a:lnTo>
                  <a:pt x="180" y="115"/>
                </a:lnTo>
                <a:lnTo>
                  <a:pt x="177" y="109"/>
                </a:lnTo>
                <a:lnTo>
                  <a:pt x="173" y="104"/>
                </a:lnTo>
                <a:lnTo>
                  <a:pt x="170" y="100"/>
                </a:lnTo>
                <a:lnTo>
                  <a:pt x="166" y="95"/>
                </a:lnTo>
                <a:lnTo>
                  <a:pt x="161" y="92"/>
                </a:lnTo>
                <a:lnTo>
                  <a:pt x="156" y="89"/>
                </a:lnTo>
                <a:lnTo>
                  <a:pt x="151" y="86"/>
                </a:lnTo>
                <a:lnTo>
                  <a:pt x="145" y="84"/>
                </a:lnTo>
                <a:lnTo>
                  <a:pt x="132" y="81"/>
                </a:lnTo>
                <a:lnTo>
                  <a:pt x="117" y="80"/>
                </a:lnTo>
                <a:lnTo>
                  <a:pt x="103" y="81"/>
                </a:lnTo>
                <a:lnTo>
                  <a:pt x="88" y="84"/>
                </a:lnTo>
                <a:lnTo>
                  <a:pt x="73" y="88"/>
                </a:lnTo>
                <a:lnTo>
                  <a:pt x="59" y="94"/>
                </a:lnTo>
                <a:lnTo>
                  <a:pt x="45" y="100"/>
                </a:lnTo>
                <a:lnTo>
                  <a:pt x="34" y="108"/>
                </a:lnTo>
                <a:lnTo>
                  <a:pt x="26" y="114"/>
                </a:lnTo>
                <a:lnTo>
                  <a:pt x="18" y="117"/>
                </a:lnTo>
                <a:lnTo>
                  <a:pt x="11" y="117"/>
                </a:lnTo>
                <a:lnTo>
                  <a:pt x="11" y="26"/>
                </a:lnTo>
                <a:lnTo>
                  <a:pt x="21" y="22"/>
                </a:lnTo>
                <a:lnTo>
                  <a:pt x="33" y="17"/>
                </a:lnTo>
                <a:lnTo>
                  <a:pt x="49" y="14"/>
                </a:lnTo>
                <a:lnTo>
                  <a:pt x="66" y="9"/>
                </a:lnTo>
                <a:lnTo>
                  <a:pt x="84" y="5"/>
                </a:lnTo>
                <a:lnTo>
                  <a:pt x="103" y="3"/>
                </a:lnTo>
                <a:lnTo>
                  <a:pt x="121" y="0"/>
                </a:lnTo>
                <a:lnTo>
                  <a:pt x="139" y="0"/>
                </a:lnTo>
                <a:lnTo>
                  <a:pt x="156" y="0"/>
                </a:lnTo>
                <a:lnTo>
                  <a:pt x="173" y="1"/>
                </a:lnTo>
                <a:lnTo>
                  <a:pt x="189" y="5"/>
                </a:lnTo>
                <a:lnTo>
                  <a:pt x="204" y="9"/>
                </a:lnTo>
                <a:lnTo>
                  <a:pt x="217" y="12"/>
                </a:lnTo>
                <a:lnTo>
                  <a:pt x="230" y="18"/>
                </a:lnTo>
                <a:lnTo>
                  <a:pt x="242" y="26"/>
                </a:lnTo>
                <a:lnTo>
                  <a:pt x="252" y="33"/>
                </a:lnTo>
                <a:lnTo>
                  <a:pt x="260" y="42"/>
                </a:lnTo>
                <a:lnTo>
                  <a:pt x="269" y="51"/>
                </a:lnTo>
                <a:lnTo>
                  <a:pt x="275" y="61"/>
                </a:lnTo>
                <a:lnTo>
                  <a:pt x="281" y="73"/>
                </a:lnTo>
                <a:lnTo>
                  <a:pt x="285" y="84"/>
                </a:lnTo>
                <a:lnTo>
                  <a:pt x="287" y="98"/>
                </a:lnTo>
                <a:lnTo>
                  <a:pt x="289" y="111"/>
                </a:lnTo>
                <a:lnTo>
                  <a:pt x="289" y="126"/>
                </a:lnTo>
                <a:lnTo>
                  <a:pt x="289" y="144"/>
                </a:lnTo>
                <a:lnTo>
                  <a:pt x="286" y="163"/>
                </a:lnTo>
                <a:lnTo>
                  <a:pt x="280" y="181"/>
                </a:lnTo>
                <a:lnTo>
                  <a:pt x="272" y="199"/>
                </a:lnTo>
                <a:lnTo>
                  <a:pt x="263" y="218"/>
                </a:lnTo>
                <a:lnTo>
                  <a:pt x="249" y="236"/>
                </a:lnTo>
                <a:lnTo>
                  <a:pt x="233" y="255"/>
                </a:lnTo>
                <a:lnTo>
                  <a:pt x="215" y="275"/>
                </a:lnTo>
                <a:lnTo>
                  <a:pt x="201" y="287"/>
                </a:lnTo>
                <a:lnTo>
                  <a:pt x="189" y="299"/>
                </a:lnTo>
                <a:lnTo>
                  <a:pt x="177" y="310"/>
                </a:lnTo>
                <a:lnTo>
                  <a:pt x="165" y="320"/>
                </a:lnTo>
                <a:lnTo>
                  <a:pt x="145" y="337"/>
                </a:lnTo>
                <a:lnTo>
                  <a:pt x="131" y="348"/>
                </a:lnTo>
                <a:lnTo>
                  <a:pt x="308" y="348"/>
                </a:lnTo>
                <a:lnTo>
                  <a:pt x="308" y="426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654520" y="4624560"/>
            <a:ext cx="135000" cy="168120"/>
          </a:xfrm>
          <a:custGeom>
            <a:avLst/>
            <a:gdLst/>
            <a:ahLst/>
            <a:rect l="l" t="t" r="r" b="b"/>
            <a:pathLst>
              <a:path w="307" h="428">
                <a:moveTo>
                  <a:pt x="307" y="278"/>
                </a:moveTo>
                <a:lnTo>
                  <a:pt x="305" y="294"/>
                </a:lnTo>
                <a:lnTo>
                  <a:pt x="304" y="310"/>
                </a:lnTo>
                <a:lnTo>
                  <a:pt x="301" y="324"/>
                </a:lnTo>
                <a:lnTo>
                  <a:pt x="296" y="339"/>
                </a:lnTo>
                <a:lnTo>
                  <a:pt x="290" y="352"/>
                </a:lnTo>
                <a:lnTo>
                  <a:pt x="281" y="364"/>
                </a:lnTo>
                <a:lnTo>
                  <a:pt x="272" y="375"/>
                </a:lnTo>
                <a:lnTo>
                  <a:pt x="261" y="386"/>
                </a:lnTo>
                <a:lnTo>
                  <a:pt x="250" y="396"/>
                </a:lnTo>
                <a:lnTo>
                  <a:pt x="238" y="405"/>
                </a:lnTo>
                <a:lnTo>
                  <a:pt x="225" y="412"/>
                </a:lnTo>
                <a:lnTo>
                  <a:pt x="210" y="417"/>
                </a:lnTo>
                <a:lnTo>
                  <a:pt x="194" y="422"/>
                </a:lnTo>
                <a:lnTo>
                  <a:pt x="176" y="426"/>
                </a:lnTo>
                <a:lnTo>
                  <a:pt x="156" y="428"/>
                </a:lnTo>
                <a:lnTo>
                  <a:pt x="136" y="428"/>
                </a:lnTo>
                <a:lnTo>
                  <a:pt x="112" y="428"/>
                </a:lnTo>
                <a:lnTo>
                  <a:pt x="92" y="427"/>
                </a:lnTo>
                <a:lnTo>
                  <a:pt x="73" y="424"/>
                </a:lnTo>
                <a:lnTo>
                  <a:pt x="55" y="421"/>
                </a:lnTo>
                <a:lnTo>
                  <a:pt x="39" y="417"/>
                </a:lnTo>
                <a:lnTo>
                  <a:pt x="25" y="412"/>
                </a:lnTo>
                <a:lnTo>
                  <a:pt x="11" y="408"/>
                </a:lnTo>
                <a:lnTo>
                  <a:pt x="0" y="404"/>
                </a:lnTo>
                <a:lnTo>
                  <a:pt x="0" y="312"/>
                </a:lnTo>
                <a:lnTo>
                  <a:pt x="10" y="312"/>
                </a:lnTo>
                <a:lnTo>
                  <a:pt x="17" y="317"/>
                </a:lnTo>
                <a:lnTo>
                  <a:pt x="27" y="322"/>
                </a:lnTo>
                <a:lnTo>
                  <a:pt x="38" y="328"/>
                </a:lnTo>
                <a:lnTo>
                  <a:pt x="53" y="334"/>
                </a:lnTo>
                <a:lnTo>
                  <a:pt x="67" y="339"/>
                </a:lnTo>
                <a:lnTo>
                  <a:pt x="83" y="344"/>
                </a:lnTo>
                <a:lnTo>
                  <a:pt x="99" y="346"/>
                </a:lnTo>
                <a:lnTo>
                  <a:pt x="117" y="347"/>
                </a:lnTo>
                <a:lnTo>
                  <a:pt x="134" y="346"/>
                </a:lnTo>
                <a:lnTo>
                  <a:pt x="153" y="344"/>
                </a:lnTo>
                <a:lnTo>
                  <a:pt x="161" y="341"/>
                </a:lnTo>
                <a:lnTo>
                  <a:pt x="170" y="338"/>
                </a:lnTo>
                <a:lnTo>
                  <a:pt x="176" y="333"/>
                </a:lnTo>
                <a:lnTo>
                  <a:pt x="183" y="328"/>
                </a:lnTo>
                <a:lnTo>
                  <a:pt x="191" y="319"/>
                </a:lnTo>
                <a:lnTo>
                  <a:pt x="196" y="310"/>
                </a:lnTo>
                <a:lnTo>
                  <a:pt x="198" y="303"/>
                </a:lnTo>
                <a:lnTo>
                  <a:pt x="199" y="297"/>
                </a:lnTo>
                <a:lnTo>
                  <a:pt x="200" y="290"/>
                </a:lnTo>
                <a:lnTo>
                  <a:pt x="200" y="281"/>
                </a:lnTo>
                <a:lnTo>
                  <a:pt x="200" y="274"/>
                </a:lnTo>
                <a:lnTo>
                  <a:pt x="199" y="268"/>
                </a:lnTo>
                <a:lnTo>
                  <a:pt x="197" y="262"/>
                </a:lnTo>
                <a:lnTo>
                  <a:pt x="194" y="257"/>
                </a:lnTo>
                <a:lnTo>
                  <a:pt x="192" y="251"/>
                </a:lnTo>
                <a:lnTo>
                  <a:pt x="188" y="247"/>
                </a:lnTo>
                <a:lnTo>
                  <a:pt x="183" y="244"/>
                </a:lnTo>
                <a:lnTo>
                  <a:pt x="178" y="240"/>
                </a:lnTo>
                <a:lnTo>
                  <a:pt x="171" y="235"/>
                </a:lnTo>
                <a:lnTo>
                  <a:pt x="163" y="231"/>
                </a:lnTo>
                <a:lnTo>
                  <a:pt x="154" y="229"/>
                </a:lnTo>
                <a:lnTo>
                  <a:pt x="144" y="228"/>
                </a:lnTo>
                <a:lnTo>
                  <a:pt x="126" y="225"/>
                </a:lnTo>
                <a:lnTo>
                  <a:pt x="109" y="224"/>
                </a:lnTo>
                <a:lnTo>
                  <a:pt x="98" y="225"/>
                </a:lnTo>
                <a:lnTo>
                  <a:pt x="87" y="225"/>
                </a:lnTo>
                <a:lnTo>
                  <a:pt x="76" y="226"/>
                </a:lnTo>
                <a:lnTo>
                  <a:pt x="65" y="228"/>
                </a:lnTo>
                <a:lnTo>
                  <a:pt x="54" y="230"/>
                </a:lnTo>
                <a:lnTo>
                  <a:pt x="44" y="233"/>
                </a:lnTo>
                <a:lnTo>
                  <a:pt x="35" y="234"/>
                </a:lnTo>
                <a:lnTo>
                  <a:pt x="27" y="236"/>
                </a:lnTo>
                <a:lnTo>
                  <a:pt x="17" y="236"/>
                </a:lnTo>
                <a:lnTo>
                  <a:pt x="17" y="0"/>
                </a:lnTo>
                <a:lnTo>
                  <a:pt x="294" y="0"/>
                </a:lnTo>
                <a:lnTo>
                  <a:pt x="294" y="80"/>
                </a:lnTo>
                <a:lnTo>
                  <a:pt x="117" y="80"/>
                </a:lnTo>
                <a:lnTo>
                  <a:pt x="117" y="149"/>
                </a:lnTo>
                <a:lnTo>
                  <a:pt x="126" y="149"/>
                </a:lnTo>
                <a:lnTo>
                  <a:pt x="137" y="148"/>
                </a:lnTo>
                <a:lnTo>
                  <a:pt x="148" y="148"/>
                </a:lnTo>
                <a:lnTo>
                  <a:pt x="155" y="148"/>
                </a:lnTo>
                <a:lnTo>
                  <a:pt x="170" y="148"/>
                </a:lnTo>
                <a:lnTo>
                  <a:pt x="185" y="149"/>
                </a:lnTo>
                <a:lnTo>
                  <a:pt x="198" y="152"/>
                </a:lnTo>
                <a:lnTo>
                  <a:pt x="211" y="154"/>
                </a:lnTo>
                <a:lnTo>
                  <a:pt x="224" y="158"/>
                </a:lnTo>
                <a:lnTo>
                  <a:pt x="235" y="162"/>
                </a:lnTo>
                <a:lnTo>
                  <a:pt x="246" y="167"/>
                </a:lnTo>
                <a:lnTo>
                  <a:pt x="257" y="173"/>
                </a:lnTo>
                <a:lnTo>
                  <a:pt x="268" y="181"/>
                </a:lnTo>
                <a:lnTo>
                  <a:pt x="277" y="191"/>
                </a:lnTo>
                <a:lnTo>
                  <a:pt x="286" y="202"/>
                </a:lnTo>
                <a:lnTo>
                  <a:pt x="293" y="214"/>
                </a:lnTo>
                <a:lnTo>
                  <a:pt x="299" y="229"/>
                </a:lnTo>
                <a:lnTo>
                  <a:pt x="303" y="244"/>
                </a:lnTo>
                <a:lnTo>
                  <a:pt x="305" y="261"/>
                </a:lnTo>
                <a:lnTo>
                  <a:pt x="307" y="278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813280" y="4619520"/>
            <a:ext cx="273240" cy="173160"/>
          </a:xfrm>
          <a:custGeom>
            <a:avLst/>
            <a:gdLst/>
            <a:ahLst/>
            <a:rect l="l" t="t" r="r" b="b"/>
            <a:pathLst>
              <a:path w="629" h="435">
                <a:moveTo>
                  <a:pt x="243" y="136"/>
                </a:moveTo>
                <a:lnTo>
                  <a:pt x="243" y="153"/>
                </a:lnTo>
                <a:lnTo>
                  <a:pt x="242" y="167"/>
                </a:lnTo>
                <a:lnTo>
                  <a:pt x="239" y="182"/>
                </a:lnTo>
                <a:lnTo>
                  <a:pt x="236" y="197"/>
                </a:lnTo>
                <a:lnTo>
                  <a:pt x="232" y="209"/>
                </a:lnTo>
                <a:lnTo>
                  <a:pt x="226" y="220"/>
                </a:lnTo>
                <a:lnTo>
                  <a:pt x="220" y="230"/>
                </a:lnTo>
                <a:lnTo>
                  <a:pt x="212" y="240"/>
                </a:lnTo>
                <a:lnTo>
                  <a:pt x="204" y="247"/>
                </a:lnTo>
                <a:lnTo>
                  <a:pt x="195" y="254"/>
                </a:lnTo>
                <a:lnTo>
                  <a:pt x="186" y="259"/>
                </a:lnTo>
                <a:lnTo>
                  <a:pt x="175" y="264"/>
                </a:lnTo>
                <a:lnTo>
                  <a:pt x="162" y="268"/>
                </a:lnTo>
                <a:lnTo>
                  <a:pt x="150" y="271"/>
                </a:lnTo>
                <a:lnTo>
                  <a:pt x="137" y="273"/>
                </a:lnTo>
                <a:lnTo>
                  <a:pt x="122" y="273"/>
                </a:lnTo>
                <a:lnTo>
                  <a:pt x="107" y="273"/>
                </a:lnTo>
                <a:lnTo>
                  <a:pt x="94" y="271"/>
                </a:lnTo>
                <a:lnTo>
                  <a:pt x="81" y="268"/>
                </a:lnTo>
                <a:lnTo>
                  <a:pt x="70" y="264"/>
                </a:lnTo>
                <a:lnTo>
                  <a:pt x="59" y="260"/>
                </a:lnTo>
                <a:lnTo>
                  <a:pt x="48" y="254"/>
                </a:lnTo>
                <a:lnTo>
                  <a:pt x="39" y="247"/>
                </a:lnTo>
                <a:lnTo>
                  <a:pt x="30" y="240"/>
                </a:lnTo>
                <a:lnTo>
                  <a:pt x="23" y="230"/>
                </a:lnTo>
                <a:lnTo>
                  <a:pt x="17" y="220"/>
                </a:lnTo>
                <a:lnTo>
                  <a:pt x="12" y="209"/>
                </a:lnTo>
                <a:lnTo>
                  <a:pt x="7" y="197"/>
                </a:lnTo>
                <a:lnTo>
                  <a:pt x="4" y="183"/>
                </a:lnTo>
                <a:lnTo>
                  <a:pt x="1" y="169"/>
                </a:lnTo>
                <a:lnTo>
                  <a:pt x="0" y="153"/>
                </a:lnTo>
                <a:lnTo>
                  <a:pt x="0" y="137"/>
                </a:lnTo>
                <a:lnTo>
                  <a:pt x="0" y="120"/>
                </a:lnTo>
                <a:lnTo>
                  <a:pt x="1" y="104"/>
                </a:lnTo>
                <a:lnTo>
                  <a:pt x="4" y="89"/>
                </a:lnTo>
                <a:lnTo>
                  <a:pt x="7" y="76"/>
                </a:lnTo>
                <a:lnTo>
                  <a:pt x="12" y="64"/>
                </a:lnTo>
                <a:lnTo>
                  <a:pt x="17" y="53"/>
                </a:lnTo>
                <a:lnTo>
                  <a:pt x="24" y="43"/>
                </a:lnTo>
                <a:lnTo>
                  <a:pt x="32" y="33"/>
                </a:lnTo>
                <a:lnTo>
                  <a:pt x="39" y="26"/>
                </a:lnTo>
                <a:lnTo>
                  <a:pt x="49" y="18"/>
                </a:lnTo>
                <a:lnTo>
                  <a:pt x="59" y="14"/>
                </a:lnTo>
                <a:lnTo>
                  <a:pt x="70" y="9"/>
                </a:lnTo>
                <a:lnTo>
                  <a:pt x="82" y="5"/>
                </a:lnTo>
                <a:lnTo>
                  <a:pt x="94" y="1"/>
                </a:lnTo>
                <a:lnTo>
                  <a:pt x="107" y="0"/>
                </a:lnTo>
                <a:lnTo>
                  <a:pt x="122" y="0"/>
                </a:lnTo>
                <a:lnTo>
                  <a:pt x="137" y="0"/>
                </a:lnTo>
                <a:lnTo>
                  <a:pt x="151" y="1"/>
                </a:lnTo>
                <a:lnTo>
                  <a:pt x="164" y="5"/>
                </a:lnTo>
                <a:lnTo>
                  <a:pt x="176" y="9"/>
                </a:lnTo>
                <a:lnTo>
                  <a:pt x="187" y="14"/>
                </a:lnTo>
                <a:lnTo>
                  <a:pt x="197" y="18"/>
                </a:lnTo>
                <a:lnTo>
                  <a:pt x="205" y="26"/>
                </a:lnTo>
                <a:lnTo>
                  <a:pt x="214" y="33"/>
                </a:lnTo>
                <a:lnTo>
                  <a:pt x="221" y="43"/>
                </a:lnTo>
                <a:lnTo>
                  <a:pt x="227" y="53"/>
                </a:lnTo>
                <a:lnTo>
                  <a:pt x="232" y="64"/>
                </a:lnTo>
                <a:lnTo>
                  <a:pt x="236" y="76"/>
                </a:lnTo>
                <a:lnTo>
                  <a:pt x="239" y="89"/>
                </a:lnTo>
                <a:lnTo>
                  <a:pt x="242" y="104"/>
                </a:lnTo>
                <a:lnTo>
                  <a:pt x="243" y="119"/>
                </a:lnTo>
                <a:lnTo>
                  <a:pt x="243" y="136"/>
                </a:lnTo>
                <a:close/>
                <a:moveTo>
                  <a:pt x="462" y="7"/>
                </a:moveTo>
                <a:lnTo>
                  <a:pt x="242" y="426"/>
                </a:lnTo>
                <a:lnTo>
                  <a:pt x="167" y="426"/>
                </a:lnTo>
                <a:lnTo>
                  <a:pt x="387" y="7"/>
                </a:lnTo>
                <a:lnTo>
                  <a:pt x="462" y="7"/>
                </a:lnTo>
                <a:close/>
                <a:moveTo>
                  <a:pt x="629" y="298"/>
                </a:moveTo>
                <a:lnTo>
                  <a:pt x="629" y="315"/>
                </a:lnTo>
                <a:lnTo>
                  <a:pt x="628" y="331"/>
                </a:lnTo>
                <a:lnTo>
                  <a:pt x="625" y="346"/>
                </a:lnTo>
                <a:lnTo>
                  <a:pt x="622" y="359"/>
                </a:lnTo>
                <a:lnTo>
                  <a:pt x="617" y="371"/>
                </a:lnTo>
                <a:lnTo>
                  <a:pt x="612" y="382"/>
                </a:lnTo>
                <a:lnTo>
                  <a:pt x="606" y="392"/>
                </a:lnTo>
                <a:lnTo>
                  <a:pt x="598" y="402"/>
                </a:lnTo>
                <a:lnTo>
                  <a:pt x="590" y="409"/>
                </a:lnTo>
                <a:lnTo>
                  <a:pt x="581" y="417"/>
                </a:lnTo>
                <a:lnTo>
                  <a:pt x="572" y="423"/>
                </a:lnTo>
                <a:lnTo>
                  <a:pt x="561" y="426"/>
                </a:lnTo>
                <a:lnTo>
                  <a:pt x="548" y="431"/>
                </a:lnTo>
                <a:lnTo>
                  <a:pt x="536" y="434"/>
                </a:lnTo>
                <a:lnTo>
                  <a:pt x="523" y="435"/>
                </a:lnTo>
                <a:lnTo>
                  <a:pt x="508" y="435"/>
                </a:lnTo>
                <a:lnTo>
                  <a:pt x="493" y="435"/>
                </a:lnTo>
                <a:lnTo>
                  <a:pt x="480" y="434"/>
                </a:lnTo>
                <a:lnTo>
                  <a:pt x="467" y="431"/>
                </a:lnTo>
                <a:lnTo>
                  <a:pt x="456" y="426"/>
                </a:lnTo>
                <a:lnTo>
                  <a:pt x="445" y="423"/>
                </a:lnTo>
                <a:lnTo>
                  <a:pt x="434" y="417"/>
                </a:lnTo>
                <a:lnTo>
                  <a:pt x="425" y="409"/>
                </a:lnTo>
                <a:lnTo>
                  <a:pt x="416" y="402"/>
                </a:lnTo>
                <a:lnTo>
                  <a:pt x="409" y="392"/>
                </a:lnTo>
                <a:lnTo>
                  <a:pt x="403" y="382"/>
                </a:lnTo>
                <a:lnTo>
                  <a:pt x="398" y="371"/>
                </a:lnTo>
                <a:lnTo>
                  <a:pt x="393" y="359"/>
                </a:lnTo>
                <a:lnTo>
                  <a:pt x="390" y="346"/>
                </a:lnTo>
                <a:lnTo>
                  <a:pt x="387" y="331"/>
                </a:lnTo>
                <a:lnTo>
                  <a:pt x="386" y="315"/>
                </a:lnTo>
                <a:lnTo>
                  <a:pt x="386" y="299"/>
                </a:lnTo>
                <a:lnTo>
                  <a:pt x="386" y="282"/>
                </a:lnTo>
                <a:lnTo>
                  <a:pt x="387" y="266"/>
                </a:lnTo>
                <a:lnTo>
                  <a:pt x="390" y="252"/>
                </a:lnTo>
                <a:lnTo>
                  <a:pt x="393" y="238"/>
                </a:lnTo>
                <a:lnTo>
                  <a:pt x="398" y="226"/>
                </a:lnTo>
                <a:lnTo>
                  <a:pt x="403" y="215"/>
                </a:lnTo>
                <a:lnTo>
                  <a:pt x="410" y="205"/>
                </a:lnTo>
                <a:lnTo>
                  <a:pt x="418" y="197"/>
                </a:lnTo>
                <a:lnTo>
                  <a:pt x="425" y="188"/>
                </a:lnTo>
                <a:lnTo>
                  <a:pt x="435" y="181"/>
                </a:lnTo>
                <a:lnTo>
                  <a:pt x="445" y="176"/>
                </a:lnTo>
                <a:lnTo>
                  <a:pt x="456" y="171"/>
                </a:lnTo>
                <a:lnTo>
                  <a:pt x="468" y="167"/>
                </a:lnTo>
                <a:lnTo>
                  <a:pt x="480" y="165"/>
                </a:lnTo>
                <a:lnTo>
                  <a:pt x="493" y="163"/>
                </a:lnTo>
                <a:lnTo>
                  <a:pt x="508" y="163"/>
                </a:lnTo>
                <a:lnTo>
                  <a:pt x="523" y="163"/>
                </a:lnTo>
                <a:lnTo>
                  <a:pt x="536" y="165"/>
                </a:lnTo>
                <a:lnTo>
                  <a:pt x="550" y="167"/>
                </a:lnTo>
                <a:lnTo>
                  <a:pt x="562" y="171"/>
                </a:lnTo>
                <a:lnTo>
                  <a:pt x="573" y="176"/>
                </a:lnTo>
                <a:lnTo>
                  <a:pt x="583" y="181"/>
                </a:lnTo>
                <a:lnTo>
                  <a:pt x="591" y="188"/>
                </a:lnTo>
                <a:lnTo>
                  <a:pt x="600" y="197"/>
                </a:lnTo>
                <a:lnTo>
                  <a:pt x="606" y="205"/>
                </a:lnTo>
                <a:lnTo>
                  <a:pt x="613" y="215"/>
                </a:lnTo>
                <a:lnTo>
                  <a:pt x="618" y="226"/>
                </a:lnTo>
                <a:lnTo>
                  <a:pt x="622" y="238"/>
                </a:lnTo>
                <a:lnTo>
                  <a:pt x="625" y="252"/>
                </a:lnTo>
                <a:lnTo>
                  <a:pt x="628" y="266"/>
                </a:lnTo>
                <a:lnTo>
                  <a:pt x="629" y="281"/>
                </a:lnTo>
                <a:lnTo>
                  <a:pt x="629" y="298"/>
                </a:lnTo>
                <a:close/>
                <a:moveTo>
                  <a:pt x="164" y="136"/>
                </a:moveTo>
                <a:lnTo>
                  <a:pt x="164" y="120"/>
                </a:lnTo>
                <a:lnTo>
                  <a:pt x="162" y="104"/>
                </a:lnTo>
                <a:lnTo>
                  <a:pt x="160" y="91"/>
                </a:lnTo>
                <a:lnTo>
                  <a:pt x="156" y="80"/>
                </a:lnTo>
                <a:lnTo>
                  <a:pt x="154" y="75"/>
                </a:lnTo>
                <a:lnTo>
                  <a:pt x="150" y="71"/>
                </a:lnTo>
                <a:lnTo>
                  <a:pt x="146" y="67"/>
                </a:lnTo>
                <a:lnTo>
                  <a:pt x="143" y="65"/>
                </a:lnTo>
                <a:lnTo>
                  <a:pt x="139" y="62"/>
                </a:lnTo>
                <a:lnTo>
                  <a:pt x="134" y="61"/>
                </a:lnTo>
                <a:lnTo>
                  <a:pt x="128" y="60"/>
                </a:lnTo>
                <a:lnTo>
                  <a:pt x="122" y="60"/>
                </a:lnTo>
                <a:lnTo>
                  <a:pt x="116" y="60"/>
                </a:lnTo>
                <a:lnTo>
                  <a:pt x="110" y="61"/>
                </a:lnTo>
                <a:lnTo>
                  <a:pt x="105" y="62"/>
                </a:lnTo>
                <a:lnTo>
                  <a:pt x="101" y="65"/>
                </a:lnTo>
                <a:lnTo>
                  <a:pt x="98" y="67"/>
                </a:lnTo>
                <a:lnTo>
                  <a:pt x="94" y="71"/>
                </a:lnTo>
                <a:lnTo>
                  <a:pt x="91" y="75"/>
                </a:lnTo>
                <a:lnTo>
                  <a:pt x="89" y="80"/>
                </a:lnTo>
                <a:lnTo>
                  <a:pt x="85" y="91"/>
                </a:lnTo>
                <a:lnTo>
                  <a:pt x="83" y="104"/>
                </a:lnTo>
                <a:lnTo>
                  <a:pt x="82" y="120"/>
                </a:lnTo>
                <a:lnTo>
                  <a:pt x="82" y="137"/>
                </a:lnTo>
                <a:lnTo>
                  <a:pt x="82" y="155"/>
                </a:lnTo>
                <a:lnTo>
                  <a:pt x="83" y="170"/>
                </a:lnTo>
                <a:lnTo>
                  <a:pt x="84" y="182"/>
                </a:lnTo>
                <a:lnTo>
                  <a:pt x="89" y="193"/>
                </a:lnTo>
                <a:lnTo>
                  <a:pt x="91" y="198"/>
                </a:lnTo>
                <a:lnTo>
                  <a:pt x="94" y="202"/>
                </a:lnTo>
                <a:lnTo>
                  <a:pt x="98" y="205"/>
                </a:lnTo>
                <a:lnTo>
                  <a:pt x="101" y="208"/>
                </a:lnTo>
                <a:lnTo>
                  <a:pt x="105" y="210"/>
                </a:lnTo>
                <a:lnTo>
                  <a:pt x="111" y="211"/>
                </a:lnTo>
                <a:lnTo>
                  <a:pt x="116" y="213"/>
                </a:lnTo>
                <a:lnTo>
                  <a:pt x="122" y="214"/>
                </a:lnTo>
                <a:lnTo>
                  <a:pt x="128" y="213"/>
                </a:lnTo>
                <a:lnTo>
                  <a:pt x="134" y="211"/>
                </a:lnTo>
                <a:lnTo>
                  <a:pt x="139" y="210"/>
                </a:lnTo>
                <a:lnTo>
                  <a:pt x="143" y="208"/>
                </a:lnTo>
                <a:lnTo>
                  <a:pt x="146" y="205"/>
                </a:lnTo>
                <a:lnTo>
                  <a:pt x="150" y="202"/>
                </a:lnTo>
                <a:lnTo>
                  <a:pt x="154" y="198"/>
                </a:lnTo>
                <a:lnTo>
                  <a:pt x="156" y="193"/>
                </a:lnTo>
                <a:lnTo>
                  <a:pt x="159" y="183"/>
                </a:lnTo>
                <a:lnTo>
                  <a:pt x="161" y="170"/>
                </a:lnTo>
                <a:lnTo>
                  <a:pt x="162" y="154"/>
                </a:lnTo>
                <a:lnTo>
                  <a:pt x="164" y="136"/>
                </a:lnTo>
                <a:close/>
                <a:moveTo>
                  <a:pt x="550" y="298"/>
                </a:moveTo>
                <a:lnTo>
                  <a:pt x="550" y="282"/>
                </a:lnTo>
                <a:lnTo>
                  <a:pt x="548" y="266"/>
                </a:lnTo>
                <a:lnTo>
                  <a:pt x="546" y="253"/>
                </a:lnTo>
                <a:lnTo>
                  <a:pt x="542" y="242"/>
                </a:lnTo>
                <a:lnTo>
                  <a:pt x="540" y="237"/>
                </a:lnTo>
                <a:lnTo>
                  <a:pt x="536" y="233"/>
                </a:lnTo>
                <a:lnTo>
                  <a:pt x="532" y="230"/>
                </a:lnTo>
                <a:lnTo>
                  <a:pt x="529" y="227"/>
                </a:lnTo>
                <a:lnTo>
                  <a:pt x="525" y="225"/>
                </a:lnTo>
                <a:lnTo>
                  <a:pt x="520" y="224"/>
                </a:lnTo>
                <a:lnTo>
                  <a:pt x="514" y="222"/>
                </a:lnTo>
                <a:lnTo>
                  <a:pt x="508" y="222"/>
                </a:lnTo>
                <a:lnTo>
                  <a:pt x="502" y="222"/>
                </a:lnTo>
                <a:lnTo>
                  <a:pt x="496" y="224"/>
                </a:lnTo>
                <a:lnTo>
                  <a:pt x="491" y="225"/>
                </a:lnTo>
                <a:lnTo>
                  <a:pt x="487" y="227"/>
                </a:lnTo>
                <a:lnTo>
                  <a:pt x="484" y="230"/>
                </a:lnTo>
                <a:lnTo>
                  <a:pt x="480" y="233"/>
                </a:lnTo>
                <a:lnTo>
                  <a:pt x="478" y="237"/>
                </a:lnTo>
                <a:lnTo>
                  <a:pt x="475" y="242"/>
                </a:lnTo>
                <a:lnTo>
                  <a:pt x="471" y="253"/>
                </a:lnTo>
                <a:lnTo>
                  <a:pt x="469" y="266"/>
                </a:lnTo>
                <a:lnTo>
                  <a:pt x="468" y="282"/>
                </a:lnTo>
                <a:lnTo>
                  <a:pt x="468" y="299"/>
                </a:lnTo>
                <a:lnTo>
                  <a:pt x="468" y="318"/>
                </a:lnTo>
                <a:lnTo>
                  <a:pt x="469" y="332"/>
                </a:lnTo>
                <a:lnTo>
                  <a:pt x="470" y="345"/>
                </a:lnTo>
                <a:lnTo>
                  <a:pt x="475" y="356"/>
                </a:lnTo>
                <a:lnTo>
                  <a:pt x="478" y="360"/>
                </a:lnTo>
                <a:lnTo>
                  <a:pt x="480" y="364"/>
                </a:lnTo>
                <a:lnTo>
                  <a:pt x="484" y="368"/>
                </a:lnTo>
                <a:lnTo>
                  <a:pt x="487" y="370"/>
                </a:lnTo>
                <a:lnTo>
                  <a:pt x="491" y="373"/>
                </a:lnTo>
                <a:lnTo>
                  <a:pt x="497" y="375"/>
                </a:lnTo>
                <a:lnTo>
                  <a:pt x="502" y="375"/>
                </a:lnTo>
                <a:lnTo>
                  <a:pt x="508" y="376"/>
                </a:lnTo>
                <a:lnTo>
                  <a:pt x="514" y="375"/>
                </a:lnTo>
                <a:lnTo>
                  <a:pt x="520" y="375"/>
                </a:lnTo>
                <a:lnTo>
                  <a:pt x="525" y="373"/>
                </a:lnTo>
                <a:lnTo>
                  <a:pt x="529" y="370"/>
                </a:lnTo>
                <a:lnTo>
                  <a:pt x="532" y="368"/>
                </a:lnTo>
                <a:lnTo>
                  <a:pt x="536" y="364"/>
                </a:lnTo>
                <a:lnTo>
                  <a:pt x="540" y="360"/>
                </a:lnTo>
                <a:lnTo>
                  <a:pt x="542" y="356"/>
                </a:lnTo>
                <a:lnTo>
                  <a:pt x="545" y="346"/>
                </a:lnTo>
                <a:lnTo>
                  <a:pt x="547" y="332"/>
                </a:lnTo>
                <a:lnTo>
                  <a:pt x="548" y="317"/>
                </a:lnTo>
                <a:lnTo>
                  <a:pt x="550" y="298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819920" y="4176720"/>
            <a:ext cx="146160" cy="176040"/>
          </a:xfrm>
          <a:custGeom>
            <a:avLst/>
            <a:gdLst/>
            <a:ahLst/>
            <a:rect l="l" t="t" r="r" b="b"/>
            <a:pathLst>
              <a:path w="331" h="438">
                <a:moveTo>
                  <a:pt x="331" y="311"/>
                </a:moveTo>
                <a:lnTo>
                  <a:pt x="331" y="324"/>
                </a:lnTo>
                <a:lnTo>
                  <a:pt x="329" y="338"/>
                </a:lnTo>
                <a:lnTo>
                  <a:pt x="325" y="350"/>
                </a:lnTo>
                <a:lnTo>
                  <a:pt x="320" y="361"/>
                </a:lnTo>
                <a:lnTo>
                  <a:pt x="314" y="373"/>
                </a:lnTo>
                <a:lnTo>
                  <a:pt x="307" y="383"/>
                </a:lnTo>
                <a:lnTo>
                  <a:pt x="298" y="393"/>
                </a:lnTo>
                <a:lnTo>
                  <a:pt x="287" y="401"/>
                </a:lnTo>
                <a:lnTo>
                  <a:pt x="276" y="410"/>
                </a:lnTo>
                <a:lnTo>
                  <a:pt x="264" y="417"/>
                </a:lnTo>
                <a:lnTo>
                  <a:pt x="251" y="423"/>
                </a:lnTo>
                <a:lnTo>
                  <a:pt x="236" y="428"/>
                </a:lnTo>
                <a:lnTo>
                  <a:pt x="220" y="432"/>
                </a:lnTo>
                <a:lnTo>
                  <a:pt x="203" y="436"/>
                </a:lnTo>
                <a:lnTo>
                  <a:pt x="185" y="437"/>
                </a:lnTo>
                <a:lnTo>
                  <a:pt x="165" y="438"/>
                </a:lnTo>
                <a:lnTo>
                  <a:pt x="145" y="437"/>
                </a:lnTo>
                <a:lnTo>
                  <a:pt x="126" y="436"/>
                </a:lnTo>
                <a:lnTo>
                  <a:pt x="108" y="432"/>
                </a:lnTo>
                <a:lnTo>
                  <a:pt x="92" y="428"/>
                </a:lnTo>
                <a:lnTo>
                  <a:pt x="76" y="422"/>
                </a:lnTo>
                <a:lnTo>
                  <a:pt x="63" y="416"/>
                </a:lnTo>
                <a:lnTo>
                  <a:pt x="50" y="410"/>
                </a:lnTo>
                <a:lnTo>
                  <a:pt x="39" y="401"/>
                </a:lnTo>
                <a:lnTo>
                  <a:pt x="30" y="393"/>
                </a:lnTo>
                <a:lnTo>
                  <a:pt x="22" y="383"/>
                </a:lnTo>
                <a:lnTo>
                  <a:pt x="15" y="373"/>
                </a:lnTo>
                <a:lnTo>
                  <a:pt x="10" y="362"/>
                </a:lnTo>
                <a:lnTo>
                  <a:pt x="5" y="351"/>
                </a:lnTo>
                <a:lnTo>
                  <a:pt x="3" y="339"/>
                </a:lnTo>
                <a:lnTo>
                  <a:pt x="0" y="327"/>
                </a:lnTo>
                <a:lnTo>
                  <a:pt x="0" y="315"/>
                </a:lnTo>
                <a:lnTo>
                  <a:pt x="0" y="306"/>
                </a:lnTo>
                <a:lnTo>
                  <a:pt x="2" y="298"/>
                </a:lnTo>
                <a:lnTo>
                  <a:pt x="3" y="290"/>
                </a:lnTo>
                <a:lnTo>
                  <a:pt x="5" y="282"/>
                </a:lnTo>
                <a:lnTo>
                  <a:pt x="8" y="274"/>
                </a:lnTo>
                <a:lnTo>
                  <a:pt x="11" y="268"/>
                </a:lnTo>
                <a:lnTo>
                  <a:pt x="15" y="261"/>
                </a:lnTo>
                <a:lnTo>
                  <a:pt x="20" y="255"/>
                </a:lnTo>
                <a:lnTo>
                  <a:pt x="31" y="244"/>
                </a:lnTo>
                <a:lnTo>
                  <a:pt x="44" y="233"/>
                </a:lnTo>
                <a:lnTo>
                  <a:pt x="60" y="224"/>
                </a:lnTo>
                <a:lnTo>
                  <a:pt x="77" y="216"/>
                </a:lnTo>
                <a:lnTo>
                  <a:pt x="77" y="213"/>
                </a:lnTo>
                <a:lnTo>
                  <a:pt x="60" y="204"/>
                </a:lnTo>
                <a:lnTo>
                  <a:pt x="47" y="194"/>
                </a:lnTo>
                <a:lnTo>
                  <a:pt x="41" y="188"/>
                </a:lnTo>
                <a:lnTo>
                  <a:pt x="35" y="183"/>
                </a:lnTo>
                <a:lnTo>
                  <a:pt x="30" y="177"/>
                </a:lnTo>
                <a:lnTo>
                  <a:pt x="26" y="171"/>
                </a:lnTo>
                <a:lnTo>
                  <a:pt x="20" y="157"/>
                </a:lnTo>
                <a:lnTo>
                  <a:pt x="15" y="142"/>
                </a:lnTo>
                <a:lnTo>
                  <a:pt x="13" y="128"/>
                </a:lnTo>
                <a:lnTo>
                  <a:pt x="11" y="113"/>
                </a:lnTo>
                <a:lnTo>
                  <a:pt x="13" y="101"/>
                </a:lnTo>
                <a:lnTo>
                  <a:pt x="14" y="90"/>
                </a:lnTo>
                <a:lnTo>
                  <a:pt x="17" y="80"/>
                </a:lnTo>
                <a:lnTo>
                  <a:pt x="21" y="69"/>
                </a:lnTo>
                <a:lnTo>
                  <a:pt x="27" y="59"/>
                </a:lnTo>
                <a:lnTo>
                  <a:pt x="35" y="51"/>
                </a:lnTo>
                <a:lnTo>
                  <a:pt x="43" y="41"/>
                </a:lnTo>
                <a:lnTo>
                  <a:pt x="52" y="34"/>
                </a:lnTo>
                <a:lnTo>
                  <a:pt x="63" y="26"/>
                </a:lnTo>
                <a:lnTo>
                  <a:pt x="74" y="19"/>
                </a:lnTo>
                <a:lnTo>
                  <a:pt x="87" y="14"/>
                </a:lnTo>
                <a:lnTo>
                  <a:pt x="101" y="9"/>
                </a:lnTo>
                <a:lnTo>
                  <a:pt x="115" y="4"/>
                </a:lnTo>
                <a:lnTo>
                  <a:pt x="132" y="2"/>
                </a:lnTo>
                <a:lnTo>
                  <a:pt x="148" y="1"/>
                </a:lnTo>
                <a:lnTo>
                  <a:pt x="167" y="0"/>
                </a:lnTo>
                <a:lnTo>
                  <a:pt x="185" y="1"/>
                </a:lnTo>
                <a:lnTo>
                  <a:pt x="203" y="2"/>
                </a:lnTo>
                <a:lnTo>
                  <a:pt x="219" y="4"/>
                </a:lnTo>
                <a:lnTo>
                  <a:pt x="234" y="8"/>
                </a:lnTo>
                <a:lnTo>
                  <a:pt x="248" y="13"/>
                </a:lnTo>
                <a:lnTo>
                  <a:pt x="261" y="18"/>
                </a:lnTo>
                <a:lnTo>
                  <a:pt x="272" y="24"/>
                </a:lnTo>
                <a:lnTo>
                  <a:pt x="281" y="30"/>
                </a:lnTo>
                <a:lnTo>
                  <a:pt x="291" y="37"/>
                </a:lnTo>
                <a:lnTo>
                  <a:pt x="298" y="45"/>
                </a:lnTo>
                <a:lnTo>
                  <a:pt x="306" y="53"/>
                </a:lnTo>
                <a:lnTo>
                  <a:pt x="311" y="63"/>
                </a:lnTo>
                <a:lnTo>
                  <a:pt x="316" y="73"/>
                </a:lnTo>
                <a:lnTo>
                  <a:pt x="318" y="84"/>
                </a:lnTo>
                <a:lnTo>
                  <a:pt x="320" y="95"/>
                </a:lnTo>
                <a:lnTo>
                  <a:pt x="320" y="106"/>
                </a:lnTo>
                <a:lnTo>
                  <a:pt x="320" y="120"/>
                </a:lnTo>
                <a:lnTo>
                  <a:pt x="317" y="134"/>
                </a:lnTo>
                <a:lnTo>
                  <a:pt x="311" y="147"/>
                </a:lnTo>
                <a:lnTo>
                  <a:pt x="303" y="160"/>
                </a:lnTo>
                <a:lnTo>
                  <a:pt x="294" y="171"/>
                </a:lnTo>
                <a:lnTo>
                  <a:pt x="281" y="182"/>
                </a:lnTo>
                <a:lnTo>
                  <a:pt x="268" y="191"/>
                </a:lnTo>
                <a:lnTo>
                  <a:pt x="251" y="200"/>
                </a:lnTo>
                <a:lnTo>
                  <a:pt x="251" y="201"/>
                </a:lnTo>
                <a:lnTo>
                  <a:pt x="261" y="206"/>
                </a:lnTo>
                <a:lnTo>
                  <a:pt x="270" y="211"/>
                </a:lnTo>
                <a:lnTo>
                  <a:pt x="279" y="216"/>
                </a:lnTo>
                <a:lnTo>
                  <a:pt x="286" y="221"/>
                </a:lnTo>
                <a:lnTo>
                  <a:pt x="294" y="227"/>
                </a:lnTo>
                <a:lnTo>
                  <a:pt x="301" y="233"/>
                </a:lnTo>
                <a:lnTo>
                  <a:pt x="307" y="239"/>
                </a:lnTo>
                <a:lnTo>
                  <a:pt x="312" y="246"/>
                </a:lnTo>
                <a:lnTo>
                  <a:pt x="317" y="252"/>
                </a:lnTo>
                <a:lnTo>
                  <a:pt x="320" y="260"/>
                </a:lnTo>
                <a:lnTo>
                  <a:pt x="324" y="268"/>
                </a:lnTo>
                <a:lnTo>
                  <a:pt x="327" y="276"/>
                </a:lnTo>
                <a:lnTo>
                  <a:pt x="329" y="284"/>
                </a:lnTo>
                <a:lnTo>
                  <a:pt x="330" y="293"/>
                </a:lnTo>
                <a:lnTo>
                  <a:pt x="331" y="302"/>
                </a:lnTo>
                <a:lnTo>
                  <a:pt x="331" y="311"/>
                </a:lnTo>
                <a:close/>
                <a:moveTo>
                  <a:pt x="219" y="118"/>
                </a:moveTo>
                <a:lnTo>
                  <a:pt x="218" y="108"/>
                </a:lnTo>
                <a:lnTo>
                  <a:pt x="215" y="98"/>
                </a:lnTo>
                <a:lnTo>
                  <a:pt x="212" y="91"/>
                </a:lnTo>
                <a:lnTo>
                  <a:pt x="206" y="84"/>
                </a:lnTo>
                <a:lnTo>
                  <a:pt x="197" y="78"/>
                </a:lnTo>
                <a:lnTo>
                  <a:pt x="189" y="74"/>
                </a:lnTo>
                <a:lnTo>
                  <a:pt x="179" y="72"/>
                </a:lnTo>
                <a:lnTo>
                  <a:pt x="167" y="70"/>
                </a:lnTo>
                <a:lnTo>
                  <a:pt x="156" y="72"/>
                </a:lnTo>
                <a:lnTo>
                  <a:pt x="146" y="74"/>
                </a:lnTo>
                <a:lnTo>
                  <a:pt x="137" y="78"/>
                </a:lnTo>
                <a:lnTo>
                  <a:pt x="130" y="83"/>
                </a:lnTo>
                <a:lnTo>
                  <a:pt x="124" y="89"/>
                </a:lnTo>
                <a:lnTo>
                  <a:pt x="119" y="95"/>
                </a:lnTo>
                <a:lnTo>
                  <a:pt x="116" y="102"/>
                </a:lnTo>
                <a:lnTo>
                  <a:pt x="115" y="111"/>
                </a:lnTo>
                <a:lnTo>
                  <a:pt x="116" y="119"/>
                </a:lnTo>
                <a:lnTo>
                  <a:pt x="118" y="127"/>
                </a:lnTo>
                <a:lnTo>
                  <a:pt x="120" y="133"/>
                </a:lnTo>
                <a:lnTo>
                  <a:pt x="124" y="138"/>
                </a:lnTo>
                <a:lnTo>
                  <a:pt x="129" y="142"/>
                </a:lnTo>
                <a:lnTo>
                  <a:pt x="135" y="147"/>
                </a:lnTo>
                <a:lnTo>
                  <a:pt x="142" y="152"/>
                </a:lnTo>
                <a:lnTo>
                  <a:pt x="151" y="157"/>
                </a:lnTo>
                <a:lnTo>
                  <a:pt x="159" y="161"/>
                </a:lnTo>
                <a:lnTo>
                  <a:pt x="169" y="166"/>
                </a:lnTo>
                <a:lnTo>
                  <a:pt x="182" y="171"/>
                </a:lnTo>
                <a:lnTo>
                  <a:pt x="198" y="177"/>
                </a:lnTo>
                <a:lnTo>
                  <a:pt x="208" y="162"/>
                </a:lnTo>
                <a:lnTo>
                  <a:pt x="214" y="149"/>
                </a:lnTo>
                <a:lnTo>
                  <a:pt x="217" y="141"/>
                </a:lnTo>
                <a:lnTo>
                  <a:pt x="218" y="134"/>
                </a:lnTo>
                <a:lnTo>
                  <a:pt x="219" y="127"/>
                </a:lnTo>
                <a:lnTo>
                  <a:pt x="219" y="118"/>
                </a:lnTo>
                <a:close/>
                <a:moveTo>
                  <a:pt x="228" y="316"/>
                </a:moveTo>
                <a:lnTo>
                  <a:pt x="228" y="306"/>
                </a:lnTo>
                <a:lnTo>
                  <a:pt x="225" y="298"/>
                </a:lnTo>
                <a:lnTo>
                  <a:pt x="223" y="290"/>
                </a:lnTo>
                <a:lnTo>
                  <a:pt x="219" y="284"/>
                </a:lnTo>
                <a:lnTo>
                  <a:pt x="213" y="279"/>
                </a:lnTo>
                <a:lnTo>
                  <a:pt x="206" y="273"/>
                </a:lnTo>
                <a:lnTo>
                  <a:pt x="195" y="266"/>
                </a:lnTo>
                <a:lnTo>
                  <a:pt x="181" y="260"/>
                </a:lnTo>
                <a:lnTo>
                  <a:pt x="171" y="255"/>
                </a:lnTo>
                <a:lnTo>
                  <a:pt x="158" y="250"/>
                </a:lnTo>
                <a:lnTo>
                  <a:pt x="143" y="244"/>
                </a:lnTo>
                <a:lnTo>
                  <a:pt x="131" y="239"/>
                </a:lnTo>
                <a:lnTo>
                  <a:pt x="121" y="251"/>
                </a:lnTo>
                <a:lnTo>
                  <a:pt x="112" y="266"/>
                </a:lnTo>
                <a:lnTo>
                  <a:pt x="108" y="274"/>
                </a:lnTo>
                <a:lnTo>
                  <a:pt x="105" y="283"/>
                </a:lnTo>
                <a:lnTo>
                  <a:pt x="103" y="291"/>
                </a:lnTo>
                <a:lnTo>
                  <a:pt x="103" y="301"/>
                </a:lnTo>
                <a:lnTo>
                  <a:pt x="103" y="309"/>
                </a:lnTo>
                <a:lnTo>
                  <a:pt x="104" y="316"/>
                </a:lnTo>
                <a:lnTo>
                  <a:pt x="105" y="322"/>
                </a:lnTo>
                <a:lnTo>
                  <a:pt x="108" y="328"/>
                </a:lnTo>
                <a:lnTo>
                  <a:pt x="110" y="333"/>
                </a:lnTo>
                <a:lnTo>
                  <a:pt x="114" y="339"/>
                </a:lnTo>
                <a:lnTo>
                  <a:pt x="118" y="344"/>
                </a:lnTo>
                <a:lnTo>
                  <a:pt x="121" y="348"/>
                </a:lnTo>
                <a:lnTo>
                  <a:pt x="126" y="353"/>
                </a:lnTo>
                <a:lnTo>
                  <a:pt x="131" y="356"/>
                </a:lnTo>
                <a:lnTo>
                  <a:pt x="137" y="359"/>
                </a:lnTo>
                <a:lnTo>
                  <a:pt x="143" y="361"/>
                </a:lnTo>
                <a:lnTo>
                  <a:pt x="156" y="365"/>
                </a:lnTo>
                <a:lnTo>
                  <a:pt x="170" y="366"/>
                </a:lnTo>
                <a:lnTo>
                  <a:pt x="179" y="365"/>
                </a:lnTo>
                <a:lnTo>
                  <a:pt x="190" y="364"/>
                </a:lnTo>
                <a:lnTo>
                  <a:pt x="199" y="360"/>
                </a:lnTo>
                <a:lnTo>
                  <a:pt x="208" y="355"/>
                </a:lnTo>
                <a:lnTo>
                  <a:pt x="217" y="348"/>
                </a:lnTo>
                <a:lnTo>
                  <a:pt x="223" y="339"/>
                </a:lnTo>
                <a:lnTo>
                  <a:pt x="225" y="334"/>
                </a:lnTo>
                <a:lnTo>
                  <a:pt x="226" y="329"/>
                </a:lnTo>
                <a:lnTo>
                  <a:pt x="228" y="323"/>
                </a:lnTo>
                <a:lnTo>
                  <a:pt x="228" y="316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988400" y="4181400"/>
            <a:ext cx="135000" cy="171360"/>
          </a:xfrm>
          <a:custGeom>
            <a:avLst/>
            <a:gdLst/>
            <a:ahLst/>
            <a:rect l="l" t="t" r="r" b="b"/>
            <a:pathLst>
              <a:path w="308" h="428">
                <a:moveTo>
                  <a:pt x="308" y="278"/>
                </a:moveTo>
                <a:lnTo>
                  <a:pt x="306" y="293"/>
                </a:lnTo>
                <a:lnTo>
                  <a:pt x="304" y="309"/>
                </a:lnTo>
                <a:lnTo>
                  <a:pt x="300" y="324"/>
                </a:lnTo>
                <a:lnTo>
                  <a:pt x="295" y="337"/>
                </a:lnTo>
                <a:lnTo>
                  <a:pt x="289" y="351"/>
                </a:lnTo>
                <a:lnTo>
                  <a:pt x="282" y="364"/>
                </a:lnTo>
                <a:lnTo>
                  <a:pt x="273" y="375"/>
                </a:lnTo>
                <a:lnTo>
                  <a:pt x="262" y="386"/>
                </a:lnTo>
                <a:lnTo>
                  <a:pt x="251" y="395"/>
                </a:lnTo>
                <a:lnTo>
                  <a:pt x="239" y="403"/>
                </a:lnTo>
                <a:lnTo>
                  <a:pt x="225" y="411"/>
                </a:lnTo>
                <a:lnTo>
                  <a:pt x="211" y="417"/>
                </a:lnTo>
                <a:lnTo>
                  <a:pt x="194" y="422"/>
                </a:lnTo>
                <a:lnTo>
                  <a:pt x="177" y="425"/>
                </a:lnTo>
                <a:lnTo>
                  <a:pt x="157" y="427"/>
                </a:lnTo>
                <a:lnTo>
                  <a:pt x="137" y="428"/>
                </a:lnTo>
                <a:lnTo>
                  <a:pt x="113" y="428"/>
                </a:lnTo>
                <a:lnTo>
                  <a:pt x="93" y="425"/>
                </a:lnTo>
                <a:lnTo>
                  <a:pt x="73" y="423"/>
                </a:lnTo>
                <a:lnTo>
                  <a:pt x="56" y="419"/>
                </a:lnTo>
                <a:lnTo>
                  <a:pt x="40" y="416"/>
                </a:lnTo>
                <a:lnTo>
                  <a:pt x="25" y="412"/>
                </a:lnTo>
                <a:lnTo>
                  <a:pt x="12" y="407"/>
                </a:lnTo>
                <a:lnTo>
                  <a:pt x="0" y="402"/>
                </a:lnTo>
                <a:lnTo>
                  <a:pt x="0" y="311"/>
                </a:lnTo>
                <a:lnTo>
                  <a:pt x="10" y="311"/>
                </a:lnTo>
                <a:lnTo>
                  <a:pt x="18" y="315"/>
                </a:lnTo>
                <a:lnTo>
                  <a:pt x="28" y="322"/>
                </a:lnTo>
                <a:lnTo>
                  <a:pt x="39" y="326"/>
                </a:lnTo>
                <a:lnTo>
                  <a:pt x="53" y="333"/>
                </a:lnTo>
                <a:lnTo>
                  <a:pt x="68" y="339"/>
                </a:lnTo>
                <a:lnTo>
                  <a:pt x="84" y="342"/>
                </a:lnTo>
                <a:lnTo>
                  <a:pt x="100" y="346"/>
                </a:lnTo>
                <a:lnTo>
                  <a:pt x="118" y="346"/>
                </a:lnTo>
                <a:lnTo>
                  <a:pt x="134" y="346"/>
                </a:lnTo>
                <a:lnTo>
                  <a:pt x="152" y="342"/>
                </a:lnTo>
                <a:lnTo>
                  <a:pt x="162" y="340"/>
                </a:lnTo>
                <a:lnTo>
                  <a:pt x="170" y="336"/>
                </a:lnTo>
                <a:lnTo>
                  <a:pt x="177" y="333"/>
                </a:lnTo>
                <a:lnTo>
                  <a:pt x="183" y="328"/>
                </a:lnTo>
                <a:lnTo>
                  <a:pt x="190" y="319"/>
                </a:lnTo>
                <a:lnTo>
                  <a:pt x="196" y="309"/>
                </a:lnTo>
                <a:lnTo>
                  <a:pt x="199" y="303"/>
                </a:lnTo>
                <a:lnTo>
                  <a:pt x="200" y="297"/>
                </a:lnTo>
                <a:lnTo>
                  <a:pt x="201" y="290"/>
                </a:lnTo>
                <a:lnTo>
                  <a:pt x="201" y="281"/>
                </a:lnTo>
                <a:lnTo>
                  <a:pt x="201" y="274"/>
                </a:lnTo>
                <a:lnTo>
                  <a:pt x="200" y="268"/>
                </a:lnTo>
                <a:lnTo>
                  <a:pt x="198" y="262"/>
                </a:lnTo>
                <a:lnTo>
                  <a:pt x="195" y="256"/>
                </a:lnTo>
                <a:lnTo>
                  <a:pt x="192" y="251"/>
                </a:lnTo>
                <a:lnTo>
                  <a:pt x="188" y="246"/>
                </a:lnTo>
                <a:lnTo>
                  <a:pt x="184" y="242"/>
                </a:lnTo>
                <a:lnTo>
                  <a:pt x="179" y="239"/>
                </a:lnTo>
                <a:lnTo>
                  <a:pt x="172" y="235"/>
                </a:lnTo>
                <a:lnTo>
                  <a:pt x="163" y="231"/>
                </a:lnTo>
                <a:lnTo>
                  <a:pt x="155" y="229"/>
                </a:lnTo>
                <a:lnTo>
                  <a:pt x="145" y="226"/>
                </a:lnTo>
                <a:lnTo>
                  <a:pt x="126" y="225"/>
                </a:lnTo>
                <a:lnTo>
                  <a:pt x="110" y="224"/>
                </a:lnTo>
                <a:lnTo>
                  <a:pt x="99" y="224"/>
                </a:lnTo>
                <a:lnTo>
                  <a:pt x="88" y="225"/>
                </a:lnTo>
                <a:lnTo>
                  <a:pt x="75" y="226"/>
                </a:lnTo>
                <a:lnTo>
                  <a:pt x="64" y="228"/>
                </a:lnTo>
                <a:lnTo>
                  <a:pt x="55" y="230"/>
                </a:lnTo>
                <a:lnTo>
                  <a:pt x="45" y="231"/>
                </a:lnTo>
                <a:lnTo>
                  <a:pt x="35" y="234"/>
                </a:lnTo>
                <a:lnTo>
                  <a:pt x="27" y="236"/>
                </a:lnTo>
                <a:lnTo>
                  <a:pt x="18" y="236"/>
                </a:lnTo>
                <a:lnTo>
                  <a:pt x="18" y="0"/>
                </a:lnTo>
                <a:lnTo>
                  <a:pt x="295" y="0"/>
                </a:lnTo>
                <a:lnTo>
                  <a:pt x="295" y="80"/>
                </a:lnTo>
                <a:lnTo>
                  <a:pt x="117" y="80"/>
                </a:lnTo>
                <a:lnTo>
                  <a:pt x="117" y="149"/>
                </a:lnTo>
                <a:lnTo>
                  <a:pt x="127" y="148"/>
                </a:lnTo>
                <a:lnTo>
                  <a:pt x="138" y="148"/>
                </a:lnTo>
                <a:lnTo>
                  <a:pt x="148" y="148"/>
                </a:lnTo>
                <a:lnTo>
                  <a:pt x="156" y="148"/>
                </a:lnTo>
                <a:lnTo>
                  <a:pt x="171" y="148"/>
                </a:lnTo>
                <a:lnTo>
                  <a:pt x="184" y="149"/>
                </a:lnTo>
                <a:lnTo>
                  <a:pt x="199" y="151"/>
                </a:lnTo>
                <a:lnTo>
                  <a:pt x="211" y="154"/>
                </a:lnTo>
                <a:lnTo>
                  <a:pt x="223" y="157"/>
                </a:lnTo>
                <a:lnTo>
                  <a:pt x="235" y="162"/>
                </a:lnTo>
                <a:lnTo>
                  <a:pt x="246" y="166"/>
                </a:lnTo>
                <a:lnTo>
                  <a:pt x="256" y="173"/>
                </a:lnTo>
                <a:lnTo>
                  <a:pt x="268" y="181"/>
                </a:lnTo>
                <a:lnTo>
                  <a:pt x="278" y="191"/>
                </a:lnTo>
                <a:lnTo>
                  <a:pt x="287" y="202"/>
                </a:lnTo>
                <a:lnTo>
                  <a:pt x="294" y="214"/>
                </a:lnTo>
                <a:lnTo>
                  <a:pt x="299" y="228"/>
                </a:lnTo>
                <a:lnTo>
                  <a:pt x="304" y="243"/>
                </a:lnTo>
                <a:lnTo>
                  <a:pt x="306" y="259"/>
                </a:lnTo>
                <a:lnTo>
                  <a:pt x="308" y="278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8147160" y="4259160"/>
            <a:ext cx="81000" cy="31680"/>
          </a:xfrm>
          <a:prstGeom prst="rect">
            <a:avLst/>
          </a:pr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8248680" y="4176720"/>
            <a:ext cx="139680" cy="176040"/>
          </a:xfrm>
          <a:custGeom>
            <a:avLst/>
            <a:gdLst/>
            <a:ahLst/>
            <a:rect l="l" t="t" r="r" b="b"/>
            <a:pathLst>
              <a:path w="320" h="436">
                <a:moveTo>
                  <a:pt x="320" y="194"/>
                </a:moveTo>
                <a:lnTo>
                  <a:pt x="319" y="221"/>
                </a:lnTo>
                <a:lnTo>
                  <a:pt x="316" y="245"/>
                </a:lnTo>
                <a:lnTo>
                  <a:pt x="312" y="270"/>
                </a:lnTo>
                <a:lnTo>
                  <a:pt x="308" y="292"/>
                </a:lnTo>
                <a:lnTo>
                  <a:pt x="300" y="314"/>
                </a:lnTo>
                <a:lnTo>
                  <a:pt x="292" y="333"/>
                </a:lnTo>
                <a:lnTo>
                  <a:pt x="281" y="352"/>
                </a:lnTo>
                <a:lnTo>
                  <a:pt x="268" y="369"/>
                </a:lnTo>
                <a:lnTo>
                  <a:pt x="262" y="376"/>
                </a:lnTo>
                <a:lnTo>
                  <a:pt x="255" y="383"/>
                </a:lnTo>
                <a:lnTo>
                  <a:pt x="246" y="391"/>
                </a:lnTo>
                <a:lnTo>
                  <a:pt x="239" y="397"/>
                </a:lnTo>
                <a:lnTo>
                  <a:pt x="229" y="403"/>
                </a:lnTo>
                <a:lnTo>
                  <a:pt x="221" y="409"/>
                </a:lnTo>
                <a:lnTo>
                  <a:pt x="211" y="414"/>
                </a:lnTo>
                <a:lnTo>
                  <a:pt x="201" y="418"/>
                </a:lnTo>
                <a:lnTo>
                  <a:pt x="192" y="422"/>
                </a:lnTo>
                <a:lnTo>
                  <a:pt x="181" y="426"/>
                </a:lnTo>
                <a:lnTo>
                  <a:pt x="170" y="429"/>
                </a:lnTo>
                <a:lnTo>
                  <a:pt x="157" y="431"/>
                </a:lnTo>
                <a:lnTo>
                  <a:pt x="132" y="435"/>
                </a:lnTo>
                <a:lnTo>
                  <a:pt x="104" y="436"/>
                </a:lnTo>
                <a:lnTo>
                  <a:pt x="94" y="435"/>
                </a:lnTo>
                <a:lnTo>
                  <a:pt x="83" y="435"/>
                </a:lnTo>
                <a:lnTo>
                  <a:pt x="73" y="433"/>
                </a:lnTo>
                <a:lnTo>
                  <a:pt x="62" y="433"/>
                </a:lnTo>
                <a:lnTo>
                  <a:pt x="45" y="431"/>
                </a:lnTo>
                <a:lnTo>
                  <a:pt x="34" y="429"/>
                </a:lnTo>
                <a:lnTo>
                  <a:pt x="34" y="345"/>
                </a:lnTo>
                <a:lnTo>
                  <a:pt x="42" y="345"/>
                </a:lnTo>
                <a:lnTo>
                  <a:pt x="51" y="350"/>
                </a:lnTo>
                <a:lnTo>
                  <a:pt x="64" y="354"/>
                </a:lnTo>
                <a:lnTo>
                  <a:pt x="72" y="356"/>
                </a:lnTo>
                <a:lnTo>
                  <a:pt x="82" y="358"/>
                </a:lnTo>
                <a:lnTo>
                  <a:pt x="93" y="359"/>
                </a:lnTo>
                <a:lnTo>
                  <a:pt x="105" y="359"/>
                </a:lnTo>
                <a:lnTo>
                  <a:pt x="115" y="359"/>
                </a:lnTo>
                <a:lnTo>
                  <a:pt x="124" y="358"/>
                </a:lnTo>
                <a:lnTo>
                  <a:pt x="134" y="355"/>
                </a:lnTo>
                <a:lnTo>
                  <a:pt x="144" y="353"/>
                </a:lnTo>
                <a:lnTo>
                  <a:pt x="154" y="350"/>
                </a:lnTo>
                <a:lnTo>
                  <a:pt x="162" y="347"/>
                </a:lnTo>
                <a:lnTo>
                  <a:pt x="170" y="342"/>
                </a:lnTo>
                <a:lnTo>
                  <a:pt x="177" y="336"/>
                </a:lnTo>
                <a:lnTo>
                  <a:pt x="184" y="330"/>
                </a:lnTo>
                <a:lnTo>
                  <a:pt x="190" y="322"/>
                </a:lnTo>
                <a:lnTo>
                  <a:pt x="196" y="314"/>
                </a:lnTo>
                <a:lnTo>
                  <a:pt x="201" y="305"/>
                </a:lnTo>
                <a:lnTo>
                  <a:pt x="205" y="295"/>
                </a:lnTo>
                <a:lnTo>
                  <a:pt x="209" y="284"/>
                </a:lnTo>
                <a:lnTo>
                  <a:pt x="212" y="272"/>
                </a:lnTo>
                <a:lnTo>
                  <a:pt x="214" y="259"/>
                </a:lnTo>
                <a:lnTo>
                  <a:pt x="203" y="265"/>
                </a:lnTo>
                <a:lnTo>
                  <a:pt x="193" y="271"/>
                </a:lnTo>
                <a:lnTo>
                  <a:pt x="182" y="276"/>
                </a:lnTo>
                <a:lnTo>
                  <a:pt x="172" y="281"/>
                </a:lnTo>
                <a:lnTo>
                  <a:pt x="162" y="283"/>
                </a:lnTo>
                <a:lnTo>
                  <a:pt x="151" y="286"/>
                </a:lnTo>
                <a:lnTo>
                  <a:pt x="138" y="287"/>
                </a:lnTo>
                <a:lnTo>
                  <a:pt x="124" y="288"/>
                </a:lnTo>
                <a:lnTo>
                  <a:pt x="113" y="287"/>
                </a:lnTo>
                <a:lnTo>
                  <a:pt x="104" y="286"/>
                </a:lnTo>
                <a:lnTo>
                  <a:pt x="93" y="284"/>
                </a:lnTo>
                <a:lnTo>
                  <a:pt x="83" y="282"/>
                </a:lnTo>
                <a:lnTo>
                  <a:pt x="73" y="278"/>
                </a:lnTo>
                <a:lnTo>
                  <a:pt x="63" y="275"/>
                </a:lnTo>
                <a:lnTo>
                  <a:pt x="55" y="270"/>
                </a:lnTo>
                <a:lnTo>
                  <a:pt x="46" y="264"/>
                </a:lnTo>
                <a:lnTo>
                  <a:pt x="36" y="255"/>
                </a:lnTo>
                <a:lnTo>
                  <a:pt x="28" y="245"/>
                </a:lnTo>
                <a:lnTo>
                  <a:pt x="19" y="233"/>
                </a:lnTo>
                <a:lnTo>
                  <a:pt x="12" y="221"/>
                </a:lnTo>
                <a:lnTo>
                  <a:pt x="7" y="206"/>
                </a:lnTo>
                <a:lnTo>
                  <a:pt x="3" y="190"/>
                </a:lnTo>
                <a:lnTo>
                  <a:pt x="1" y="172"/>
                </a:lnTo>
                <a:lnTo>
                  <a:pt x="0" y="151"/>
                </a:lnTo>
                <a:lnTo>
                  <a:pt x="0" y="135"/>
                </a:lnTo>
                <a:lnTo>
                  <a:pt x="2" y="121"/>
                </a:lnTo>
                <a:lnTo>
                  <a:pt x="6" y="106"/>
                </a:lnTo>
                <a:lnTo>
                  <a:pt x="11" y="91"/>
                </a:lnTo>
                <a:lnTo>
                  <a:pt x="17" y="78"/>
                </a:lnTo>
                <a:lnTo>
                  <a:pt x="24" y="66"/>
                </a:lnTo>
                <a:lnTo>
                  <a:pt x="33" y="54"/>
                </a:lnTo>
                <a:lnTo>
                  <a:pt x="42" y="44"/>
                </a:lnTo>
                <a:lnTo>
                  <a:pt x="53" y="34"/>
                </a:lnTo>
                <a:lnTo>
                  <a:pt x="64" y="25"/>
                </a:lnTo>
                <a:lnTo>
                  <a:pt x="78" y="18"/>
                </a:lnTo>
                <a:lnTo>
                  <a:pt x="93" y="12"/>
                </a:lnTo>
                <a:lnTo>
                  <a:pt x="107" y="6"/>
                </a:lnTo>
                <a:lnTo>
                  <a:pt x="123" y="2"/>
                </a:lnTo>
                <a:lnTo>
                  <a:pt x="140" y="1"/>
                </a:lnTo>
                <a:lnTo>
                  <a:pt x="159" y="0"/>
                </a:lnTo>
                <a:lnTo>
                  <a:pt x="176" y="1"/>
                </a:lnTo>
                <a:lnTo>
                  <a:pt x="193" y="2"/>
                </a:lnTo>
                <a:lnTo>
                  <a:pt x="209" y="6"/>
                </a:lnTo>
                <a:lnTo>
                  <a:pt x="223" y="11"/>
                </a:lnTo>
                <a:lnTo>
                  <a:pt x="237" y="16"/>
                </a:lnTo>
                <a:lnTo>
                  <a:pt x="249" y="23"/>
                </a:lnTo>
                <a:lnTo>
                  <a:pt x="261" y="32"/>
                </a:lnTo>
                <a:lnTo>
                  <a:pt x="272" y="41"/>
                </a:lnTo>
                <a:lnTo>
                  <a:pt x="283" y="55"/>
                </a:lnTo>
                <a:lnTo>
                  <a:pt x="293" y="69"/>
                </a:lnTo>
                <a:lnTo>
                  <a:pt x="300" y="85"/>
                </a:lnTo>
                <a:lnTo>
                  <a:pt x="308" y="104"/>
                </a:lnTo>
                <a:lnTo>
                  <a:pt x="312" y="123"/>
                </a:lnTo>
                <a:lnTo>
                  <a:pt x="316" y="145"/>
                </a:lnTo>
                <a:lnTo>
                  <a:pt x="319" y="168"/>
                </a:lnTo>
                <a:lnTo>
                  <a:pt x="320" y="194"/>
                </a:lnTo>
                <a:close/>
                <a:moveTo>
                  <a:pt x="216" y="178"/>
                </a:moveTo>
                <a:lnTo>
                  <a:pt x="215" y="162"/>
                </a:lnTo>
                <a:lnTo>
                  <a:pt x="215" y="148"/>
                </a:lnTo>
                <a:lnTo>
                  <a:pt x="212" y="134"/>
                </a:lnTo>
                <a:lnTo>
                  <a:pt x="210" y="122"/>
                </a:lnTo>
                <a:lnTo>
                  <a:pt x="206" y="112"/>
                </a:lnTo>
                <a:lnTo>
                  <a:pt x="203" y="102"/>
                </a:lnTo>
                <a:lnTo>
                  <a:pt x="199" y="95"/>
                </a:lnTo>
                <a:lnTo>
                  <a:pt x="194" y="88"/>
                </a:lnTo>
                <a:lnTo>
                  <a:pt x="190" y="84"/>
                </a:lnTo>
                <a:lnTo>
                  <a:pt x="185" y="80"/>
                </a:lnTo>
                <a:lnTo>
                  <a:pt x="182" y="77"/>
                </a:lnTo>
                <a:lnTo>
                  <a:pt x="177" y="76"/>
                </a:lnTo>
                <a:lnTo>
                  <a:pt x="168" y="72"/>
                </a:lnTo>
                <a:lnTo>
                  <a:pt x="157" y="71"/>
                </a:lnTo>
                <a:lnTo>
                  <a:pt x="149" y="72"/>
                </a:lnTo>
                <a:lnTo>
                  <a:pt x="139" y="74"/>
                </a:lnTo>
                <a:lnTo>
                  <a:pt x="135" y="77"/>
                </a:lnTo>
                <a:lnTo>
                  <a:pt x="130" y="80"/>
                </a:lnTo>
                <a:lnTo>
                  <a:pt x="127" y="84"/>
                </a:lnTo>
                <a:lnTo>
                  <a:pt x="122" y="88"/>
                </a:lnTo>
                <a:lnTo>
                  <a:pt x="118" y="93"/>
                </a:lnTo>
                <a:lnTo>
                  <a:pt x="116" y="97"/>
                </a:lnTo>
                <a:lnTo>
                  <a:pt x="112" y="105"/>
                </a:lnTo>
                <a:lnTo>
                  <a:pt x="110" y="112"/>
                </a:lnTo>
                <a:lnTo>
                  <a:pt x="107" y="119"/>
                </a:lnTo>
                <a:lnTo>
                  <a:pt x="106" y="128"/>
                </a:lnTo>
                <a:lnTo>
                  <a:pt x="105" y="137"/>
                </a:lnTo>
                <a:lnTo>
                  <a:pt x="105" y="146"/>
                </a:lnTo>
                <a:lnTo>
                  <a:pt x="105" y="156"/>
                </a:lnTo>
                <a:lnTo>
                  <a:pt x="106" y="165"/>
                </a:lnTo>
                <a:lnTo>
                  <a:pt x="107" y="173"/>
                </a:lnTo>
                <a:lnTo>
                  <a:pt x="110" y="179"/>
                </a:lnTo>
                <a:lnTo>
                  <a:pt x="113" y="185"/>
                </a:lnTo>
                <a:lnTo>
                  <a:pt x="116" y="192"/>
                </a:lnTo>
                <a:lnTo>
                  <a:pt x="119" y="196"/>
                </a:lnTo>
                <a:lnTo>
                  <a:pt x="124" y="200"/>
                </a:lnTo>
                <a:lnTo>
                  <a:pt x="129" y="204"/>
                </a:lnTo>
                <a:lnTo>
                  <a:pt x="134" y="207"/>
                </a:lnTo>
                <a:lnTo>
                  <a:pt x="139" y="210"/>
                </a:lnTo>
                <a:lnTo>
                  <a:pt x="145" y="211"/>
                </a:lnTo>
                <a:lnTo>
                  <a:pt x="157" y="214"/>
                </a:lnTo>
                <a:lnTo>
                  <a:pt x="171" y="215"/>
                </a:lnTo>
                <a:lnTo>
                  <a:pt x="183" y="214"/>
                </a:lnTo>
                <a:lnTo>
                  <a:pt x="195" y="211"/>
                </a:lnTo>
                <a:lnTo>
                  <a:pt x="206" y="207"/>
                </a:lnTo>
                <a:lnTo>
                  <a:pt x="215" y="205"/>
                </a:lnTo>
                <a:lnTo>
                  <a:pt x="215" y="201"/>
                </a:lnTo>
                <a:lnTo>
                  <a:pt x="215" y="195"/>
                </a:lnTo>
                <a:lnTo>
                  <a:pt x="216" y="189"/>
                </a:lnTo>
                <a:lnTo>
                  <a:pt x="216" y="178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8410680" y="4176720"/>
            <a:ext cx="141120" cy="176040"/>
          </a:xfrm>
          <a:custGeom>
            <a:avLst/>
            <a:gdLst/>
            <a:ahLst/>
            <a:rect l="l" t="t" r="r" b="b"/>
            <a:pathLst>
              <a:path w="322" h="436">
                <a:moveTo>
                  <a:pt x="322" y="217"/>
                </a:moveTo>
                <a:lnTo>
                  <a:pt x="321" y="244"/>
                </a:lnTo>
                <a:lnTo>
                  <a:pt x="320" y="269"/>
                </a:lnTo>
                <a:lnTo>
                  <a:pt x="317" y="292"/>
                </a:lnTo>
                <a:lnTo>
                  <a:pt x="314" y="312"/>
                </a:lnTo>
                <a:lnTo>
                  <a:pt x="309" y="332"/>
                </a:lnTo>
                <a:lnTo>
                  <a:pt x="302" y="350"/>
                </a:lnTo>
                <a:lnTo>
                  <a:pt x="294" y="366"/>
                </a:lnTo>
                <a:lnTo>
                  <a:pt x="286" y="381"/>
                </a:lnTo>
                <a:lnTo>
                  <a:pt x="275" y="393"/>
                </a:lnTo>
                <a:lnTo>
                  <a:pt x="264" y="404"/>
                </a:lnTo>
                <a:lnTo>
                  <a:pt x="250" y="414"/>
                </a:lnTo>
                <a:lnTo>
                  <a:pt x="236" y="422"/>
                </a:lnTo>
                <a:lnTo>
                  <a:pt x="220" y="429"/>
                </a:lnTo>
                <a:lnTo>
                  <a:pt x="201" y="432"/>
                </a:lnTo>
                <a:lnTo>
                  <a:pt x="182" y="435"/>
                </a:lnTo>
                <a:lnTo>
                  <a:pt x="161" y="436"/>
                </a:lnTo>
                <a:lnTo>
                  <a:pt x="139" y="435"/>
                </a:lnTo>
                <a:lnTo>
                  <a:pt x="120" y="432"/>
                </a:lnTo>
                <a:lnTo>
                  <a:pt x="102" y="429"/>
                </a:lnTo>
                <a:lnTo>
                  <a:pt x="85" y="422"/>
                </a:lnTo>
                <a:lnTo>
                  <a:pt x="71" y="414"/>
                </a:lnTo>
                <a:lnTo>
                  <a:pt x="59" y="404"/>
                </a:lnTo>
                <a:lnTo>
                  <a:pt x="46" y="393"/>
                </a:lnTo>
                <a:lnTo>
                  <a:pt x="35" y="380"/>
                </a:lnTo>
                <a:lnTo>
                  <a:pt x="27" y="366"/>
                </a:lnTo>
                <a:lnTo>
                  <a:pt x="19" y="349"/>
                </a:lnTo>
                <a:lnTo>
                  <a:pt x="13" y="332"/>
                </a:lnTo>
                <a:lnTo>
                  <a:pt x="8" y="312"/>
                </a:lnTo>
                <a:lnTo>
                  <a:pt x="5" y="292"/>
                </a:lnTo>
                <a:lnTo>
                  <a:pt x="1" y="269"/>
                </a:lnTo>
                <a:lnTo>
                  <a:pt x="0" y="244"/>
                </a:lnTo>
                <a:lnTo>
                  <a:pt x="0" y="218"/>
                </a:lnTo>
                <a:lnTo>
                  <a:pt x="0" y="192"/>
                </a:lnTo>
                <a:lnTo>
                  <a:pt x="1" y="166"/>
                </a:lnTo>
                <a:lnTo>
                  <a:pt x="4" y="144"/>
                </a:lnTo>
                <a:lnTo>
                  <a:pt x="8" y="123"/>
                </a:lnTo>
                <a:lnTo>
                  <a:pt x="13" y="104"/>
                </a:lnTo>
                <a:lnTo>
                  <a:pt x="19" y="87"/>
                </a:lnTo>
                <a:lnTo>
                  <a:pt x="27" y="69"/>
                </a:lnTo>
                <a:lnTo>
                  <a:pt x="37" y="55"/>
                </a:lnTo>
                <a:lnTo>
                  <a:pt x="48" y="43"/>
                </a:lnTo>
                <a:lnTo>
                  <a:pt x="59" y="30"/>
                </a:lnTo>
                <a:lnTo>
                  <a:pt x="72" y="22"/>
                </a:lnTo>
                <a:lnTo>
                  <a:pt x="87" y="13"/>
                </a:lnTo>
                <a:lnTo>
                  <a:pt x="104" y="7"/>
                </a:lnTo>
                <a:lnTo>
                  <a:pt x="121" y="3"/>
                </a:lnTo>
                <a:lnTo>
                  <a:pt x="140" y="1"/>
                </a:lnTo>
                <a:lnTo>
                  <a:pt x="161" y="0"/>
                </a:lnTo>
                <a:lnTo>
                  <a:pt x="182" y="1"/>
                </a:lnTo>
                <a:lnTo>
                  <a:pt x="203" y="3"/>
                </a:lnTo>
                <a:lnTo>
                  <a:pt x="220" y="8"/>
                </a:lnTo>
                <a:lnTo>
                  <a:pt x="236" y="14"/>
                </a:lnTo>
                <a:lnTo>
                  <a:pt x="250" y="22"/>
                </a:lnTo>
                <a:lnTo>
                  <a:pt x="264" y="32"/>
                </a:lnTo>
                <a:lnTo>
                  <a:pt x="276" y="44"/>
                </a:lnTo>
                <a:lnTo>
                  <a:pt x="286" y="56"/>
                </a:lnTo>
                <a:lnTo>
                  <a:pt x="294" y="71"/>
                </a:lnTo>
                <a:lnTo>
                  <a:pt x="303" y="88"/>
                </a:lnTo>
                <a:lnTo>
                  <a:pt x="309" y="105"/>
                </a:lnTo>
                <a:lnTo>
                  <a:pt x="314" y="124"/>
                </a:lnTo>
                <a:lnTo>
                  <a:pt x="317" y="145"/>
                </a:lnTo>
                <a:lnTo>
                  <a:pt x="320" y="168"/>
                </a:lnTo>
                <a:lnTo>
                  <a:pt x="321" y="192"/>
                </a:lnTo>
                <a:lnTo>
                  <a:pt x="322" y="217"/>
                </a:lnTo>
                <a:close/>
                <a:moveTo>
                  <a:pt x="216" y="217"/>
                </a:moveTo>
                <a:lnTo>
                  <a:pt x="216" y="182"/>
                </a:lnTo>
                <a:lnTo>
                  <a:pt x="214" y="151"/>
                </a:lnTo>
                <a:lnTo>
                  <a:pt x="211" y="139"/>
                </a:lnTo>
                <a:lnTo>
                  <a:pt x="210" y="127"/>
                </a:lnTo>
                <a:lnTo>
                  <a:pt x="206" y="117"/>
                </a:lnTo>
                <a:lnTo>
                  <a:pt x="204" y="108"/>
                </a:lnTo>
                <a:lnTo>
                  <a:pt x="200" y="101"/>
                </a:lnTo>
                <a:lnTo>
                  <a:pt x="197" y="95"/>
                </a:lnTo>
                <a:lnTo>
                  <a:pt x="192" y="89"/>
                </a:lnTo>
                <a:lnTo>
                  <a:pt x="187" y="85"/>
                </a:lnTo>
                <a:lnTo>
                  <a:pt x="181" y="82"/>
                </a:lnTo>
                <a:lnTo>
                  <a:pt x="175" y="79"/>
                </a:lnTo>
                <a:lnTo>
                  <a:pt x="168" y="78"/>
                </a:lnTo>
                <a:lnTo>
                  <a:pt x="161" y="77"/>
                </a:lnTo>
                <a:lnTo>
                  <a:pt x="154" y="78"/>
                </a:lnTo>
                <a:lnTo>
                  <a:pt x="146" y="79"/>
                </a:lnTo>
                <a:lnTo>
                  <a:pt x="140" y="82"/>
                </a:lnTo>
                <a:lnTo>
                  <a:pt x="135" y="85"/>
                </a:lnTo>
                <a:lnTo>
                  <a:pt x="129" y="89"/>
                </a:lnTo>
                <a:lnTo>
                  <a:pt x="126" y="95"/>
                </a:lnTo>
                <a:lnTo>
                  <a:pt x="121" y="101"/>
                </a:lnTo>
                <a:lnTo>
                  <a:pt x="118" y="108"/>
                </a:lnTo>
                <a:lnTo>
                  <a:pt x="115" y="117"/>
                </a:lnTo>
                <a:lnTo>
                  <a:pt x="112" y="127"/>
                </a:lnTo>
                <a:lnTo>
                  <a:pt x="110" y="139"/>
                </a:lnTo>
                <a:lnTo>
                  <a:pt x="109" y="151"/>
                </a:lnTo>
                <a:lnTo>
                  <a:pt x="106" y="182"/>
                </a:lnTo>
                <a:lnTo>
                  <a:pt x="105" y="218"/>
                </a:lnTo>
                <a:lnTo>
                  <a:pt x="106" y="254"/>
                </a:lnTo>
                <a:lnTo>
                  <a:pt x="109" y="283"/>
                </a:lnTo>
                <a:lnTo>
                  <a:pt x="110" y="297"/>
                </a:lnTo>
                <a:lnTo>
                  <a:pt x="112" y="308"/>
                </a:lnTo>
                <a:lnTo>
                  <a:pt x="115" y="317"/>
                </a:lnTo>
                <a:lnTo>
                  <a:pt x="118" y="327"/>
                </a:lnTo>
                <a:lnTo>
                  <a:pt x="121" y="334"/>
                </a:lnTo>
                <a:lnTo>
                  <a:pt x="126" y="341"/>
                </a:lnTo>
                <a:lnTo>
                  <a:pt x="129" y="345"/>
                </a:lnTo>
                <a:lnTo>
                  <a:pt x="135" y="350"/>
                </a:lnTo>
                <a:lnTo>
                  <a:pt x="140" y="354"/>
                </a:lnTo>
                <a:lnTo>
                  <a:pt x="146" y="356"/>
                </a:lnTo>
                <a:lnTo>
                  <a:pt x="154" y="358"/>
                </a:lnTo>
                <a:lnTo>
                  <a:pt x="161" y="359"/>
                </a:lnTo>
                <a:lnTo>
                  <a:pt x="168" y="358"/>
                </a:lnTo>
                <a:lnTo>
                  <a:pt x="175" y="356"/>
                </a:lnTo>
                <a:lnTo>
                  <a:pt x="181" y="354"/>
                </a:lnTo>
                <a:lnTo>
                  <a:pt x="187" y="350"/>
                </a:lnTo>
                <a:lnTo>
                  <a:pt x="192" y="345"/>
                </a:lnTo>
                <a:lnTo>
                  <a:pt x="197" y="341"/>
                </a:lnTo>
                <a:lnTo>
                  <a:pt x="200" y="334"/>
                </a:lnTo>
                <a:lnTo>
                  <a:pt x="204" y="327"/>
                </a:lnTo>
                <a:lnTo>
                  <a:pt x="206" y="317"/>
                </a:lnTo>
                <a:lnTo>
                  <a:pt x="209" y="308"/>
                </a:lnTo>
                <a:lnTo>
                  <a:pt x="211" y="297"/>
                </a:lnTo>
                <a:lnTo>
                  <a:pt x="214" y="283"/>
                </a:lnTo>
                <a:lnTo>
                  <a:pt x="216" y="254"/>
                </a:lnTo>
                <a:lnTo>
                  <a:pt x="216" y="217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8572680" y="4176720"/>
            <a:ext cx="274320" cy="176040"/>
          </a:xfrm>
          <a:custGeom>
            <a:avLst/>
            <a:gdLst/>
            <a:ahLst/>
            <a:rect l="l" t="t" r="r" b="b"/>
            <a:pathLst>
              <a:path w="630" h="436">
                <a:moveTo>
                  <a:pt x="244" y="135"/>
                </a:moveTo>
                <a:lnTo>
                  <a:pt x="244" y="152"/>
                </a:lnTo>
                <a:lnTo>
                  <a:pt x="242" y="168"/>
                </a:lnTo>
                <a:lnTo>
                  <a:pt x="239" y="183"/>
                </a:lnTo>
                <a:lnTo>
                  <a:pt x="237" y="196"/>
                </a:lnTo>
                <a:lnTo>
                  <a:pt x="232" y="209"/>
                </a:lnTo>
                <a:lnTo>
                  <a:pt x="227" y="221"/>
                </a:lnTo>
                <a:lnTo>
                  <a:pt x="221" y="231"/>
                </a:lnTo>
                <a:lnTo>
                  <a:pt x="213" y="239"/>
                </a:lnTo>
                <a:lnTo>
                  <a:pt x="205" y="248"/>
                </a:lnTo>
                <a:lnTo>
                  <a:pt x="195" y="254"/>
                </a:lnTo>
                <a:lnTo>
                  <a:pt x="185" y="260"/>
                </a:lnTo>
                <a:lnTo>
                  <a:pt x="174" y="265"/>
                </a:lnTo>
                <a:lnTo>
                  <a:pt x="163" y="269"/>
                </a:lnTo>
                <a:lnTo>
                  <a:pt x="150" y="271"/>
                </a:lnTo>
                <a:lnTo>
                  <a:pt x="136" y="273"/>
                </a:lnTo>
                <a:lnTo>
                  <a:pt x="123" y="273"/>
                </a:lnTo>
                <a:lnTo>
                  <a:pt x="108" y="273"/>
                </a:lnTo>
                <a:lnTo>
                  <a:pt x="94" y="271"/>
                </a:lnTo>
                <a:lnTo>
                  <a:pt x="82" y="269"/>
                </a:lnTo>
                <a:lnTo>
                  <a:pt x="69" y="265"/>
                </a:lnTo>
                <a:lnTo>
                  <a:pt x="58" y="260"/>
                </a:lnTo>
                <a:lnTo>
                  <a:pt x="49" y="254"/>
                </a:lnTo>
                <a:lnTo>
                  <a:pt x="39" y="248"/>
                </a:lnTo>
                <a:lnTo>
                  <a:pt x="31" y="239"/>
                </a:lnTo>
                <a:lnTo>
                  <a:pt x="24" y="231"/>
                </a:lnTo>
                <a:lnTo>
                  <a:pt x="18" y="221"/>
                </a:lnTo>
                <a:lnTo>
                  <a:pt x="12" y="210"/>
                </a:lnTo>
                <a:lnTo>
                  <a:pt x="8" y="196"/>
                </a:lnTo>
                <a:lnTo>
                  <a:pt x="5" y="184"/>
                </a:lnTo>
                <a:lnTo>
                  <a:pt x="2" y="170"/>
                </a:lnTo>
                <a:lnTo>
                  <a:pt x="1" y="154"/>
                </a:lnTo>
                <a:lnTo>
                  <a:pt x="0" y="137"/>
                </a:lnTo>
                <a:lnTo>
                  <a:pt x="1" y="121"/>
                </a:lnTo>
                <a:lnTo>
                  <a:pt x="2" y="105"/>
                </a:lnTo>
                <a:lnTo>
                  <a:pt x="5" y="90"/>
                </a:lnTo>
                <a:lnTo>
                  <a:pt x="8" y="77"/>
                </a:lnTo>
                <a:lnTo>
                  <a:pt x="12" y="65"/>
                </a:lnTo>
                <a:lnTo>
                  <a:pt x="18" y="54"/>
                </a:lnTo>
                <a:lnTo>
                  <a:pt x="24" y="43"/>
                </a:lnTo>
                <a:lnTo>
                  <a:pt x="31" y="34"/>
                </a:lnTo>
                <a:lnTo>
                  <a:pt x="40" y="27"/>
                </a:lnTo>
                <a:lnTo>
                  <a:pt x="49" y="19"/>
                </a:lnTo>
                <a:lnTo>
                  <a:pt x="60" y="13"/>
                </a:lnTo>
                <a:lnTo>
                  <a:pt x="71" y="8"/>
                </a:lnTo>
                <a:lnTo>
                  <a:pt x="82" y="5"/>
                </a:lnTo>
                <a:lnTo>
                  <a:pt x="95" y="2"/>
                </a:lnTo>
                <a:lnTo>
                  <a:pt x="108" y="1"/>
                </a:lnTo>
                <a:lnTo>
                  <a:pt x="123" y="0"/>
                </a:lnTo>
                <a:lnTo>
                  <a:pt x="138" y="1"/>
                </a:lnTo>
                <a:lnTo>
                  <a:pt x="151" y="2"/>
                </a:lnTo>
                <a:lnTo>
                  <a:pt x="165" y="5"/>
                </a:lnTo>
                <a:lnTo>
                  <a:pt x="176" y="8"/>
                </a:lnTo>
                <a:lnTo>
                  <a:pt x="187" y="13"/>
                </a:lnTo>
                <a:lnTo>
                  <a:pt x="196" y="19"/>
                </a:lnTo>
                <a:lnTo>
                  <a:pt x="206" y="27"/>
                </a:lnTo>
                <a:lnTo>
                  <a:pt x="213" y="34"/>
                </a:lnTo>
                <a:lnTo>
                  <a:pt x="221" y="43"/>
                </a:lnTo>
                <a:lnTo>
                  <a:pt x="227" y="54"/>
                </a:lnTo>
                <a:lnTo>
                  <a:pt x="232" y="65"/>
                </a:lnTo>
                <a:lnTo>
                  <a:pt x="237" y="77"/>
                </a:lnTo>
                <a:lnTo>
                  <a:pt x="240" y="90"/>
                </a:lnTo>
                <a:lnTo>
                  <a:pt x="242" y="104"/>
                </a:lnTo>
                <a:lnTo>
                  <a:pt x="244" y="119"/>
                </a:lnTo>
                <a:lnTo>
                  <a:pt x="244" y="135"/>
                </a:lnTo>
                <a:close/>
                <a:moveTo>
                  <a:pt x="461" y="8"/>
                </a:moveTo>
                <a:lnTo>
                  <a:pt x="243" y="427"/>
                </a:lnTo>
                <a:lnTo>
                  <a:pt x="168" y="427"/>
                </a:lnTo>
                <a:lnTo>
                  <a:pt x="387" y="8"/>
                </a:lnTo>
                <a:lnTo>
                  <a:pt x="461" y="8"/>
                </a:lnTo>
                <a:close/>
                <a:moveTo>
                  <a:pt x="630" y="298"/>
                </a:moveTo>
                <a:lnTo>
                  <a:pt x="630" y="315"/>
                </a:lnTo>
                <a:lnTo>
                  <a:pt x="628" y="331"/>
                </a:lnTo>
                <a:lnTo>
                  <a:pt x="625" y="345"/>
                </a:lnTo>
                <a:lnTo>
                  <a:pt x="623" y="359"/>
                </a:lnTo>
                <a:lnTo>
                  <a:pt x="618" y="371"/>
                </a:lnTo>
                <a:lnTo>
                  <a:pt x="613" y="383"/>
                </a:lnTo>
                <a:lnTo>
                  <a:pt x="606" y="393"/>
                </a:lnTo>
                <a:lnTo>
                  <a:pt x="599" y="402"/>
                </a:lnTo>
                <a:lnTo>
                  <a:pt x="591" y="410"/>
                </a:lnTo>
                <a:lnTo>
                  <a:pt x="581" y="416"/>
                </a:lnTo>
                <a:lnTo>
                  <a:pt x="571" y="422"/>
                </a:lnTo>
                <a:lnTo>
                  <a:pt x="560" y="427"/>
                </a:lnTo>
                <a:lnTo>
                  <a:pt x="549" y="431"/>
                </a:lnTo>
                <a:lnTo>
                  <a:pt x="536" y="433"/>
                </a:lnTo>
                <a:lnTo>
                  <a:pt x="523" y="436"/>
                </a:lnTo>
                <a:lnTo>
                  <a:pt x="509" y="436"/>
                </a:lnTo>
                <a:lnTo>
                  <a:pt x="494" y="436"/>
                </a:lnTo>
                <a:lnTo>
                  <a:pt x="480" y="433"/>
                </a:lnTo>
                <a:lnTo>
                  <a:pt x="468" y="431"/>
                </a:lnTo>
                <a:lnTo>
                  <a:pt x="455" y="427"/>
                </a:lnTo>
                <a:lnTo>
                  <a:pt x="444" y="422"/>
                </a:lnTo>
                <a:lnTo>
                  <a:pt x="435" y="416"/>
                </a:lnTo>
                <a:lnTo>
                  <a:pt x="425" y="410"/>
                </a:lnTo>
                <a:lnTo>
                  <a:pt x="417" y="402"/>
                </a:lnTo>
                <a:lnTo>
                  <a:pt x="410" y="393"/>
                </a:lnTo>
                <a:lnTo>
                  <a:pt x="404" y="383"/>
                </a:lnTo>
                <a:lnTo>
                  <a:pt x="398" y="372"/>
                </a:lnTo>
                <a:lnTo>
                  <a:pt x="394" y="360"/>
                </a:lnTo>
                <a:lnTo>
                  <a:pt x="391" y="347"/>
                </a:lnTo>
                <a:lnTo>
                  <a:pt x="388" y="332"/>
                </a:lnTo>
                <a:lnTo>
                  <a:pt x="387" y="316"/>
                </a:lnTo>
                <a:lnTo>
                  <a:pt x="386" y="299"/>
                </a:lnTo>
                <a:lnTo>
                  <a:pt x="387" y="283"/>
                </a:lnTo>
                <a:lnTo>
                  <a:pt x="388" y="267"/>
                </a:lnTo>
                <a:lnTo>
                  <a:pt x="391" y="253"/>
                </a:lnTo>
                <a:lnTo>
                  <a:pt x="394" y="239"/>
                </a:lnTo>
                <a:lnTo>
                  <a:pt x="398" y="227"/>
                </a:lnTo>
                <a:lnTo>
                  <a:pt x="404" y="216"/>
                </a:lnTo>
                <a:lnTo>
                  <a:pt x="410" y="206"/>
                </a:lnTo>
                <a:lnTo>
                  <a:pt x="417" y="196"/>
                </a:lnTo>
                <a:lnTo>
                  <a:pt x="426" y="189"/>
                </a:lnTo>
                <a:lnTo>
                  <a:pt x="435" y="182"/>
                </a:lnTo>
                <a:lnTo>
                  <a:pt x="446" y="176"/>
                </a:lnTo>
                <a:lnTo>
                  <a:pt x="457" y="171"/>
                </a:lnTo>
                <a:lnTo>
                  <a:pt x="468" y="167"/>
                </a:lnTo>
                <a:lnTo>
                  <a:pt x="481" y="165"/>
                </a:lnTo>
                <a:lnTo>
                  <a:pt x="494" y="163"/>
                </a:lnTo>
                <a:lnTo>
                  <a:pt x="509" y="162"/>
                </a:lnTo>
                <a:lnTo>
                  <a:pt x="524" y="163"/>
                </a:lnTo>
                <a:lnTo>
                  <a:pt x="537" y="165"/>
                </a:lnTo>
                <a:lnTo>
                  <a:pt x="551" y="167"/>
                </a:lnTo>
                <a:lnTo>
                  <a:pt x="562" y="171"/>
                </a:lnTo>
                <a:lnTo>
                  <a:pt x="573" y="176"/>
                </a:lnTo>
                <a:lnTo>
                  <a:pt x="582" y="182"/>
                </a:lnTo>
                <a:lnTo>
                  <a:pt x="592" y="189"/>
                </a:lnTo>
                <a:lnTo>
                  <a:pt x="599" y="196"/>
                </a:lnTo>
                <a:lnTo>
                  <a:pt x="607" y="206"/>
                </a:lnTo>
                <a:lnTo>
                  <a:pt x="613" y="216"/>
                </a:lnTo>
                <a:lnTo>
                  <a:pt x="618" y="227"/>
                </a:lnTo>
                <a:lnTo>
                  <a:pt x="623" y="239"/>
                </a:lnTo>
                <a:lnTo>
                  <a:pt x="626" y="253"/>
                </a:lnTo>
                <a:lnTo>
                  <a:pt x="628" y="266"/>
                </a:lnTo>
                <a:lnTo>
                  <a:pt x="630" y="282"/>
                </a:lnTo>
                <a:lnTo>
                  <a:pt x="630" y="298"/>
                </a:lnTo>
                <a:close/>
                <a:moveTo>
                  <a:pt x="163" y="137"/>
                </a:moveTo>
                <a:lnTo>
                  <a:pt x="163" y="119"/>
                </a:lnTo>
                <a:lnTo>
                  <a:pt x="162" y="105"/>
                </a:lnTo>
                <a:lnTo>
                  <a:pt x="160" y="91"/>
                </a:lnTo>
                <a:lnTo>
                  <a:pt x="156" y="79"/>
                </a:lnTo>
                <a:lnTo>
                  <a:pt x="154" y="76"/>
                </a:lnTo>
                <a:lnTo>
                  <a:pt x="151" y="71"/>
                </a:lnTo>
                <a:lnTo>
                  <a:pt x="147" y="68"/>
                </a:lnTo>
                <a:lnTo>
                  <a:pt x="144" y="65"/>
                </a:lnTo>
                <a:lnTo>
                  <a:pt x="139" y="63"/>
                </a:lnTo>
                <a:lnTo>
                  <a:pt x="134" y="61"/>
                </a:lnTo>
                <a:lnTo>
                  <a:pt x="129" y="61"/>
                </a:lnTo>
                <a:lnTo>
                  <a:pt x="123" y="60"/>
                </a:lnTo>
                <a:lnTo>
                  <a:pt x="117" y="61"/>
                </a:lnTo>
                <a:lnTo>
                  <a:pt x="111" y="61"/>
                </a:lnTo>
                <a:lnTo>
                  <a:pt x="106" y="63"/>
                </a:lnTo>
                <a:lnTo>
                  <a:pt x="102" y="65"/>
                </a:lnTo>
                <a:lnTo>
                  <a:pt x="99" y="68"/>
                </a:lnTo>
                <a:lnTo>
                  <a:pt x="95" y="72"/>
                </a:lnTo>
                <a:lnTo>
                  <a:pt x="91" y="76"/>
                </a:lnTo>
                <a:lnTo>
                  <a:pt x="89" y="80"/>
                </a:lnTo>
                <a:lnTo>
                  <a:pt x="85" y="90"/>
                </a:lnTo>
                <a:lnTo>
                  <a:pt x="84" y="105"/>
                </a:lnTo>
                <a:lnTo>
                  <a:pt x="83" y="121"/>
                </a:lnTo>
                <a:lnTo>
                  <a:pt x="82" y="137"/>
                </a:lnTo>
                <a:lnTo>
                  <a:pt x="82" y="156"/>
                </a:lnTo>
                <a:lnTo>
                  <a:pt x="83" y="170"/>
                </a:lnTo>
                <a:lnTo>
                  <a:pt x="85" y="182"/>
                </a:lnTo>
                <a:lnTo>
                  <a:pt x="89" y="194"/>
                </a:lnTo>
                <a:lnTo>
                  <a:pt x="91" y="198"/>
                </a:lnTo>
                <a:lnTo>
                  <a:pt x="94" y="203"/>
                </a:lnTo>
                <a:lnTo>
                  <a:pt x="97" y="206"/>
                </a:lnTo>
                <a:lnTo>
                  <a:pt x="101" y="209"/>
                </a:lnTo>
                <a:lnTo>
                  <a:pt x="106" y="211"/>
                </a:lnTo>
                <a:lnTo>
                  <a:pt x="111" y="212"/>
                </a:lnTo>
                <a:lnTo>
                  <a:pt x="117" y="214"/>
                </a:lnTo>
                <a:lnTo>
                  <a:pt x="123" y="214"/>
                </a:lnTo>
                <a:lnTo>
                  <a:pt x="129" y="214"/>
                </a:lnTo>
                <a:lnTo>
                  <a:pt x="134" y="212"/>
                </a:lnTo>
                <a:lnTo>
                  <a:pt x="139" y="211"/>
                </a:lnTo>
                <a:lnTo>
                  <a:pt x="144" y="209"/>
                </a:lnTo>
                <a:lnTo>
                  <a:pt x="147" y="206"/>
                </a:lnTo>
                <a:lnTo>
                  <a:pt x="151" y="203"/>
                </a:lnTo>
                <a:lnTo>
                  <a:pt x="154" y="198"/>
                </a:lnTo>
                <a:lnTo>
                  <a:pt x="156" y="194"/>
                </a:lnTo>
                <a:lnTo>
                  <a:pt x="160" y="183"/>
                </a:lnTo>
                <a:lnTo>
                  <a:pt x="162" y="171"/>
                </a:lnTo>
                <a:lnTo>
                  <a:pt x="163" y="155"/>
                </a:lnTo>
                <a:lnTo>
                  <a:pt x="163" y="137"/>
                </a:lnTo>
                <a:close/>
                <a:moveTo>
                  <a:pt x="549" y="299"/>
                </a:moveTo>
                <a:lnTo>
                  <a:pt x="549" y="282"/>
                </a:lnTo>
                <a:lnTo>
                  <a:pt x="548" y="267"/>
                </a:lnTo>
                <a:lnTo>
                  <a:pt x="546" y="254"/>
                </a:lnTo>
                <a:lnTo>
                  <a:pt x="542" y="243"/>
                </a:lnTo>
                <a:lnTo>
                  <a:pt x="540" y="238"/>
                </a:lnTo>
                <a:lnTo>
                  <a:pt x="537" y="234"/>
                </a:lnTo>
                <a:lnTo>
                  <a:pt x="533" y="231"/>
                </a:lnTo>
                <a:lnTo>
                  <a:pt x="530" y="227"/>
                </a:lnTo>
                <a:lnTo>
                  <a:pt x="525" y="226"/>
                </a:lnTo>
                <a:lnTo>
                  <a:pt x="520" y="223"/>
                </a:lnTo>
                <a:lnTo>
                  <a:pt x="515" y="223"/>
                </a:lnTo>
                <a:lnTo>
                  <a:pt x="509" y="222"/>
                </a:lnTo>
                <a:lnTo>
                  <a:pt x="503" y="223"/>
                </a:lnTo>
                <a:lnTo>
                  <a:pt x="497" y="223"/>
                </a:lnTo>
                <a:lnTo>
                  <a:pt x="492" y="226"/>
                </a:lnTo>
                <a:lnTo>
                  <a:pt x="488" y="227"/>
                </a:lnTo>
                <a:lnTo>
                  <a:pt x="485" y="231"/>
                </a:lnTo>
                <a:lnTo>
                  <a:pt x="481" y="234"/>
                </a:lnTo>
                <a:lnTo>
                  <a:pt x="477" y="238"/>
                </a:lnTo>
                <a:lnTo>
                  <a:pt x="475" y="243"/>
                </a:lnTo>
                <a:lnTo>
                  <a:pt x="471" y="254"/>
                </a:lnTo>
                <a:lnTo>
                  <a:pt x="470" y="267"/>
                </a:lnTo>
                <a:lnTo>
                  <a:pt x="469" y="283"/>
                </a:lnTo>
                <a:lnTo>
                  <a:pt x="468" y="299"/>
                </a:lnTo>
                <a:lnTo>
                  <a:pt x="468" y="319"/>
                </a:lnTo>
                <a:lnTo>
                  <a:pt x="469" y="332"/>
                </a:lnTo>
                <a:lnTo>
                  <a:pt x="471" y="344"/>
                </a:lnTo>
                <a:lnTo>
                  <a:pt x="475" y="356"/>
                </a:lnTo>
                <a:lnTo>
                  <a:pt x="477" y="360"/>
                </a:lnTo>
                <a:lnTo>
                  <a:pt x="480" y="365"/>
                </a:lnTo>
                <a:lnTo>
                  <a:pt x="483" y="369"/>
                </a:lnTo>
                <a:lnTo>
                  <a:pt x="487" y="371"/>
                </a:lnTo>
                <a:lnTo>
                  <a:pt x="492" y="374"/>
                </a:lnTo>
                <a:lnTo>
                  <a:pt x="497" y="375"/>
                </a:lnTo>
                <a:lnTo>
                  <a:pt x="503" y="376"/>
                </a:lnTo>
                <a:lnTo>
                  <a:pt x="509" y="376"/>
                </a:lnTo>
                <a:lnTo>
                  <a:pt x="515" y="376"/>
                </a:lnTo>
                <a:lnTo>
                  <a:pt x="520" y="375"/>
                </a:lnTo>
                <a:lnTo>
                  <a:pt x="525" y="374"/>
                </a:lnTo>
                <a:lnTo>
                  <a:pt x="530" y="371"/>
                </a:lnTo>
                <a:lnTo>
                  <a:pt x="533" y="369"/>
                </a:lnTo>
                <a:lnTo>
                  <a:pt x="537" y="365"/>
                </a:lnTo>
                <a:lnTo>
                  <a:pt x="540" y="361"/>
                </a:lnTo>
                <a:lnTo>
                  <a:pt x="542" y="356"/>
                </a:lnTo>
                <a:lnTo>
                  <a:pt x="546" y="345"/>
                </a:lnTo>
                <a:lnTo>
                  <a:pt x="548" y="333"/>
                </a:lnTo>
                <a:lnTo>
                  <a:pt x="549" y="317"/>
                </a:lnTo>
                <a:lnTo>
                  <a:pt x="549" y="299"/>
                </a:lnTo>
                <a:close/>
              </a:path>
            </a:pathLst>
          </a:cu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95240" y="5145120"/>
            <a:ext cx="190440" cy="136440"/>
          </a:xfrm>
          <a:custGeom>
            <a:avLst/>
            <a:gdLst/>
            <a:ahLst/>
            <a:rect l="l" t="t" r="r" b="b"/>
            <a:pathLst>
              <a:path w="436" h="347">
                <a:moveTo>
                  <a:pt x="436" y="143"/>
                </a:moveTo>
                <a:lnTo>
                  <a:pt x="435" y="166"/>
                </a:lnTo>
                <a:lnTo>
                  <a:pt x="433" y="187"/>
                </a:lnTo>
                <a:lnTo>
                  <a:pt x="428" y="208"/>
                </a:lnTo>
                <a:lnTo>
                  <a:pt x="422" y="227"/>
                </a:lnTo>
                <a:lnTo>
                  <a:pt x="413" y="246"/>
                </a:lnTo>
                <a:lnTo>
                  <a:pt x="403" y="263"/>
                </a:lnTo>
                <a:lnTo>
                  <a:pt x="392" y="277"/>
                </a:lnTo>
                <a:lnTo>
                  <a:pt x="379" y="292"/>
                </a:lnTo>
                <a:lnTo>
                  <a:pt x="364" y="305"/>
                </a:lnTo>
                <a:lnTo>
                  <a:pt x="347" y="316"/>
                </a:lnTo>
                <a:lnTo>
                  <a:pt x="329" y="326"/>
                </a:lnTo>
                <a:lnTo>
                  <a:pt x="310" y="334"/>
                </a:lnTo>
                <a:lnTo>
                  <a:pt x="290" y="340"/>
                </a:lnTo>
                <a:lnTo>
                  <a:pt x="266" y="345"/>
                </a:lnTo>
                <a:lnTo>
                  <a:pt x="243" y="347"/>
                </a:lnTo>
                <a:lnTo>
                  <a:pt x="219" y="347"/>
                </a:lnTo>
                <a:lnTo>
                  <a:pt x="194" y="347"/>
                </a:lnTo>
                <a:lnTo>
                  <a:pt x="171" y="343"/>
                </a:lnTo>
                <a:lnTo>
                  <a:pt x="149" y="340"/>
                </a:lnTo>
                <a:lnTo>
                  <a:pt x="128" y="334"/>
                </a:lnTo>
                <a:lnTo>
                  <a:pt x="110" y="325"/>
                </a:lnTo>
                <a:lnTo>
                  <a:pt x="92" y="316"/>
                </a:lnTo>
                <a:lnTo>
                  <a:pt x="75" y="304"/>
                </a:lnTo>
                <a:lnTo>
                  <a:pt x="60" y="292"/>
                </a:lnTo>
                <a:lnTo>
                  <a:pt x="45" y="277"/>
                </a:lnTo>
                <a:lnTo>
                  <a:pt x="34" y="261"/>
                </a:lnTo>
                <a:lnTo>
                  <a:pt x="23" y="244"/>
                </a:lnTo>
                <a:lnTo>
                  <a:pt x="15" y="226"/>
                </a:lnTo>
                <a:lnTo>
                  <a:pt x="9" y="206"/>
                </a:lnTo>
                <a:lnTo>
                  <a:pt x="4" y="187"/>
                </a:lnTo>
                <a:lnTo>
                  <a:pt x="1" y="165"/>
                </a:lnTo>
                <a:lnTo>
                  <a:pt x="0" y="142"/>
                </a:lnTo>
                <a:lnTo>
                  <a:pt x="1" y="130"/>
                </a:lnTo>
                <a:lnTo>
                  <a:pt x="1" y="119"/>
                </a:lnTo>
                <a:lnTo>
                  <a:pt x="3" y="108"/>
                </a:lnTo>
                <a:lnTo>
                  <a:pt x="4" y="97"/>
                </a:lnTo>
                <a:lnTo>
                  <a:pt x="5" y="87"/>
                </a:lnTo>
                <a:lnTo>
                  <a:pt x="7" y="77"/>
                </a:lnTo>
                <a:lnTo>
                  <a:pt x="9" y="67"/>
                </a:lnTo>
                <a:lnTo>
                  <a:pt x="11" y="59"/>
                </a:lnTo>
                <a:lnTo>
                  <a:pt x="16" y="44"/>
                </a:lnTo>
                <a:lnTo>
                  <a:pt x="23" y="27"/>
                </a:lnTo>
                <a:lnTo>
                  <a:pt x="29" y="12"/>
                </a:lnTo>
                <a:lnTo>
                  <a:pt x="36" y="0"/>
                </a:lnTo>
                <a:lnTo>
                  <a:pt x="136" y="0"/>
                </a:lnTo>
                <a:lnTo>
                  <a:pt x="136" y="11"/>
                </a:lnTo>
                <a:lnTo>
                  <a:pt x="128" y="20"/>
                </a:lnTo>
                <a:lnTo>
                  <a:pt x="120" y="29"/>
                </a:lnTo>
                <a:lnTo>
                  <a:pt x="110" y="43"/>
                </a:lnTo>
                <a:lnTo>
                  <a:pt x="101" y="56"/>
                </a:lnTo>
                <a:lnTo>
                  <a:pt x="93" y="71"/>
                </a:lnTo>
                <a:lnTo>
                  <a:pt x="86" y="88"/>
                </a:lnTo>
                <a:lnTo>
                  <a:pt x="83" y="97"/>
                </a:lnTo>
                <a:lnTo>
                  <a:pt x="81" y="106"/>
                </a:lnTo>
                <a:lnTo>
                  <a:pt x="80" y="115"/>
                </a:lnTo>
                <a:lnTo>
                  <a:pt x="80" y="125"/>
                </a:lnTo>
                <a:lnTo>
                  <a:pt x="80" y="136"/>
                </a:lnTo>
                <a:lnTo>
                  <a:pt x="81" y="147"/>
                </a:lnTo>
                <a:lnTo>
                  <a:pt x="83" y="158"/>
                </a:lnTo>
                <a:lnTo>
                  <a:pt x="87" y="166"/>
                </a:lnTo>
                <a:lnTo>
                  <a:pt x="91" y="176"/>
                </a:lnTo>
                <a:lnTo>
                  <a:pt x="95" y="186"/>
                </a:lnTo>
                <a:lnTo>
                  <a:pt x="103" y="194"/>
                </a:lnTo>
                <a:lnTo>
                  <a:pt x="111" y="203"/>
                </a:lnTo>
                <a:lnTo>
                  <a:pt x="120" y="210"/>
                </a:lnTo>
                <a:lnTo>
                  <a:pt x="130" y="217"/>
                </a:lnTo>
                <a:lnTo>
                  <a:pt x="142" y="224"/>
                </a:lnTo>
                <a:lnTo>
                  <a:pt x="154" y="228"/>
                </a:lnTo>
                <a:lnTo>
                  <a:pt x="169" y="233"/>
                </a:lnTo>
                <a:lnTo>
                  <a:pt x="185" y="236"/>
                </a:lnTo>
                <a:lnTo>
                  <a:pt x="200" y="238"/>
                </a:lnTo>
                <a:lnTo>
                  <a:pt x="219" y="238"/>
                </a:lnTo>
                <a:lnTo>
                  <a:pt x="237" y="238"/>
                </a:lnTo>
                <a:lnTo>
                  <a:pt x="254" y="236"/>
                </a:lnTo>
                <a:lnTo>
                  <a:pt x="270" y="233"/>
                </a:lnTo>
                <a:lnTo>
                  <a:pt x="285" y="228"/>
                </a:lnTo>
                <a:lnTo>
                  <a:pt x="297" y="224"/>
                </a:lnTo>
                <a:lnTo>
                  <a:pt x="308" y="216"/>
                </a:lnTo>
                <a:lnTo>
                  <a:pt x="319" y="209"/>
                </a:lnTo>
                <a:lnTo>
                  <a:pt x="327" y="202"/>
                </a:lnTo>
                <a:lnTo>
                  <a:pt x="335" y="193"/>
                </a:lnTo>
                <a:lnTo>
                  <a:pt x="341" y="184"/>
                </a:lnTo>
                <a:lnTo>
                  <a:pt x="346" y="175"/>
                </a:lnTo>
                <a:lnTo>
                  <a:pt x="351" y="165"/>
                </a:lnTo>
                <a:lnTo>
                  <a:pt x="353" y="155"/>
                </a:lnTo>
                <a:lnTo>
                  <a:pt x="356" y="145"/>
                </a:lnTo>
                <a:lnTo>
                  <a:pt x="357" y="134"/>
                </a:lnTo>
                <a:lnTo>
                  <a:pt x="357" y="125"/>
                </a:lnTo>
                <a:lnTo>
                  <a:pt x="357" y="115"/>
                </a:lnTo>
                <a:lnTo>
                  <a:pt x="356" y="105"/>
                </a:lnTo>
                <a:lnTo>
                  <a:pt x="353" y="95"/>
                </a:lnTo>
                <a:lnTo>
                  <a:pt x="351" y="86"/>
                </a:lnTo>
                <a:lnTo>
                  <a:pt x="343" y="67"/>
                </a:lnTo>
                <a:lnTo>
                  <a:pt x="335" y="54"/>
                </a:lnTo>
                <a:lnTo>
                  <a:pt x="326" y="40"/>
                </a:lnTo>
                <a:lnTo>
                  <a:pt x="318" y="28"/>
                </a:lnTo>
                <a:lnTo>
                  <a:pt x="309" y="18"/>
                </a:lnTo>
                <a:lnTo>
                  <a:pt x="302" y="10"/>
                </a:lnTo>
                <a:lnTo>
                  <a:pt x="302" y="0"/>
                </a:lnTo>
                <a:lnTo>
                  <a:pt x="400" y="0"/>
                </a:lnTo>
                <a:lnTo>
                  <a:pt x="406" y="13"/>
                </a:lnTo>
                <a:lnTo>
                  <a:pt x="412" y="27"/>
                </a:lnTo>
                <a:lnTo>
                  <a:pt x="419" y="43"/>
                </a:lnTo>
                <a:lnTo>
                  <a:pt x="424" y="59"/>
                </a:lnTo>
                <a:lnTo>
                  <a:pt x="426" y="68"/>
                </a:lnTo>
                <a:lnTo>
                  <a:pt x="429" y="78"/>
                </a:lnTo>
                <a:lnTo>
                  <a:pt x="431" y="87"/>
                </a:lnTo>
                <a:lnTo>
                  <a:pt x="433" y="95"/>
                </a:lnTo>
                <a:lnTo>
                  <a:pt x="434" y="105"/>
                </a:lnTo>
                <a:lnTo>
                  <a:pt x="435" y="116"/>
                </a:lnTo>
                <a:lnTo>
                  <a:pt x="436" y="128"/>
                </a:lnTo>
                <a:lnTo>
                  <a:pt x="436" y="14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844560" y="5005440"/>
            <a:ext cx="141120" cy="117360"/>
          </a:xfrm>
          <a:custGeom>
            <a:avLst/>
            <a:gdLst/>
            <a:ahLst/>
            <a:rect l="l" t="t" r="r" b="b"/>
            <a:pathLst>
              <a:path w="325" h="295">
                <a:moveTo>
                  <a:pt x="317" y="0"/>
                </a:moveTo>
                <a:lnTo>
                  <a:pt x="317" y="99"/>
                </a:lnTo>
                <a:lnTo>
                  <a:pt x="281" y="99"/>
                </a:lnTo>
                <a:lnTo>
                  <a:pt x="292" y="111"/>
                </a:lnTo>
                <a:lnTo>
                  <a:pt x="301" y="123"/>
                </a:lnTo>
                <a:lnTo>
                  <a:pt x="308" y="134"/>
                </a:lnTo>
                <a:lnTo>
                  <a:pt x="314" y="145"/>
                </a:lnTo>
                <a:lnTo>
                  <a:pt x="319" y="157"/>
                </a:lnTo>
                <a:lnTo>
                  <a:pt x="323" y="169"/>
                </a:lnTo>
                <a:lnTo>
                  <a:pt x="324" y="182"/>
                </a:lnTo>
                <a:lnTo>
                  <a:pt x="325" y="196"/>
                </a:lnTo>
                <a:lnTo>
                  <a:pt x="325" y="207"/>
                </a:lnTo>
                <a:lnTo>
                  <a:pt x="323" y="218"/>
                </a:lnTo>
                <a:lnTo>
                  <a:pt x="322" y="229"/>
                </a:lnTo>
                <a:lnTo>
                  <a:pt x="318" y="238"/>
                </a:lnTo>
                <a:lnTo>
                  <a:pt x="313" y="248"/>
                </a:lnTo>
                <a:lnTo>
                  <a:pt x="308" y="255"/>
                </a:lnTo>
                <a:lnTo>
                  <a:pt x="302" y="262"/>
                </a:lnTo>
                <a:lnTo>
                  <a:pt x="296" y="270"/>
                </a:lnTo>
                <a:lnTo>
                  <a:pt x="287" y="276"/>
                </a:lnTo>
                <a:lnTo>
                  <a:pt x="279" y="281"/>
                </a:lnTo>
                <a:lnTo>
                  <a:pt x="269" y="286"/>
                </a:lnTo>
                <a:lnTo>
                  <a:pt x="258" y="289"/>
                </a:lnTo>
                <a:lnTo>
                  <a:pt x="247" y="292"/>
                </a:lnTo>
                <a:lnTo>
                  <a:pt x="234" y="294"/>
                </a:lnTo>
                <a:lnTo>
                  <a:pt x="220" y="295"/>
                </a:lnTo>
                <a:lnTo>
                  <a:pt x="205" y="295"/>
                </a:lnTo>
                <a:lnTo>
                  <a:pt x="0" y="295"/>
                </a:lnTo>
                <a:lnTo>
                  <a:pt x="0" y="196"/>
                </a:lnTo>
                <a:lnTo>
                  <a:pt x="157" y="196"/>
                </a:lnTo>
                <a:lnTo>
                  <a:pt x="169" y="196"/>
                </a:lnTo>
                <a:lnTo>
                  <a:pt x="180" y="196"/>
                </a:lnTo>
                <a:lnTo>
                  <a:pt x="188" y="196"/>
                </a:lnTo>
                <a:lnTo>
                  <a:pt x="197" y="195"/>
                </a:lnTo>
                <a:lnTo>
                  <a:pt x="212" y="194"/>
                </a:lnTo>
                <a:lnTo>
                  <a:pt x="224" y="189"/>
                </a:lnTo>
                <a:lnTo>
                  <a:pt x="227" y="187"/>
                </a:lnTo>
                <a:lnTo>
                  <a:pt x="232" y="184"/>
                </a:lnTo>
                <a:lnTo>
                  <a:pt x="235" y="180"/>
                </a:lnTo>
                <a:lnTo>
                  <a:pt x="238" y="176"/>
                </a:lnTo>
                <a:lnTo>
                  <a:pt x="241" y="171"/>
                </a:lnTo>
                <a:lnTo>
                  <a:pt x="242" y="165"/>
                </a:lnTo>
                <a:lnTo>
                  <a:pt x="243" y="157"/>
                </a:lnTo>
                <a:lnTo>
                  <a:pt x="243" y="149"/>
                </a:lnTo>
                <a:lnTo>
                  <a:pt x="242" y="138"/>
                </a:lnTo>
                <a:lnTo>
                  <a:pt x="238" y="124"/>
                </a:lnTo>
                <a:lnTo>
                  <a:pt x="232" y="111"/>
                </a:lnTo>
                <a:lnTo>
                  <a:pt x="225" y="99"/>
                </a:lnTo>
                <a:lnTo>
                  <a:pt x="0" y="97"/>
                </a:lnTo>
                <a:lnTo>
                  <a:pt x="1" y="0"/>
                </a:lnTo>
                <a:lnTo>
                  <a:pt x="317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843120" y="4889520"/>
            <a:ext cx="137880" cy="85680"/>
          </a:xfrm>
          <a:custGeom>
            <a:avLst/>
            <a:gdLst/>
            <a:ahLst/>
            <a:rect l="l" t="t" r="r" b="b"/>
            <a:pathLst>
              <a:path w="318" h="214">
                <a:moveTo>
                  <a:pt x="95" y="2"/>
                </a:moveTo>
                <a:lnTo>
                  <a:pt x="95" y="9"/>
                </a:lnTo>
                <a:lnTo>
                  <a:pt x="93" y="16"/>
                </a:lnTo>
                <a:lnTo>
                  <a:pt x="92" y="26"/>
                </a:lnTo>
                <a:lnTo>
                  <a:pt x="92" y="37"/>
                </a:lnTo>
                <a:lnTo>
                  <a:pt x="90" y="49"/>
                </a:lnTo>
                <a:lnTo>
                  <a:pt x="92" y="65"/>
                </a:lnTo>
                <a:lnTo>
                  <a:pt x="95" y="82"/>
                </a:lnTo>
                <a:lnTo>
                  <a:pt x="100" y="98"/>
                </a:lnTo>
                <a:lnTo>
                  <a:pt x="106" y="115"/>
                </a:lnTo>
                <a:lnTo>
                  <a:pt x="318" y="115"/>
                </a:lnTo>
                <a:lnTo>
                  <a:pt x="318" y="214"/>
                </a:lnTo>
                <a:lnTo>
                  <a:pt x="1" y="213"/>
                </a:lnTo>
                <a:lnTo>
                  <a:pt x="1" y="115"/>
                </a:lnTo>
                <a:lnTo>
                  <a:pt x="46" y="115"/>
                </a:lnTo>
                <a:lnTo>
                  <a:pt x="40" y="107"/>
                </a:lnTo>
                <a:lnTo>
                  <a:pt x="32" y="96"/>
                </a:lnTo>
                <a:lnTo>
                  <a:pt x="23" y="85"/>
                </a:lnTo>
                <a:lnTo>
                  <a:pt x="16" y="74"/>
                </a:lnTo>
                <a:lnTo>
                  <a:pt x="10" y="63"/>
                </a:lnTo>
                <a:lnTo>
                  <a:pt x="5" y="49"/>
                </a:lnTo>
                <a:lnTo>
                  <a:pt x="1" y="36"/>
                </a:lnTo>
                <a:lnTo>
                  <a:pt x="0" y="22"/>
                </a:lnTo>
                <a:lnTo>
                  <a:pt x="0" y="18"/>
                </a:lnTo>
                <a:lnTo>
                  <a:pt x="1" y="11"/>
                </a:lnTo>
                <a:lnTo>
                  <a:pt x="1" y="7"/>
                </a:lnTo>
                <a:lnTo>
                  <a:pt x="1" y="0"/>
                </a:lnTo>
                <a:lnTo>
                  <a:pt x="95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843120" y="4789440"/>
            <a:ext cx="137880" cy="85680"/>
          </a:xfrm>
          <a:custGeom>
            <a:avLst/>
            <a:gdLst/>
            <a:ahLst/>
            <a:rect l="l" t="t" r="r" b="b"/>
            <a:pathLst>
              <a:path w="318" h="213">
                <a:moveTo>
                  <a:pt x="95" y="0"/>
                </a:moveTo>
                <a:lnTo>
                  <a:pt x="95" y="9"/>
                </a:lnTo>
                <a:lnTo>
                  <a:pt x="93" y="15"/>
                </a:lnTo>
                <a:lnTo>
                  <a:pt x="92" y="25"/>
                </a:lnTo>
                <a:lnTo>
                  <a:pt x="92" y="36"/>
                </a:lnTo>
                <a:lnTo>
                  <a:pt x="90" y="48"/>
                </a:lnTo>
                <a:lnTo>
                  <a:pt x="92" y="64"/>
                </a:lnTo>
                <a:lnTo>
                  <a:pt x="95" y="81"/>
                </a:lnTo>
                <a:lnTo>
                  <a:pt x="100" y="98"/>
                </a:lnTo>
                <a:lnTo>
                  <a:pt x="106" y="114"/>
                </a:lnTo>
                <a:lnTo>
                  <a:pt x="318" y="114"/>
                </a:lnTo>
                <a:lnTo>
                  <a:pt x="318" y="213"/>
                </a:lnTo>
                <a:lnTo>
                  <a:pt x="1" y="213"/>
                </a:lnTo>
                <a:lnTo>
                  <a:pt x="1" y="114"/>
                </a:lnTo>
                <a:lnTo>
                  <a:pt x="46" y="114"/>
                </a:lnTo>
                <a:lnTo>
                  <a:pt x="40" y="105"/>
                </a:lnTo>
                <a:lnTo>
                  <a:pt x="32" y="95"/>
                </a:lnTo>
                <a:lnTo>
                  <a:pt x="23" y="83"/>
                </a:lnTo>
                <a:lnTo>
                  <a:pt x="16" y="74"/>
                </a:lnTo>
                <a:lnTo>
                  <a:pt x="10" y="61"/>
                </a:lnTo>
                <a:lnTo>
                  <a:pt x="5" y="48"/>
                </a:lnTo>
                <a:lnTo>
                  <a:pt x="1" y="34"/>
                </a:lnTo>
                <a:lnTo>
                  <a:pt x="0" y="21"/>
                </a:lnTo>
                <a:lnTo>
                  <a:pt x="0" y="16"/>
                </a:lnTo>
                <a:lnTo>
                  <a:pt x="1" y="11"/>
                </a:lnTo>
                <a:lnTo>
                  <a:pt x="1" y="5"/>
                </a:lnTo>
                <a:lnTo>
                  <a:pt x="1" y="0"/>
                </a:lnTo>
                <a:lnTo>
                  <a:pt x="9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839880" y="4659480"/>
            <a:ext cx="145800" cy="125280"/>
          </a:xfrm>
          <a:custGeom>
            <a:avLst/>
            <a:gdLst/>
            <a:ahLst/>
            <a:rect l="l" t="t" r="r" b="b"/>
            <a:pathLst>
              <a:path w="335" h="314">
                <a:moveTo>
                  <a:pt x="335" y="129"/>
                </a:moveTo>
                <a:lnTo>
                  <a:pt x="334" y="151"/>
                </a:lnTo>
                <a:lnTo>
                  <a:pt x="333" y="172"/>
                </a:lnTo>
                <a:lnTo>
                  <a:pt x="329" y="190"/>
                </a:lnTo>
                <a:lnTo>
                  <a:pt x="324" y="209"/>
                </a:lnTo>
                <a:lnTo>
                  <a:pt x="318" y="224"/>
                </a:lnTo>
                <a:lnTo>
                  <a:pt x="311" y="240"/>
                </a:lnTo>
                <a:lnTo>
                  <a:pt x="302" y="254"/>
                </a:lnTo>
                <a:lnTo>
                  <a:pt x="292" y="266"/>
                </a:lnTo>
                <a:lnTo>
                  <a:pt x="280" y="278"/>
                </a:lnTo>
                <a:lnTo>
                  <a:pt x="268" y="287"/>
                </a:lnTo>
                <a:lnTo>
                  <a:pt x="255" y="295"/>
                </a:lnTo>
                <a:lnTo>
                  <a:pt x="240" y="303"/>
                </a:lnTo>
                <a:lnTo>
                  <a:pt x="224" y="307"/>
                </a:lnTo>
                <a:lnTo>
                  <a:pt x="207" y="311"/>
                </a:lnTo>
                <a:lnTo>
                  <a:pt x="190" y="314"/>
                </a:lnTo>
                <a:lnTo>
                  <a:pt x="170" y="314"/>
                </a:lnTo>
                <a:lnTo>
                  <a:pt x="151" y="314"/>
                </a:lnTo>
                <a:lnTo>
                  <a:pt x="134" y="311"/>
                </a:lnTo>
                <a:lnTo>
                  <a:pt x="117" y="307"/>
                </a:lnTo>
                <a:lnTo>
                  <a:pt x="101" y="303"/>
                </a:lnTo>
                <a:lnTo>
                  <a:pt x="86" y="296"/>
                </a:lnTo>
                <a:lnTo>
                  <a:pt x="71" y="289"/>
                </a:lnTo>
                <a:lnTo>
                  <a:pt x="59" y="279"/>
                </a:lnTo>
                <a:lnTo>
                  <a:pt x="47" y="270"/>
                </a:lnTo>
                <a:lnTo>
                  <a:pt x="36" y="257"/>
                </a:lnTo>
                <a:lnTo>
                  <a:pt x="26" y="245"/>
                </a:lnTo>
                <a:lnTo>
                  <a:pt x="19" y="230"/>
                </a:lnTo>
                <a:lnTo>
                  <a:pt x="13" y="216"/>
                </a:lnTo>
                <a:lnTo>
                  <a:pt x="7" y="200"/>
                </a:lnTo>
                <a:lnTo>
                  <a:pt x="4" y="183"/>
                </a:lnTo>
                <a:lnTo>
                  <a:pt x="2" y="165"/>
                </a:lnTo>
                <a:lnTo>
                  <a:pt x="0" y="145"/>
                </a:lnTo>
                <a:lnTo>
                  <a:pt x="2" y="127"/>
                </a:lnTo>
                <a:lnTo>
                  <a:pt x="3" y="111"/>
                </a:lnTo>
                <a:lnTo>
                  <a:pt x="7" y="95"/>
                </a:lnTo>
                <a:lnTo>
                  <a:pt x="10" y="81"/>
                </a:lnTo>
                <a:lnTo>
                  <a:pt x="16" y="68"/>
                </a:lnTo>
                <a:lnTo>
                  <a:pt x="22" y="56"/>
                </a:lnTo>
                <a:lnTo>
                  <a:pt x="31" y="45"/>
                </a:lnTo>
                <a:lnTo>
                  <a:pt x="40" y="35"/>
                </a:lnTo>
                <a:lnTo>
                  <a:pt x="51" y="27"/>
                </a:lnTo>
                <a:lnTo>
                  <a:pt x="62" y="19"/>
                </a:lnTo>
                <a:lnTo>
                  <a:pt x="74" y="13"/>
                </a:lnTo>
                <a:lnTo>
                  <a:pt x="87" y="8"/>
                </a:lnTo>
                <a:lnTo>
                  <a:pt x="102" y="5"/>
                </a:lnTo>
                <a:lnTo>
                  <a:pt x="118" y="2"/>
                </a:lnTo>
                <a:lnTo>
                  <a:pt x="135" y="0"/>
                </a:lnTo>
                <a:lnTo>
                  <a:pt x="152" y="0"/>
                </a:lnTo>
                <a:lnTo>
                  <a:pt x="187" y="0"/>
                </a:lnTo>
                <a:lnTo>
                  <a:pt x="187" y="215"/>
                </a:lnTo>
                <a:lnTo>
                  <a:pt x="197" y="215"/>
                </a:lnTo>
                <a:lnTo>
                  <a:pt x="207" y="212"/>
                </a:lnTo>
                <a:lnTo>
                  <a:pt x="215" y="210"/>
                </a:lnTo>
                <a:lnTo>
                  <a:pt x="224" y="206"/>
                </a:lnTo>
                <a:lnTo>
                  <a:pt x="231" y="201"/>
                </a:lnTo>
                <a:lnTo>
                  <a:pt x="237" y="196"/>
                </a:lnTo>
                <a:lnTo>
                  <a:pt x="242" y="191"/>
                </a:lnTo>
                <a:lnTo>
                  <a:pt x="247" y="185"/>
                </a:lnTo>
                <a:lnTo>
                  <a:pt x="252" y="179"/>
                </a:lnTo>
                <a:lnTo>
                  <a:pt x="255" y="172"/>
                </a:lnTo>
                <a:lnTo>
                  <a:pt x="258" y="163"/>
                </a:lnTo>
                <a:lnTo>
                  <a:pt x="259" y="156"/>
                </a:lnTo>
                <a:lnTo>
                  <a:pt x="262" y="147"/>
                </a:lnTo>
                <a:lnTo>
                  <a:pt x="263" y="138"/>
                </a:lnTo>
                <a:lnTo>
                  <a:pt x="263" y="129"/>
                </a:lnTo>
                <a:lnTo>
                  <a:pt x="264" y="119"/>
                </a:lnTo>
                <a:lnTo>
                  <a:pt x="263" y="102"/>
                </a:lnTo>
                <a:lnTo>
                  <a:pt x="261" y="85"/>
                </a:lnTo>
                <a:lnTo>
                  <a:pt x="256" y="69"/>
                </a:lnTo>
                <a:lnTo>
                  <a:pt x="250" y="55"/>
                </a:lnTo>
                <a:lnTo>
                  <a:pt x="245" y="42"/>
                </a:lnTo>
                <a:lnTo>
                  <a:pt x="239" y="33"/>
                </a:lnTo>
                <a:lnTo>
                  <a:pt x="233" y="23"/>
                </a:lnTo>
                <a:lnTo>
                  <a:pt x="228" y="16"/>
                </a:lnTo>
                <a:lnTo>
                  <a:pt x="228" y="5"/>
                </a:lnTo>
                <a:lnTo>
                  <a:pt x="310" y="6"/>
                </a:lnTo>
                <a:lnTo>
                  <a:pt x="313" y="17"/>
                </a:lnTo>
                <a:lnTo>
                  <a:pt x="318" y="28"/>
                </a:lnTo>
                <a:lnTo>
                  <a:pt x="322" y="39"/>
                </a:lnTo>
                <a:lnTo>
                  <a:pt x="327" y="55"/>
                </a:lnTo>
                <a:lnTo>
                  <a:pt x="330" y="72"/>
                </a:lnTo>
                <a:lnTo>
                  <a:pt x="333" y="88"/>
                </a:lnTo>
                <a:lnTo>
                  <a:pt x="334" y="97"/>
                </a:lnTo>
                <a:lnTo>
                  <a:pt x="334" y="107"/>
                </a:lnTo>
                <a:lnTo>
                  <a:pt x="335" y="118"/>
                </a:lnTo>
                <a:lnTo>
                  <a:pt x="335" y="129"/>
                </a:lnTo>
                <a:close/>
                <a:moveTo>
                  <a:pt x="128" y="96"/>
                </a:moveTo>
                <a:lnTo>
                  <a:pt x="113" y="97"/>
                </a:lnTo>
                <a:lnTo>
                  <a:pt x="101" y="100"/>
                </a:lnTo>
                <a:lnTo>
                  <a:pt x="90" y="105"/>
                </a:lnTo>
                <a:lnTo>
                  <a:pt x="80" y="111"/>
                </a:lnTo>
                <a:lnTo>
                  <a:pt x="76" y="114"/>
                </a:lnTo>
                <a:lnTo>
                  <a:pt x="74" y="118"/>
                </a:lnTo>
                <a:lnTo>
                  <a:pt x="70" y="123"/>
                </a:lnTo>
                <a:lnTo>
                  <a:pt x="68" y="128"/>
                </a:lnTo>
                <a:lnTo>
                  <a:pt x="65" y="139"/>
                </a:lnTo>
                <a:lnTo>
                  <a:pt x="64" y="152"/>
                </a:lnTo>
                <a:lnTo>
                  <a:pt x="65" y="166"/>
                </a:lnTo>
                <a:lnTo>
                  <a:pt x="68" y="178"/>
                </a:lnTo>
                <a:lnTo>
                  <a:pt x="70" y="184"/>
                </a:lnTo>
                <a:lnTo>
                  <a:pt x="74" y="189"/>
                </a:lnTo>
                <a:lnTo>
                  <a:pt x="77" y="193"/>
                </a:lnTo>
                <a:lnTo>
                  <a:pt x="81" y="198"/>
                </a:lnTo>
                <a:lnTo>
                  <a:pt x="91" y="205"/>
                </a:lnTo>
                <a:lnTo>
                  <a:pt x="102" y="210"/>
                </a:lnTo>
                <a:lnTo>
                  <a:pt x="114" y="213"/>
                </a:lnTo>
                <a:lnTo>
                  <a:pt x="128" y="216"/>
                </a:lnTo>
                <a:lnTo>
                  <a:pt x="128" y="9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839880" y="4519440"/>
            <a:ext cx="141120" cy="117720"/>
          </a:xfrm>
          <a:custGeom>
            <a:avLst/>
            <a:gdLst/>
            <a:ahLst/>
            <a:rect l="l" t="t" r="r" b="b"/>
            <a:pathLst>
              <a:path w="325" h="295">
                <a:moveTo>
                  <a:pt x="325" y="0"/>
                </a:moveTo>
                <a:lnTo>
                  <a:pt x="325" y="99"/>
                </a:lnTo>
                <a:lnTo>
                  <a:pt x="168" y="99"/>
                </a:lnTo>
                <a:lnTo>
                  <a:pt x="159" y="99"/>
                </a:lnTo>
                <a:lnTo>
                  <a:pt x="149" y="99"/>
                </a:lnTo>
                <a:lnTo>
                  <a:pt x="139" y="100"/>
                </a:lnTo>
                <a:lnTo>
                  <a:pt x="130" y="100"/>
                </a:lnTo>
                <a:lnTo>
                  <a:pt x="113" y="102"/>
                </a:lnTo>
                <a:lnTo>
                  <a:pt x="102" y="106"/>
                </a:lnTo>
                <a:lnTo>
                  <a:pt x="97" y="108"/>
                </a:lnTo>
                <a:lnTo>
                  <a:pt x="93" y="112"/>
                </a:lnTo>
                <a:lnTo>
                  <a:pt x="89" y="116"/>
                </a:lnTo>
                <a:lnTo>
                  <a:pt x="86" y="121"/>
                </a:lnTo>
                <a:lnTo>
                  <a:pt x="84" y="126"/>
                </a:lnTo>
                <a:lnTo>
                  <a:pt x="83" y="132"/>
                </a:lnTo>
                <a:lnTo>
                  <a:pt x="82" y="139"/>
                </a:lnTo>
                <a:lnTo>
                  <a:pt x="82" y="146"/>
                </a:lnTo>
                <a:lnTo>
                  <a:pt x="83" y="159"/>
                </a:lnTo>
                <a:lnTo>
                  <a:pt x="86" y="171"/>
                </a:lnTo>
                <a:lnTo>
                  <a:pt x="93" y="183"/>
                </a:lnTo>
                <a:lnTo>
                  <a:pt x="101" y="198"/>
                </a:lnTo>
                <a:lnTo>
                  <a:pt x="325" y="198"/>
                </a:lnTo>
                <a:lnTo>
                  <a:pt x="325" y="295"/>
                </a:lnTo>
                <a:lnTo>
                  <a:pt x="8" y="295"/>
                </a:lnTo>
                <a:lnTo>
                  <a:pt x="8" y="196"/>
                </a:lnTo>
                <a:lnTo>
                  <a:pt x="44" y="198"/>
                </a:lnTo>
                <a:lnTo>
                  <a:pt x="34" y="185"/>
                </a:lnTo>
                <a:lnTo>
                  <a:pt x="25" y="173"/>
                </a:lnTo>
                <a:lnTo>
                  <a:pt x="18" y="161"/>
                </a:lnTo>
                <a:lnTo>
                  <a:pt x="12" y="150"/>
                </a:lnTo>
                <a:lnTo>
                  <a:pt x="6" y="138"/>
                </a:lnTo>
                <a:lnTo>
                  <a:pt x="3" y="126"/>
                </a:lnTo>
                <a:lnTo>
                  <a:pt x="1" y="112"/>
                </a:lnTo>
                <a:lnTo>
                  <a:pt x="0" y="99"/>
                </a:lnTo>
                <a:lnTo>
                  <a:pt x="1" y="88"/>
                </a:lnTo>
                <a:lnTo>
                  <a:pt x="2" y="77"/>
                </a:lnTo>
                <a:lnTo>
                  <a:pt x="5" y="66"/>
                </a:lnTo>
                <a:lnTo>
                  <a:pt x="8" y="56"/>
                </a:lnTo>
                <a:lnTo>
                  <a:pt x="12" y="47"/>
                </a:lnTo>
                <a:lnTo>
                  <a:pt x="17" y="39"/>
                </a:lnTo>
                <a:lnTo>
                  <a:pt x="23" y="31"/>
                </a:lnTo>
                <a:lnTo>
                  <a:pt x="30" y="25"/>
                </a:lnTo>
                <a:lnTo>
                  <a:pt x="39" y="19"/>
                </a:lnTo>
                <a:lnTo>
                  <a:pt x="47" y="14"/>
                </a:lnTo>
                <a:lnTo>
                  <a:pt x="57" y="9"/>
                </a:lnTo>
                <a:lnTo>
                  <a:pt x="68" y="6"/>
                </a:lnTo>
                <a:lnTo>
                  <a:pt x="79" y="3"/>
                </a:lnTo>
                <a:lnTo>
                  <a:pt x="91" y="1"/>
                </a:lnTo>
                <a:lnTo>
                  <a:pt x="105" y="0"/>
                </a:lnTo>
                <a:lnTo>
                  <a:pt x="119" y="0"/>
                </a:lnTo>
                <a:lnTo>
                  <a:pt x="32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804960" y="4411800"/>
            <a:ext cx="179280" cy="91800"/>
          </a:xfrm>
          <a:custGeom>
            <a:avLst/>
            <a:gdLst/>
            <a:ahLst/>
            <a:rect l="l" t="t" r="r" b="b"/>
            <a:pathLst>
              <a:path w="413" h="231">
                <a:moveTo>
                  <a:pt x="413" y="80"/>
                </a:moveTo>
                <a:lnTo>
                  <a:pt x="413" y="94"/>
                </a:lnTo>
                <a:lnTo>
                  <a:pt x="412" y="108"/>
                </a:lnTo>
                <a:lnTo>
                  <a:pt x="409" y="120"/>
                </a:lnTo>
                <a:lnTo>
                  <a:pt x="407" y="131"/>
                </a:lnTo>
                <a:lnTo>
                  <a:pt x="403" y="142"/>
                </a:lnTo>
                <a:lnTo>
                  <a:pt x="398" y="151"/>
                </a:lnTo>
                <a:lnTo>
                  <a:pt x="393" y="159"/>
                </a:lnTo>
                <a:lnTo>
                  <a:pt x="388" y="166"/>
                </a:lnTo>
                <a:lnTo>
                  <a:pt x="381" y="174"/>
                </a:lnTo>
                <a:lnTo>
                  <a:pt x="374" y="179"/>
                </a:lnTo>
                <a:lnTo>
                  <a:pt x="365" y="184"/>
                </a:lnTo>
                <a:lnTo>
                  <a:pt x="355" y="187"/>
                </a:lnTo>
                <a:lnTo>
                  <a:pt x="344" y="191"/>
                </a:lnTo>
                <a:lnTo>
                  <a:pt x="333" y="192"/>
                </a:lnTo>
                <a:lnTo>
                  <a:pt x="320" y="193"/>
                </a:lnTo>
                <a:lnTo>
                  <a:pt x="306" y="195"/>
                </a:lnTo>
                <a:lnTo>
                  <a:pt x="159" y="193"/>
                </a:lnTo>
                <a:lnTo>
                  <a:pt x="159" y="231"/>
                </a:lnTo>
                <a:lnTo>
                  <a:pt x="90" y="231"/>
                </a:lnTo>
                <a:lnTo>
                  <a:pt x="90" y="193"/>
                </a:lnTo>
                <a:lnTo>
                  <a:pt x="0" y="193"/>
                </a:lnTo>
                <a:lnTo>
                  <a:pt x="0" y="96"/>
                </a:lnTo>
                <a:lnTo>
                  <a:pt x="90" y="96"/>
                </a:lnTo>
                <a:lnTo>
                  <a:pt x="90" y="0"/>
                </a:lnTo>
                <a:lnTo>
                  <a:pt x="160" y="0"/>
                </a:lnTo>
                <a:lnTo>
                  <a:pt x="159" y="96"/>
                </a:lnTo>
                <a:lnTo>
                  <a:pt x="271" y="96"/>
                </a:lnTo>
                <a:lnTo>
                  <a:pt x="287" y="96"/>
                </a:lnTo>
                <a:lnTo>
                  <a:pt x="300" y="96"/>
                </a:lnTo>
                <a:lnTo>
                  <a:pt x="311" y="94"/>
                </a:lnTo>
                <a:lnTo>
                  <a:pt x="322" y="91"/>
                </a:lnTo>
                <a:lnTo>
                  <a:pt x="327" y="88"/>
                </a:lnTo>
                <a:lnTo>
                  <a:pt x="331" y="86"/>
                </a:lnTo>
                <a:lnTo>
                  <a:pt x="335" y="82"/>
                </a:lnTo>
                <a:lnTo>
                  <a:pt x="338" y="77"/>
                </a:lnTo>
                <a:lnTo>
                  <a:pt x="341" y="71"/>
                </a:lnTo>
                <a:lnTo>
                  <a:pt x="342" y="65"/>
                </a:lnTo>
                <a:lnTo>
                  <a:pt x="343" y="57"/>
                </a:lnTo>
                <a:lnTo>
                  <a:pt x="344" y="48"/>
                </a:lnTo>
                <a:lnTo>
                  <a:pt x="343" y="39"/>
                </a:lnTo>
                <a:lnTo>
                  <a:pt x="341" y="27"/>
                </a:lnTo>
                <a:lnTo>
                  <a:pt x="337" y="16"/>
                </a:lnTo>
                <a:lnTo>
                  <a:pt x="335" y="9"/>
                </a:lnTo>
                <a:lnTo>
                  <a:pt x="335" y="2"/>
                </a:lnTo>
                <a:lnTo>
                  <a:pt x="404" y="2"/>
                </a:lnTo>
                <a:lnTo>
                  <a:pt x="408" y="17"/>
                </a:lnTo>
                <a:lnTo>
                  <a:pt x="410" y="35"/>
                </a:lnTo>
                <a:lnTo>
                  <a:pt x="412" y="44"/>
                </a:lnTo>
                <a:lnTo>
                  <a:pt x="412" y="55"/>
                </a:lnTo>
                <a:lnTo>
                  <a:pt x="413" y="66"/>
                </a:lnTo>
                <a:lnTo>
                  <a:pt x="413" y="8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797040" y="4202280"/>
            <a:ext cx="187200" cy="134640"/>
          </a:xfrm>
          <a:custGeom>
            <a:avLst/>
            <a:gdLst/>
            <a:ahLst/>
            <a:rect l="l" t="t" r="r" b="b"/>
            <a:pathLst>
              <a:path w="434" h="335">
                <a:moveTo>
                  <a:pt x="434" y="182"/>
                </a:moveTo>
                <a:lnTo>
                  <a:pt x="434" y="205"/>
                </a:lnTo>
                <a:lnTo>
                  <a:pt x="432" y="227"/>
                </a:lnTo>
                <a:lnTo>
                  <a:pt x="429" y="248"/>
                </a:lnTo>
                <a:lnTo>
                  <a:pt x="424" y="266"/>
                </a:lnTo>
                <a:lnTo>
                  <a:pt x="419" y="285"/>
                </a:lnTo>
                <a:lnTo>
                  <a:pt x="414" y="302"/>
                </a:lnTo>
                <a:lnTo>
                  <a:pt x="408" y="319"/>
                </a:lnTo>
                <a:lnTo>
                  <a:pt x="401" y="335"/>
                </a:lnTo>
                <a:lnTo>
                  <a:pt x="302" y="334"/>
                </a:lnTo>
                <a:lnTo>
                  <a:pt x="302" y="325"/>
                </a:lnTo>
                <a:lnTo>
                  <a:pt x="314" y="308"/>
                </a:lnTo>
                <a:lnTo>
                  <a:pt x="325" y="291"/>
                </a:lnTo>
                <a:lnTo>
                  <a:pt x="335" y="274"/>
                </a:lnTo>
                <a:lnTo>
                  <a:pt x="344" y="255"/>
                </a:lnTo>
                <a:lnTo>
                  <a:pt x="350" y="236"/>
                </a:lnTo>
                <a:lnTo>
                  <a:pt x="353" y="218"/>
                </a:lnTo>
                <a:lnTo>
                  <a:pt x="357" y="199"/>
                </a:lnTo>
                <a:lnTo>
                  <a:pt x="357" y="181"/>
                </a:lnTo>
                <a:lnTo>
                  <a:pt x="357" y="171"/>
                </a:lnTo>
                <a:lnTo>
                  <a:pt x="356" y="158"/>
                </a:lnTo>
                <a:lnTo>
                  <a:pt x="353" y="144"/>
                </a:lnTo>
                <a:lnTo>
                  <a:pt x="350" y="133"/>
                </a:lnTo>
                <a:lnTo>
                  <a:pt x="347" y="128"/>
                </a:lnTo>
                <a:lnTo>
                  <a:pt x="344" y="123"/>
                </a:lnTo>
                <a:lnTo>
                  <a:pt x="340" y="120"/>
                </a:lnTo>
                <a:lnTo>
                  <a:pt x="336" y="115"/>
                </a:lnTo>
                <a:lnTo>
                  <a:pt x="331" y="112"/>
                </a:lnTo>
                <a:lnTo>
                  <a:pt x="326" y="110"/>
                </a:lnTo>
                <a:lnTo>
                  <a:pt x="320" y="108"/>
                </a:lnTo>
                <a:lnTo>
                  <a:pt x="313" y="108"/>
                </a:lnTo>
                <a:lnTo>
                  <a:pt x="306" y="109"/>
                </a:lnTo>
                <a:lnTo>
                  <a:pt x="300" y="110"/>
                </a:lnTo>
                <a:lnTo>
                  <a:pt x="294" y="115"/>
                </a:lnTo>
                <a:lnTo>
                  <a:pt x="287" y="120"/>
                </a:lnTo>
                <a:lnTo>
                  <a:pt x="284" y="126"/>
                </a:lnTo>
                <a:lnTo>
                  <a:pt x="279" y="133"/>
                </a:lnTo>
                <a:lnTo>
                  <a:pt x="276" y="141"/>
                </a:lnTo>
                <a:lnTo>
                  <a:pt x="274" y="149"/>
                </a:lnTo>
                <a:lnTo>
                  <a:pt x="270" y="160"/>
                </a:lnTo>
                <a:lnTo>
                  <a:pt x="268" y="171"/>
                </a:lnTo>
                <a:lnTo>
                  <a:pt x="265" y="183"/>
                </a:lnTo>
                <a:lnTo>
                  <a:pt x="263" y="196"/>
                </a:lnTo>
                <a:lnTo>
                  <a:pt x="261" y="207"/>
                </a:lnTo>
                <a:lnTo>
                  <a:pt x="257" y="219"/>
                </a:lnTo>
                <a:lnTo>
                  <a:pt x="254" y="230"/>
                </a:lnTo>
                <a:lnTo>
                  <a:pt x="251" y="241"/>
                </a:lnTo>
                <a:lnTo>
                  <a:pt x="246" y="252"/>
                </a:lnTo>
                <a:lnTo>
                  <a:pt x="241" y="263"/>
                </a:lnTo>
                <a:lnTo>
                  <a:pt x="236" y="274"/>
                </a:lnTo>
                <a:lnTo>
                  <a:pt x="230" y="282"/>
                </a:lnTo>
                <a:lnTo>
                  <a:pt x="224" y="291"/>
                </a:lnTo>
                <a:lnTo>
                  <a:pt x="218" y="298"/>
                </a:lnTo>
                <a:lnTo>
                  <a:pt x="212" y="304"/>
                </a:lnTo>
                <a:lnTo>
                  <a:pt x="204" y="310"/>
                </a:lnTo>
                <a:lnTo>
                  <a:pt x="197" y="315"/>
                </a:lnTo>
                <a:lnTo>
                  <a:pt x="188" y="319"/>
                </a:lnTo>
                <a:lnTo>
                  <a:pt x="180" y="323"/>
                </a:lnTo>
                <a:lnTo>
                  <a:pt x="171" y="326"/>
                </a:lnTo>
                <a:lnTo>
                  <a:pt x="162" y="329"/>
                </a:lnTo>
                <a:lnTo>
                  <a:pt x="152" y="330"/>
                </a:lnTo>
                <a:lnTo>
                  <a:pt x="142" y="331"/>
                </a:lnTo>
                <a:lnTo>
                  <a:pt x="131" y="331"/>
                </a:lnTo>
                <a:lnTo>
                  <a:pt x="118" y="330"/>
                </a:lnTo>
                <a:lnTo>
                  <a:pt x="103" y="327"/>
                </a:lnTo>
                <a:lnTo>
                  <a:pt x="91" y="324"/>
                </a:lnTo>
                <a:lnTo>
                  <a:pt x="79" y="319"/>
                </a:lnTo>
                <a:lnTo>
                  <a:pt x="66" y="312"/>
                </a:lnTo>
                <a:lnTo>
                  <a:pt x="57" y="303"/>
                </a:lnTo>
                <a:lnTo>
                  <a:pt x="46" y="293"/>
                </a:lnTo>
                <a:lnTo>
                  <a:pt x="37" y="281"/>
                </a:lnTo>
                <a:lnTo>
                  <a:pt x="28" y="269"/>
                </a:lnTo>
                <a:lnTo>
                  <a:pt x="20" y="255"/>
                </a:lnTo>
                <a:lnTo>
                  <a:pt x="14" y="241"/>
                </a:lnTo>
                <a:lnTo>
                  <a:pt x="9" y="225"/>
                </a:lnTo>
                <a:lnTo>
                  <a:pt x="5" y="209"/>
                </a:lnTo>
                <a:lnTo>
                  <a:pt x="3" y="193"/>
                </a:lnTo>
                <a:lnTo>
                  <a:pt x="0" y="175"/>
                </a:lnTo>
                <a:lnTo>
                  <a:pt x="0" y="156"/>
                </a:lnTo>
                <a:lnTo>
                  <a:pt x="0" y="138"/>
                </a:lnTo>
                <a:lnTo>
                  <a:pt x="2" y="120"/>
                </a:lnTo>
                <a:lnTo>
                  <a:pt x="4" y="101"/>
                </a:lnTo>
                <a:lnTo>
                  <a:pt x="8" y="82"/>
                </a:lnTo>
                <a:lnTo>
                  <a:pt x="13" y="65"/>
                </a:lnTo>
                <a:lnTo>
                  <a:pt x="17" y="48"/>
                </a:lnTo>
                <a:lnTo>
                  <a:pt x="22" y="32"/>
                </a:lnTo>
                <a:lnTo>
                  <a:pt x="28" y="16"/>
                </a:lnTo>
                <a:lnTo>
                  <a:pt x="124" y="16"/>
                </a:lnTo>
                <a:lnTo>
                  <a:pt x="124" y="26"/>
                </a:lnTo>
                <a:lnTo>
                  <a:pt x="114" y="38"/>
                </a:lnTo>
                <a:lnTo>
                  <a:pt x="105" y="51"/>
                </a:lnTo>
                <a:lnTo>
                  <a:pt x="98" y="66"/>
                </a:lnTo>
                <a:lnTo>
                  <a:pt x="91" y="83"/>
                </a:lnTo>
                <a:lnTo>
                  <a:pt x="85" y="99"/>
                </a:lnTo>
                <a:lnTo>
                  <a:pt x="80" y="116"/>
                </a:lnTo>
                <a:lnTo>
                  <a:pt x="77" y="134"/>
                </a:lnTo>
                <a:lnTo>
                  <a:pt x="76" y="152"/>
                </a:lnTo>
                <a:lnTo>
                  <a:pt x="77" y="165"/>
                </a:lnTo>
                <a:lnTo>
                  <a:pt x="79" y="176"/>
                </a:lnTo>
                <a:lnTo>
                  <a:pt x="81" y="188"/>
                </a:lnTo>
                <a:lnTo>
                  <a:pt x="86" y="199"/>
                </a:lnTo>
                <a:lnTo>
                  <a:pt x="88" y="204"/>
                </a:lnTo>
                <a:lnTo>
                  <a:pt x="92" y="209"/>
                </a:lnTo>
                <a:lnTo>
                  <a:pt x="96" y="213"/>
                </a:lnTo>
                <a:lnTo>
                  <a:pt x="99" y="216"/>
                </a:lnTo>
                <a:lnTo>
                  <a:pt x="104" y="220"/>
                </a:lnTo>
                <a:lnTo>
                  <a:pt x="109" y="222"/>
                </a:lnTo>
                <a:lnTo>
                  <a:pt x="114" y="224"/>
                </a:lnTo>
                <a:lnTo>
                  <a:pt x="119" y="224"/>
                </a:lnTo>
                <a:lnTo>
                  <a:pt x="126" y="224"/>
                </a:lnTo>
                <a:lnTo>
                  <a:pt x="133" y="221"/>
                </a:lnTo>
                <a:lnTo>
                  <a:pt x="140" y="218"/>
                </a:lnTo>
                <a:lnTo>
                  <a:pt x="144" y="213"/>
                </a:lnTo>
                <a:lnTo>
                  <a:pt x="149" y="205"/>
                </a:lnTo>
                <a:lnTo>
                  <a:pt x="153" y="196"/>
                </a:lnTo>
                <a:lnTo>
                  <a:pt x="158" y="183"/>
                </a:lnTo>
                <a:lnTo>
                  <a:pt x="162" y="169"/>
                </a:lnTo>
                <a:lnTo>
                  <a:pt x="164" y="158"/>
                </a:lnTo>
                <a:lnTo>
                  <a:pt x="166" y="148"/>
                </a:lnTo>
                <a:lnTo>
                  <a:pt x="169" y="138"/>
                </a:lnTo>
                <a:lnTo>
                  <a:pt x="171" y="128"/>
                </a:lnTo>
                <a:lnTo>
                  <a:pt x="174" y="117"/>
                </a:lnTo>
                <a:lnTo>
                  <a:pt x="176" y="108"/>
                </a:lnTo>
                <a:lnTo>
                  <a:pt x="180" y="97"/>
                </a:lnTo>
                <a:lnTo>
                  <a:pt x="184" y="86"/>
                </a:lnTo>
                <a:lnTo>
                  <a:pt x="192" y="66"/>
                </a:lnTo>
                <a:lnTo>
                  <a:pt x="202" y="48"/>
                </a:lnTo>
                <a:lnTo>
                  <a:pt x="207" y="40"/>
                </a:lnTo>
                <a:lnTo>
                  <a:pt x="213" y="33"/>
                </a:lnTo>
                <a:lnTo>
                  <a:pt x="219" y="27"/>
                </a:lnTo>
                <a:lnTo>
                  <a:pt x="226" y="21"/>
                </a:lnTo>
                <a:lnTo>
                  <a:pt x="232" y="16"/>
                </a:lnTo>
                <a:lnTo>
                  <a:pt x="240" y="12"/>
                </a:lnTo>
                <a:lnTo>
                  <a:pt x="248" y="9"/>
                </a:lnTo>
                <a:lnTo>
                  <a:pt x="257" y="5"/>
                </a:lnTo>
                <a:lnTo>
                  <a:pt x="265" y="3"/>
                </a:lnTo>
                <a:lnTo>
                  <a:pt x="275" y="1"/>
                </a:lnTo>
                <a:lnTo>
                  <a:pt x="285" y="0"/>
                </a:lnTo>
                <a:lnTo>
                  <a:pt x="296" y="0"/>
                </a:lnTo>
                <a:lnTo>
                  <a:pt x="312" y="1"/>
                </a:lnTo>
                <a:lnTo>
                  <a:pt x="325" y="4"/>
                </a:lnTo>
                <a:lnTo>
                  <a:pt x="340" y="7"/>
                </a:lnTo>
                <a:lnTo>
                  <a:pt x="352" y="12"/>
                </a:lnTo>
                <a:lnTo>
                  <a:pt x="364" y="20"/>
                </a:lnTo>
                <a:lnTo>
                  <a:pt x="375" y="28"/>
                </a:lnTo>
                <a:lnTo>
                  <a:pt x="386" y="38"/>
                </a:lnTo>
                <a:lnTo>
                  <a:pt x="396" y="49"/>
                </a:lnTo>
                <a:lnTo>
                  <a:pt x="405" y="62"/>
                </a:lnTo>
                <a:lnTo>
                  <a:pt x="413" y="76"/>
                </a:lnTo>
                <a:lnTo>
                  <a:pt x="419" y="92"/>
                </a:lnTo>
                <a:lnTo>
                  <a:pt x="424" y="108"/>
                </a:lnTo>
                <a:lnTo>
                  <a:pt x="429" y="125"/>
                </a:lnTo>
                <a:lnTo>
                  <a:pt x="432" y="143"/>
                </a:lnTo>
                <a:lnTo>
                  <a:pt x="434" y="161"/>
                </a:lnTo>
                <a:lnTo>
                  <a:pt x="434" y="18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90560" y="4143240"/>
            <a:ext cx="190440" cy="41400"/>
          </a:xfrm>
          <a:custGeom>
            <a:avLst/>
            <a:gdLst/>
            <a:ahLst/>
            <a:rect l="l" t="t" r="r" b="b"/>
            <a:pathLst>
              <a:path w="439" h="105">
                <a:moveTo>
                  <a:pt x="439" y="3"/>
                </a:moveTo>
                <a:lnTo>
                  <a:pt x="439" y="102"/>
                </a:lnTo>
                <a:lnTo>
                  <a:pt x="122" y="101"/>
                </a:lnTo>
                <a:lnTo>
                  <a:pt x="122" y="3"/>
                </a:lnTo>
                <a:lnTo>
                  <a:pt x="439" y="3"/>
                </a:lnTo>
                <a:close/>
                <a:moveTo>
                  <a:pt x="77" y="0"/>
                </a:moveTo>
                <a:lnTo>
                  <a:pt x="77" y="105"/>
                </a:lnTo>
                <a:lnTo>
                  <a:pt x="0" y="104"/>
                </a:lnTo>
                <a:lnTo>
                  <a:pt x="1" y="0"/>
                </a:lnTo>
                <a:lnTo>
                  <a:pt x="77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804960" y="4035600"/>
            <a:ext cx="179280" cy="91800"/>
          </a:xfrm>
          <a:custGeom>
            <a:avLst/>
            <a:gdLst/>
            <a:ahLst/>
            <a:rect l="l" t="t" r="r" b="b"/>
            <a:pathLst>
              <a:path w="413" h="231">
                <a:moveTo>
                  <a:pt x="413" y="79"/>
                </a:moveTo>
                <a:lnTo>
                  <a:pt x="413" y="92"/>
                </a:lnTo>
                <a:lnTo>
                  <a:pt x="412" y="107"/>
                </a:lnTo>
                <a:lnTo>
                  <a:pt x="409" y="119"/>
                </a:lnTo>
                <a:lnTo>
                  <a:pt x="407" y="130"/>
                </a:lnTo>
                <a:lnTo>
                  <a:pt x="403" y="141"/>
                </a:lnTo>
                <a:lnTo>
                  <a:pt x="398" y="150"/>
                </a:lnTo>
                <a:lnTo>
                  <a:pt x="393" y="158"/>
                </a:lnTo>
                <a:lnTo>
                  <a:pt x="388" y="166"/>
                </a:lnTo>
                <a:lnTo>
                  <a:pt x="381" y="172"/>
                </a:lnTo>
                <a:lnTo>
                  <a:pt x="374" y="178"/>
                </a:lnTo>
                <a:lnTo>
                  <a:pt x="365" y="183"/>
                </a:lnTo>
                <a:lnTo>
                  <a:pt x="355" y="187"/>
                </a:lnTo>
                <a:lnTo>
                  <a:pt x="344" y="189"/>
                </a:lnTo>
                <a:lnTo>
                  <a:pt x="333" y="191"/>
                </a:lnTo>
                <a:lnTo>
                  <a:pt x="320" y="193"/>
                </a:lnTo>
                <a:lnTo>
                  <a:pt x="306" y="194"/>
                </a:lnTo>
                <a:lnTo>
                  <a:pt x="159" y="193"/>
                </a:lnTo>
                <a:lnTo>
                  <a:pt x="159" y="231"/>
                </a:lnTo>
                <a:lnTo>
                  <a:pt x="90" y="231"/>
                </a:lnTo>
                <a:lnTo>
                  <a:pt x="90" y="193"/>
                </a:lnTo>
                <a:lnTo>
                  <a:pt x="0" y="193"/>
                </a:lnTo>
                <a:lnTo>
                  <a:pt x="0" y="95"/>
                </a:lnTo>
                <a:lnTo>
                  <a:pt x="90" y="95"/>
                </a:lnTo>
                <a:lnTo>
                  <a:pt x="90" y="0"/>
                </a:lnTo>
                <a:lnTo>
                  <a:pt x="160" y="0"/>
                </a:lnTo>
                <a:lnTo>
                  <a:pt x="159" y="95"/>
                </a:lnTo>
                <a:lnTo>
                  <a:pt x="271" y="95"/>
                </a:lnTo>
                <a:lnTo>
                  <a:pt x="287" y="95"/>
                </a:lnTo>
                <a:lnTo>
                  <a:pt x="300" y="95"/>
                </a:lnTo>
                <a:lnTo>
                  <a:pt x="311" y="94"/>
                </a:lnTo>
                <a:lnTo>
                  <a:pt x="322" y="90"/>
                </a:lnTo>
                <a:lnTo>
                  <a:pt x="327" y="88"/>
                </a:lnTo>
                <a:lnTo>
                  <a:pt x="331" y="85"/>
                </a:lnTo>
                <a:lnTo>
                  <a:pt x="335" y="80"/>
                </a:lnTo>
                <a:lnTo>
                  <a:pt x="338" y="77"/>
                </a:lnTo>
                <a:lnTo>
                  <a:pt x="341" y="71"/>
                </a:lnTo>
                <a:lnTo>
                  <a:pt x="342" y="64"/>
                </a:lnTo>
                <a:lnTo>
                  <a:pt x="343" y="56"/>
                </a:lnTo>
                <a:lnTo>
                  <a:pt x="344" y="47"/>
                </a:lnTo>
                <a:lnTo>
                  <a:pt x="343" y="38"/>
                </a:lnTo>
                <a:lnTo>
                  <a:pt x="341" y="27"/>
                </a:lnTo>
                <a:lnTo>
                  <a:pt x="337" y="16"/>
                </a:lnTo>
                <a:lnTo>
                  <a:pt x="335" y="8"/>
                </a:lnTo>
                <a:lnTo>
                  <a:pt x="335" y="0"/>
                </a:lnTo>
                <a:lnTo>
                  <a:pt x="404" y="0"/>
                </a:lnTo>
                <a:lnTo>
                  <a:pt x="408" y="17"/>
                </a:lnTo>
                <a:lnTo>
                  <a:pt x="410" y="34"/>
                </a:lnTo>
                <a:lnTo>
                  <a:pt x="412" y="44"/>
                </a:lnTo>
                <a:lnTo>
                  <a:pt x="412" y="55"/>
                </a:lnTo>
                <a:lnTo>
                  <a:pt x="413" y="66"/>
                </a:lnTo>
                <a:lnTo>
                  <a:pt x="413" y="7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844560" y="3902040"/>
            <a:ext cx="141120" cy="117360"/>
          </a:xfrm>
          <a:custGeom>
            <a:avLst/>
            <a:gdLst/>
            <a:ahLst/>
            <a:rect l="l" t="t" r="r" b="b"/>
            <a:pathLst>
              <a:path w="325" h="297">
                <a:moveTo>
                  <a:pt x="317" y="0"/>
                </a:moveTo>
                <a:lnTo>
                  <a:pt x="317" y="99"/>
                </a:lnTo>
                <a:lnTo>
                  <a:pt x="281" y="99"/>
                </a:lnTo>
                <a:lnTo>
                  <a:pt x="292" y="111"/>
                </a:lnTo>
                <a:lnTo>
                  <a:pt x="301" y="124"/>
                </a:lnTo>
                <a:lnTo>
                  <a:pt x="308" y="135"/>
                </a:lnTo>
                <a:lnTo>
                  <a:pt x="314" y="146"/>
                </a:lnTo>
                <a:lnTo>
                  <a:pt x="319" y="158"/>
                </a:lnTo>
                <a:lnTo>
                  <a:pt x="323" y="170"/>
                </a:lnTo>
                <a:lnTo>
                  <a:pt x="324" y="183"/>
                </a:lnTo>
                <a:lnTo>
                  <a:pt x="325" y="197"/>
                </a:lnTo>
                <a:lnTo>
                  <a:pt x="325" y="209"/>
                </a:lnTo>
                <a:lnTo>
                  <a:pt x="323" y="219"/>
                </a:lnTo>
                <a:lnTo>
                  <a:pt x="322" y="230"/>
                </a:lnTo>
                <a:lnTo>
                  <a:pt x="318" y="238"/>
                </a:lnTo>
                <a:lnTo>
                  <a:pt x="313" y="248"/>
                </a:lnTo>
                <a:lnTo>
                  <a:pt x="308" y="255"/>
                </a:lnTo>
                <a:lnTo>
                  <a:pt x="302" y="263"/>
                </a:lnTo>
                <a:lnTo>
                  <a:pt x="296" y="270"/>
                </a:lnTo>
                <a:lnTo>
                  <a:pt x="287" y="276"/>
                </a:lnTo>
                <a:lnTo>
                  <a:pt x="279" y="282"/>
                </a:lnTo>
                <a:lnTo>
                  <a:pt x="269" y="286"/>
                </a:lnTo>
                <a:lnTo>
                  <a:pt x="258" y="290"/>
                </a:lnTo>
                <a:lnTo>
                  <a:pt x="247" y="293"/>
                </a:lnTo>
                <a:lnTo>
                  <a:pt x="234" y="295"/>
                </a:lnTo>
                <a:lnTo>
                  <a:pt x="220" y="296"/>
                </a:lnTo>
                <a:lnTo>
                  <a:pt x="205" y="297"/>
                </a:lnTo>
                <a:lnTo>
                  <a:pt x="0" y="296"/>
                </a:lnTo>
                <a:lnTo>
                  <a:pt x="0" y="197"/>
                </a:lnTo>
                <a:lnTo>
                  <a:pt x="157" y="197"/>
                </a:lnTo>
                <a:lnTo>
                  <a:pt x="169" y="197"/>
                </a:lnTo>
                <a:lnTo>
                  <a:pt x="180" y="197"/>
                </a:lnTo>
                <a:lnTo>
                  <a:pt x="188" y="197"/>
                </a:lnTo>
                <a:lnTo>
                  <a:pt x="197" y="196"/>
                </a:lnTo>
                <a:lnTo>
                  <a:pt x="212" y="194"/>
                </a:lnTo>
                <a:lnTo>
                  <a:pt x="224" y="191"/>
                </a:lnTo>
                <a:lnTo>
                  <a:pt x="227" y="187"/>
                </a:lnTo>
                <a:lnTo>
                  <a:pt x="232" y="185"/>
                </a:lnTo>
                <a:lnTo>
                  <a:pt x="235" y="181"/>
                </a:lnTo>
                <a:lnTo>
                  <a:pt x="238" y="176"/>
                </a:lnTo>
                <a:lnTo>
                  <a:pt x="241" y="171"/>
                </a:lnTo>
                <a:lnTo>
                  <a:pt x="242" y="165"/>
                </a:lnTo>
                <a:lnTo>
                  <a:pt x="243" y="158"/>
                </a:lnTo>
                <a:lnTo>
                  <a:pt x="243" y="150"/>
                </a:lnTo>
                <a:lnTo>
                  <a:pt x="242" y="138"/>
                </a:lnTo>
                <a:lnTo>
                  <a:pt x="238" y="125"/>
                </a:lnTo>
                <a:lnTo>
                  <a:pt x="232" y="111"/>
                </a:lnTo>
                <a:lnTo>
                  <a:pt x="225" y="99"/>
                </a:lnTo>
                <a:lnTo>
                  <a:pt x="0" y="99"/>
                </a:lnTo>
                <a:lnTo>
                  <a:pt x="1" y="0"/>
                </a:lnTo>
                <a:lnTo>
                  <a:pt x="317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839880" y="3762360"/>
            <a:ext cx="145800" cy="119160"/>
          </a:xfrm>
          <a:custGeom>
            <a:avLst/>
            <a:gdLst/>
            <a:ahLst/>
            <a:rect l="l" t="t" r="r" b="b"/>
            <a:pathLst>
              <a:path w="333" h="296">
                <a:moveTo>
                  <a:pt x="243" y="98"/>
                </a:moveTo>
                <a:lnTo>
                  <a:pt x="177" y="98"/>
                </a:lnTo>
                <a:lnTo>
                  <a:pt x="178" y="110"/>
                </a:lnTo>
                <a:lnTo>
                  <a:pt x="178" y="120"/>
                </a:lnTo>
                <a:lnTo>
                  <a:pt x="179" y="130"/>
                </a:lnTo>
                <a:lnTo>
                  <a:pt x="181" y="138"/>
                </a:lnTo>
                <a:lnTo>
                  <a:pt x="183" y="154"/>
                </a:lnTo>
                <a:lnTo>
                  <a:pt x="188" y="169"/>
                </a:lnTo>
                <a:lnTo>
                  <a:pt x="190" y="175"/>
                </a:lnTo>
                <a:lnTo>
                  <a:pt x="194" y="180"/>
                </a:lnTo>
                <a:lnTo>
                  <a:pt x="198" y="185"/>
                </a:lnTo>
                <a:lnTo>
                  <a:pt x="201" y="190"/>
                </a:lnTo>
                <a:lnTo>
                  <a:pt x="206" y="192"/>
                </a:lnTo>
                <a:lnTo>
                  <a:pt x="212" y="194"/>
                </a:lnTo>
                <a:lnTo>
                  <a:pt x="218" y="196"/>
                </a:lnTo>
                <a:lnTo>
                  <a:pt x="226" y="196"/>
                </a:lnTo>
                <a:lnTo>
                  <a:pt x="235" y="196"/>
                </a:lnTo>
                <a:lnTo>
                  <a:pt x="244" y="193"/>
                </a:lnTo>
                <a:lnTo>
                  <a:pt x="251" y="190"/>
                </a:lnTo>
                <a:lnTo>
                  <a:pt x="256" y="185"/>
                </a:lnTo>
                <a:lnTo>
                  <a:pt x="260" y="177"/>
                </a:lnTo>
                <a:lnTo>
                  <a:pt x="262" y="170"/>
                </a:lnTo>
                <a:lnTo>
                  <a:pt x="264" y="160"/>
                </a:lnTo>
                <a:lnTo>
                  <a:pt x="265" y="149"/>
                </a:lnTo>
                <a:lnTo>
                  <a:pt x="265" y="142"/>
                </a:lnTo>
                <a:lnTo>
                  <a:pt x="264" y="136"/>
                </a:lnTo>
                <a:lnTo>
                  <a:pt x="261" y="130"/>
                </a:lnTo>
                <a:lnTo>
                  <a:pt x="259" y="122"/>
                </a:lnTo>
                <a:lnTo>
                  <a:pt x="255" y="116"/>
                </a:lnTo>
                <a:lnTo>
                  <a:pt x="251" y="110"/>
                </a:lnTo>
                <a:lnTo>
                  <a:pt x="248" y="104"/>
                </a:lnTo>
                <a:lnTo>
                  <a:pt x="243" y="98"/>
                </a:lnTo>
                <a:close/>
                <a:moveTo>
                  <a:pt x="292" y="98"/>
                </a:moveTo>
                <a:lnTo>
                  <a:pt x="299" y="108"/>
                </a:lnTo>
                <a:lnTo>
                  <a:pt x="306" y="116"/>
                </a:lnTo>
                <a:lnTo>
                  <a:pt x="312" y="126"/>
                </a:lnTo>
                <a:lnTo>
                  <a:pt x="320" y="138"/>
                </a:lnTo>
                <a:lnTo>
                  <a:pt x="326" y="151"/>
                </a:lnTo>
                <a:lnTo>
                  <a:pt x="330" y="164"/>
                </a:lnTo>
                <a:lnTo>
                  <a:pt x="332" y="179"/>
                </a:lnTo>
                <a:lnTo>
                  <a:pt x="333" y="198"/>
                </a:lnTo>
                <a:lnTo>
                  <a:pt x="332" y="209"/>
                </a:lnTo>
                <a:lnTo>
                  <a:pt x="331" y="219"/>
                </a:lnTo>
                <a:lnTo>
                  <a:pt x="328" y="227"/>
                </a:lnTo>
                <a:lnTo>
                  <a:pt x="326" y="237"/>
                </a:lnTo>
                <a:lnTo>
                  <a:pt x="322" y="246"/>
                </a:lnTo>
                <a:lnTo>
                  <a:pt x="317" y="253"/>
                </a:lnTo>
                <a:lnTo>
                  <a:pt x="311" y="262"/>
                </a:lnTo>
                <a:lnTo>
                  <a:pt x="305" y="268"/>
                </a:lnTo>
                <a:lnTo>
                  <a:pt x="298" y="275"/>
                </a:lnTo>
                <a:lnTo>
                  <a:pt x="289" y="280"/>
                </a:lnTo>
                <a:lnTo>
                  <a:pt x="282" y="285"/>
                </a:lnTo>
                <a:lnTo>
                  <a:pt x="273" y="289"/>
                </a:lnTo>
                <a:lnTo>
                  <a:pt x="264" y="292"/>
                </a:lnTo>
                <a:lnTo>
                  <a:pt x="254" y="295"/>
                </a:lnTo>
                <a:lnTo>
                  <a:pt x="244" y="296"/>
                </a:lnTo>
                <a:lnTo>
                  <a:pt x="234" y="296"/>
                </a:lnTo>
                <a:lnTo>
                  <a:pt x="217" y="295"/>
                </a:lnTo>
                <a:lnTo>
                  <a:pt x="202" y="292"/>
                </a:lnTo>
                <a:lnTo>
                  <a:pt x="189" y="287"/>
                </a:lnTo>
                <a:lnTo>
                  <a:pt x="177" y="281"/>
                </a:lnTo>
                <a:lnTo>
                  <a:pt x="167" y="274"/>
                </a:lnTo>
                <a:lnTo>
                  <a:pt x="157" y="264"/>
                </a:lnTo>
                <a:lnTo>
                  <a:pt x="150" y="253"/>
                </a:lnTo>
                <a:lnTo>
                  <a:pt x="143" y="241"/>
                </a:lnTo>
                <a:lnTo>
                  <a:pt x="137" y="227"/>
                </a:lnTo>
                <a:lnTo>
                  <a:pt x="132" y="212"/>
                </a:lnTo>
                <a:lnTo>
                  <a:pt x="128" y="194"/>
                </a:lnTo>
                <a:lnTo>
                  <a:pt x="124" y="177"/>
                </a:lnTo>
                <a:lnTo>
                  <a:pt x="122" y="158"/>
                </a:lnTo>
                <a:lnTo>
                  <a:pt x="121" y="138"/>
                </a:lnTo>
                <a:lnTo>
                  <a:pt x="118" y="119"/>
                </a:lnTo>
                <a:lnTo>
                  <a:pt x="117" y="97"/>
                </a:lnTo>
                <a:lnTo>
                  <a:pt x="116" y="97"/>
                </a:lnTo>
                <a:lnTo>
                  <a:pt x="108" y="98"/>
                </a:lnTo>
                <a:lnTo>
                  <a:pt x="104" y="98"/>
                </a:lnTo>
                <a:lnTo>
                  <a:pt x="97" y="100"/>
                </a:lnTo>
                <a:lnTo>
                  <a:pt x="94" y="102"/>
                </a:lnTo>
                <a:lnTo>
                  <a:pt x="89" y="105"/>
                </a:lnTo>
                <a:lnTo>
                  <a:pt x="85" y="108"/>
                </a:lnTo>
                <a:lnTo>
                  <a:pt x="82" y="111"/>
                </a:lnTo>
                <a:lnTo>
                  <a:pt x="79" y="116"/>
                </a:lnTo>
                <a:lnTo>
                  <a:pt x="74" y="127"/>
                </a:lnTo>
                <a:lnTo>
                  <a:pt x="72" y="141"/>
                </a:lnTo>
                <a:lnTo>
                  <a:pt x="69" y="157"/>
                </a:lnTo>
                <a:lnTo>
                  <a:pt x="69" y="174"/>
                </a:lnTo>
                <a:lnTo>
                  <a:pt x="69" y="183"/>
                </a:lnTo>
                <a:lnTo>
                  <a:pt x="71" y="193"/>
                </a:lnTo>
                <a:lnTo>
                  <a:pt x="73" y="204"/>
                </a:lnTo>
                <a:lnTo>
                  <a:pt x="75" y="215"/>
                </a:lnTo>
                <a:lnTo>
                  <a:pt x="79" y="226"/>
                </a:lnTo>
                <a:lnTo>
                  <a:pt x="83" y="238"/>
                </a:lnTo>
                <a:lnTo>
                  <a:pt x="86" y="249"/>
                </a:lnTo>
                <a:lnTo>
                  <a:pt x="91" y="260"/>
                </a:lnTo>
                <a:lnTo>
                  <a:pt x="91" y="269"/>
                </a:lnTo>
                <a:lnTo>
                  <a:pt x="16" y="269"/>
                </a:lnTo>
                <a:lnTo>
                  <a:pt x="13" y="260"/>
                </a:lnTo>
                <a:lnTo>
                  <a:pt x="11" y="249"/>
                </a:lnTo>
                <a:lnTo>
                  <a:pt x="8" y="237"/>
                </a:lnTo>
                <a:lnTo>
                  <a:pt x="6" y="221"/>
                </a:lnTo>
                <a:lnTo>
                  <a:pt x="2" y="205"/>
                </a:lnTo>
                <a:lnTo>
                  <a:pt x="1" y="188"/>
                </a:lnTo>
                <a:lnTo>
                  <a:pt x="0" y="173"/>
                </a:lnTo>
                <a:lnTo>
                  <a:pt x="0" y="155"/>
                </a:lnTo>
                <a:lnTo>
                  <a:pt x="0" y="136"/>
                </a:lnTo>
                <a:lnTo>
                  <a:pt x="1" y="118"/>
                </a:lnTo>
                <a:lnTo>
                  <a:pt x="3" y="100"/>
                </a:lnTo>
                <a:lnTo>
                  <a:pt x="7" y="86"/>
                </a:lnTo>
                <a:lnTo>
                  <a:pt x="11" y="71"/>
                </a:lnTo>
                <a:lnTo>
                  <a:pt x="16" y="59"/>
                </a:lnTo>
                <a:lnTo>
                  <a:pt x="20" y="47"/>
                </a:lnTo>
                <a:lnTo>
                  <a:pt x="27" y="37"/>
                </a:lnTo>
                <a:lnTo>
                  <a:pt x="34" y="28"/>
                </a:lnTo>
                <a:lnTo>
                  <a:pt x="42" y="21"/>
                </a:lnTo>
                <a:lnTo>
                  <a:pt x="51" y="15"/>
                </a:lnTo>
                <a:lnTo>
                  <a:pt x="61" y="9"/>
                </a:lnTo>
                <a:lnTo>
                  <a:pt x="72" y="5"/>
                </a:lnTo>
                <a:lnTo>
                  <a:pt x="84" y="3"/>
                </a:lnTo>
                <a:lnTo>
                  <a:pt x="96" y="0"/>
                </a:lnTo>
                <a:lnTo>
                  <a:pt x="110" y="0"/>
                </a:lnTo>
                <a:lnTo>
                  <a:pt x="325" y="0"/>
                </a:lnTo>
                <a:lnTo>
                  <a:pt x="325" y="98"/>
                </a:lnTo>
                <a:lnTo>
                  <a:pt x="292" y="9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804960" y="3654360"/>
            <a:ext cx="179280" cy="92160"/>
          </a:xfrm>
          <a:custGeom>
            <a:avLst/>
            <a:gdLst/>
            <a:ahLst/>
            <a:rect l="l" t="t" r="r" b="b"/>
            <a:pathLst>
              <a:path w="413" h="231">
                <a:moveTo>
                  <a:pt x="413" y="78"/>
                </a:moveTo>
                <a:lnTo>
                  <a:pt x="413" y="93"/>
                </a:lnTo>
                <a:lnTo>
                  <a:pt x="412" y="106"/>
                </a:lnTo>
                <a:lnTo>
                  <a:pt x="409" y="120"/>
                </a:lnTo>
                <a:lnTo>
                  <a:pt x="407" y="131"/>
                </a:lnTo>
                <a:lnTo>
                  <a:pt x="403" y="142"/>
                </a:lnTo>
                <a:lnTo>
                  <a:pt x="398" y="150"/>
                </a:lnTo>
                <a:lnTo>
                  <a:pt x="393" y="159"/>
                </a:lnTo>
                <a:lnTo>
                  <a:pt x="388" y="166"/>
                </a:lnTo>
                <a:lnTo>
                  <a:pt x="381" y="172"/>
                </a:lnTo>
                <a:lnTo>
                  <a:pt x="374" y="178"/>
                </a:lnTo>
                <a:lnTo>
                  <a:pt x="365" y="183"/>
                </a:lnTo>
                <a:lnTo>
                  <a:pt x="355" y="187"/>
                </a:lnTo>
                <a:lnTo>
                  <a:pt x="344" y="189"/>
                </a:lnTo>
                <a:lnTo>
                  <a:pt x="333" y="192"/>
                </a:lnTo>
                <a:lnTo>
                  <a:pt x="320" y="193"/>
                </a:lnTo>
                <a:lnTo>
                  <a:pt x="306" y="193"/>
                </a:lnTo>
                <a:lnTo>
                  <a:pt x="159" y="193"/>
                </a:lnTo>
                <a:lnTo>
                  <a:pt x="159" y="231"/>
                </a:lnTo>
                <a:lnTo>
                  <a:pt x="90" y="231"/>
                </a:lnTo>
                <a:lnTo>
                  <a:pt x="90" y="193"/>
                </a:lnTo>
                <a:lnTo>
                  <a:pt x="0" y="193"/>
                </a:lnTo>
                <a:lnTo>
                  <a:pt x="0" y="94"/>
                </a:lnTo>
                <a:lnTo>
                  <a:pt x="90" y="95"/>
                </a:lnTo>
                <a:lnTo>
                  <a:pt x="90" y="0"/>
                </a:lnTo>
                <a:lnTo>
                  <a:pt x="160" y="0"/>
                </a:lnTo>
                <a:lnTo>
                  <a:pt x="159" y="95"/>
                </a:lnTo>
                <a:lnTo>
                  <a:pt x="271" y="95"/>
                </a:lnTo>
                <a:lnTo>
                  <a:pt x="287" y="95"/>
                </a:lnTo>
                <a:lnTo>
                  <a:pt x="300" y="95"/>
                </a:lnTo>
                <a:lnTo>
                  <a:pt x="311" y="94"/>
                </a:lnTo>
                <a:lnTo>
                  <a:pt x="322" y="90"/>
                </a:lnTo>
                <a:lnTo>
                  <a:pt x="327" y="88"/>
                </a:lnTo>
                <a:lnTo>
                  <a:pt x="331" y="84"/>
                </a:lnTo>
                <a:lnTo>
                  <a:pt x="335" y="80"/>
                </a:lnTo>
                <a:lnTo>
                  <a:pt x="338" y="77"/>
                </a:lnTo>
                <a:lnTo>
                  <a:pt x="341" y="71"/>
                </a:lnTo>
                <a:lnTo>
                  <a:pt x="342" y="63"/>
                </a:lnTo>
                <a:lnTo>
                  <a:pt x="343" y="56"/>
                </a:lnTo>
                <a:lnTo>
                  <a:pt x="344" y="48"/>
                </a:lnTo>
                <a:lnTo>
                  <a:pt x="343" y="38"/>
                </a:lnTo>
                <a:lnTo>
                  <a:pt x="341" y="27"/>
                </a:lnTo>
                <a:lnTo>
                  <a:pt x="337" y="16"/>
                </a:lnTo>
                <a:lnTo>
                  <a:pt x="335" y="8"/>
                </a:lnTo>
                <a:lnTo>
                  <a:pt x="335" y="0"/>
                </a:lnTo>
                <a:lnTo>
                  <a:pt x="404" y="0"/>
                </a:lnTo>
                <a:lnTo>
                  <a:pt x="408" y="17"/>
                </a:lnTo>
                <a:lnTo>
                  <a:pt x="410" y="34"/>
                </a:lnTo>
                <a:lnTo>
                  <a:pt x="412" y="44"/>
                </a:lnTo>
                <a:lnTo>
                  <a:pt x="412" y="55"/>
                </a:lnTo>
                <a:lnTo>
                  <a:pt x="413" y="66"/>
                </a:lnTo>
                <a:lnTo>
                  <a:pt x="413" y="7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90560" y="3598920"/>
            <a:ext cx="190440" cy="39600"/>
          </a:xfrm>
          <a:custGeom>
            <a:avLst/>
            <a:gdLst/>
            <a:ahLst/>
            <a:rect l="l" t="t" r="r" b="b"/>
            <a:pathLst>
              <a:path w="439" h="104">
                <a:moveTo>
                  <a:pt x="439" y="4"/>
                </a:moveTo>
                <a:lnTo>
                  <a:pt x="439" y="102"/>
                </a:lnTo>
                <a:lnTo>
                  <a:pt x="122" y="102"/>
                </a:lnTo>
                <a:lnTo>
                  <a:pt x="122" y="3"/>
                </a:lnTo>
                <a:lnTo>
                  <a:pt x="439" y="4"/>
                </a:lnTo>
                <a:close/>
                <a:moveTo>
                  <a:pt x="77" y="0"/>
                </a:moveTo>
                <a:lnTo>
                  <a:pt x="77" y="104"/>
                </a:lnTo>
                <a:lnTo>
                  <a:pt x="0" y="104"/>
                </a:lnTo>
                <a:lnTo>
                  <a:pt x="1" y="0"/>
                </a:lnTo>
                <a:lnTo>
                  <a:pt x="77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839880" y="3448080"/>
            <a:ext cx="145800" cy="130320"/>
          </a:xfrm>
          <a:custGeom>
            <a:avLst/>
            <a:gdLst/>
            <a:ahLst/>
            <a:rect l="l" t="t" r="r" b="b"/>
            <a:pathLst>
              <a:path w="336" h="326">
                <a:moveTo>
                  <a:pt x="169" y="0"/>
                </a:moveTo>
                <a:lnTo>
                  <a:pt x="187" y="0"/>
                </a:lnTo>
                <a:lnTo>
                  <a:pt x="206" y="3"/>
                </a:lnTo>
                <a:lnTo>
                  <a:pt x="223" y="6"/>
                </a:lnTo>
                <a:lnTo>
                  <a:pt x="239" y="10"/>
                </a:lnTo>
                <a:lnTo>
                  <a:pt x="253" y="16"/>
                </a:lnTo>
                <a:lnTo>
                  <a:pt x="267" y="23"/>
                </a:lnTo>
                <a:lnTo>
                  <a:pt x="280" y="32"/>
                </a:lnTo>
                <a:lnTo>
                  <a:pt x="291" y="43"/>
                </a:lnTo>
                <a:lnTo>
                  <a:pt x="302" y="54"/>
                </a:lnTo>
                <a:lnTo>
                  <a:pt x="311" y="66"/>
                </a:lnTo>
                <a:lnTo>
                  <a:pt x="319" y="80"/>
                </a:lnTo>
                <a:lnTo>
                  <a:pt x="325" y="94"/>
                </a:lnTo>
                <a:lnTo>
                  <a:pt x="330" y="110"/>
                </a:lnTo>
                <a:lnTo>
                  <a:pt x="334" y="126"/>
                </a:lnTo>
                <a:lnTo>
                  <a:pt x="335" y="144"/>
                </a:lnTo>
                <a:lnTo>
                  <a:pt x="336" y="163"/>
                </a:lnTo>
                <a:lnTo>
                  <a:pt x="335" y="182"/>
                </a:lnTo>
                <a:lnTo>
                  <a:pt x="334" y="199"/>
                </a:lnTo>
                <a:lnTo>
                  <a:pt x="330" y="216"/>
                </a:lnTo>
                <a:lnTo>
                  <a:pt x="325" y="232"/>
                </a:lnTo>
                <a:lnTo>
                  <a:pt x="319" y="247"/>
                </a:lnTo>
                <a:lnTo>
                  <a:pt x="311" y="260"/>
                </a:lnTo>
                <a:lnTo>
                  <a:pt x="302" y="273"/>
                </a:lnTo>
                <a:lnTo>
                  <a:pt x="291" y="284"/>
                </a:lnTo>
                <a:lnTo>
                  <a:pt x="279" y="293"/>
                </a:lnTo>
                <a:lnTo>
                  <a:pt x="267" y="302"/>
                </a:lnTo>
                <a:lnTo>
                  <a:pt x="253" y="309"/>
                </a:lnTo>
                <a:lnTo>
                  <a:pt x="239" y="315"/>
                </a:lnTo>
                <a:lnTo>
                  <a:pt x="223" y="320"/>
                </a:lnTo>
                <a:lnTo>
                  <a:pt x="206" y="324"/>
                </a:lnTo>
                <a:lnTo>
                  <a:pt x="187" y="325"/>
                </a:lnTo>
                <a:lnTo>
                  <a:pt x="168" y="326"/>
                </a:lnTo>
                <a:lnTo>
                  <a:pt x="150" y="325"/>
                </a:lnTo>
                <a:lnTo>
                  <a:pt x="131" y="324"/>
                </a:lnTo>
                <a:lnTo>
                  <a:pt x="114" y="320"/>
                </a:lnTo>
                <a:lnTo>
                  <a:pt x="98" y="315"/>
                </a:lnTo>
                <a:lnTo>
                  <a:pt x="84" y="309"/>
                </a:lnTo>
                <a:lnTo>
                  <a:pt x="70" y="302"/>
                </a:lnTo>
                <a:lnTo>
                  <a:pt x="57" y="293"/>
                </a:lnTo>
                <a:lnTo>
                  <a:pt x="46" y="282"/>
                </a:lnTo>
                <a:lnTo>
                  <a:pt x="35" y="271"/>
                </a:lnTo>
                <a:lnTo>
                  <a:pt x="26" y="259"/>
                </a:lnTo>
                <a:lnTo>
                  <a:pt x="18" y="246"/>
                </a:lnTo>
                <a:lnTo>
                  <a:pt x="11" y="231"/>
                </a:lnTo>
                <a:lnTo>
                  <a:pt x="7" y="215"/>
                </a:lnTo>
                <a:lnTo>
                  <a:pt x="3" y="199"/>
                </a:lnTo>
                <a:lnTo>
                  <a:pt x="2" y="181"/>
                </a:lnTo>
                <a:lnTo>
                  <a:pt x="0" y="163"/>
                </a:lnTo>
                <a:lnTo>
                  <a:pt x="2" y="143"/>
                </a:lnTo>
                <a:lnTo>
                  <a:pt x="4" y="126"/>
                </a:lnTo>
                <a:lnTo>
                  <a:pt x="7" y="109"/>
                </a:lnTo>
                <a:lnTo>
                  <a:pt x="11" y="94"/>
                </a:lnTo>
                <a:lnTo>
                  <a:pt x="19" y="80"/>
                </a:lnTo>
                <a:lnTo>
                  <a:pt x="26" y="66"/>
                </a:lnTo>
                <a:lnTo>
                  <a:pt x="35" y="54"/>
                </a:lnTo>
                <a:lnTo>
                  <a:pt x="46" y="42"/>
                </a:lnTo>
                <a:lnTo>
                  <a:pt x="58" y="32"/>
                </a:lnTo>
                <a:lnTo>
                  <a:pt x="70" y="23"/>
                </a:lnTo>
                <a:lnTo>
                  <a:pt x="85" y="16"/>
                </a:lnTo>
                <a:lnTo>
                  <a:pt x="99" y="10"/>
                </a:lnTo>
                <a:lnTo>
                  <a:pt x="115" y="5"/>
                </a:lnTo>
                <a:lnTo>
                  <a:pt x="132" y="3"/>
                </a:lnTo>
                <a:lnTo>
                  <a:pt x="150" y="0"/>
                </a:lnTo>
                <a:lnTo>
                  <a:pt x="169" y="0"/>
                </a:lnTo>
                <a:close/>
                <a:moveTo>
                  <a:pt x="169" y="100"/>
                </a:moveTo>
                <a:lnTo>
                  <a:pt x="156" y="102"/>
                </a:lnTo>
                <a:lnTo>
                  <a:pt x="143" y="102"/>
                </a:lnTo>
                <a:lnTo>
                  <a:pt x="132" y="103"/>
                </a:lnTo>
                <a:lnTo>
                  <a:pt x="123" y="105"/>
                </a:lnTo>
                <a:lnTo>
                  <a:pt x="114" y="108"/>
                </a:lnTo>
                <a:lnTo>
                  <a:pt x="106" y="111"/>
                </a:lnTo>
                <a:lnTo>
                  <a:pt x="98" y="114"/>
                </a:lnTo>
                <a:lnTo>
                  <a:pt x="92" y="117"/>
                </a:lnTo>
                <a:lnTo>
                  <a:pt x="87" y="122"/>
                </a:lnTo>
                <a:lnTo>
                  <a:pt x="82" y="127"/>
                </a:lnTo>
                <a:lnTo>
                  <a:pt x="79" y="132"/>
                </a:lnTo>
                <a:lnTo>
                  <a:pt x="76" y="138"/>
                </a:lnTo>
                <a:lnTo>
                  <a:pt x="74" y="143"/>
                </a:lnTo>
                <a:lnTo>
                  <a:pt x="73" y="149"/>
                </a:lnTo>
                <a:lnTo>
                  <a:pt x="71" y="155"/>
                </a:lnTo>
                <a:lnTo>
                  <a:pt x="71" y="163"/>
                </a:lnTo>
                <a:lnTo>
                  <a:pt x="73" y="175"/>
                </a:lnTo>
                <a:lnTo>
                  <a:pt x="75" y="187"/>
                </a:lnTo>
                <a:lnTo>
                  <a:pt x="77" y="192"/>
                </a:lnTo>
                <a:lnTo>
                  <a:pt x="81" y="197"/>
                </a:lnTo>
                <a:lnTo>
                  <a:pt x="86" y="202"/>
                </a:lnTo>
                <a:lnTo>
                  <a:pt x="91" y="207"/>
                </a:lnTo>
                <a:lnTo>
                  <a:pt x="97" y="210"/>
                </a:lnTo>
                <a:lnTo>
                  <a:pt x="104" y="214"/>
                </a:lnTo>
                <a:lnTo>
                  <a:pt x="112" y="218"/>
                </a:lnTo>
                <a:lnTo>
                  <a:pt x="121" y="220"/>
                </a:lnTo>
                <a:lnTo>
                  <a:pt x="131" y="222"/>
                </a:lnTo>
                <a:lnTo>
                  <a:pt x="142" y="224"/>
                </a:lnTo>
                <a:lnTo>
                  <a:pt x="156" y="225"/>
                </a:lnTo>
                <a:lnTo>
                  <a:pt x="169" y="225"/>
                </a:lnTo>
                <a:lnTo>
                  <a:pt x="183" y="225"/>
                </a:lnTo>
                <a:lnTo>
                  <a:pt x="196" y="224"/>
                </a:lnTo>
                <a:lnTo>
                  <a:pt x="207" y="222"/>
                </a:lnTo>
                <a:lnTo>
                  <a:pt x="215" y="220"/>
                </a:lnTo>
                <a:lnTo>
                  <a:pt x="224" y="218"/>
                </a:lnTo>
                <a:lnTo>
                  <a:pt x="233" y="215"/>
                </a:lnTo>
                <a:lnTo>
                  <a:pt x="239" y="211"/>
                </a:lnTo>
                <a:lnTo>
                  <a:pt x="245" y="208"/>
                </a:lnTo>
                <a:lnTo>
                  <a:pt x="250" y="204"/>
                </a:lnTo>
                <a:lnTo>
                  <a:pt x="255" y="199"/>
                </a:lnTo>
                <a:lnTo>
                  <a:pt x="258" y="194"/>
                </a:lnTo>
                <a:lnTo>
                  <a:pt x="261" y="188"/>
                </a:lnTo>
                <a:lnTo>
                  <a:pt x="263" y="182"/>
                </a:lnTo>
                <a:lnTo>
                  <a:pt x="264" y="176"/>
                </a:lnTo>
                <a:lnTo>
                  <a:pt x="266" y="169"/>
                </a:lnTo>
                <a:lnTo>
                  <a:pt x="266" y="163"/>
                </a:lnTo>
                <a:lnTo>
                  <a:pt x="266" y="157"/>
                </a:lnTo>
                <a:lnTo>
                  <a:pt x="264" y="150"/>
                </a:lnTo>
                <a:lnTo>
                  <a:pt x="263" y="144"/>
                </a:lnTo>
                <a:lnTo>
                  <a:pt x="261" y="138"/>
                </a:lnTo>
                <a:lnTo>
                  <a:pt x="258" y="132"/>
                </a:lnTo>
                <a:lnTo>
                  <a:pt x="255" y="127"/>
                </a:lnTo>
                <a:lnTo>
                  <a:pt x="251" y="122"/>
                </a:lnTo>
                <a:lnTo>
                  <a:pt x="246" y="119"/>
                </a:lnTo>
                <a:lnTo>
                  <a:pt x="239" y="115"/>
                </a:lnTo>
                <a:lnTo>
                  <a:pt x="233" y="111"/>
                </a:lnTo>
                <a:lnTo>
                  <a:pt x="225" y="108"/>
                </a:lnTo>
                <a:lnTo>
                  <a:pt x="217" y="105"/>
                </a:lnTo>
                <a:lnTo>
                  <a:pt x="207" y="103"/>
                </a:lnTo>
                <a:lnTo>
                  <a:pt x="196" y="102"/>
                </a:lnTo>
                <a:lnTo>
                  <a:pt x="184" y="102"/>
                </a:lnTo>
                <a:lnTo>
                  <a:pt x="169" y="10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839880" y="3309840"/>
            <a:ext cx="141120" cy="117720"/>
          </a:xfrm>
          <a:custGeom>
            <a:avLst/>
            <a:gdLst/>
            <a:ahLst/>
            <a:rect l="l" t="t" r="r" b="b"/>
            <a:pathLst>
              <a:path w="325" h="297">
                <a:moveTo>
                  <a:pt x="325" y="1"/>
                </a:moveTo>
                <a:lnTo>
                  <a:pt x="325" y="100"/>
                </a:lnTo>
                <a:lnTo>
                  <a:pt x="168" y="100"/>
                </a:lnTo>
                <a:lnTo>
                  <a:pt x="159" y="100"/>
                </a:lnTo>
                <a:lnTo>
                  <a:pt x="149" y="100"/>
                </a:lnTo>
                <a:lnTo>
                  <a:pt x="139" y="100"/>
                </a:lnTo>
                <a:lnTo>
                  <a:pt x="130" y="101"/>
                </a:lnTo>
                <a:lnTo>
                  <a:pt x="113" y="104"/>
                </a:lnTo>
                <a:lnTo>
                  <a:pt x="102" y="106"/>
                </a:lnTo>
                <a:lnTo>
                  <a:pt x="97" y="110"/>
                </a:lnTo>
                <a:lnTo>
                  <a:pt x="93" y="113"/>
                </a:lnTo>
                <a:lnTo>
                  <a:pt x="89" y="117"/>
                </a:lnTo>
                <a:lnTo>
                  <a:pt x="86" y="121"/>
                </a:lnTo>
                <a:lnTo>
                  <a:pt x="84" y="127"/>
                </a:lnTo>
                <a:lnTo>
                  <a:pt x="83" y="133"/>
                </a:lnTo>
                <a:lnTo>
                  <a:pt x="82" y="139"/>
                </a:lnTo>
                <a:lnTo>
                  <a:pt x="82" y="146"/>
                </a:lnTo>
                <a:lnTo>
                  <a:pt x="83" y="159"/>
                </a:lnTo>
                <a:lnTo>
                  <a:pt x="86" y="171"/>
                </a:lnTo>
                <a:lnTo>
                  <a:pt x="93" y="184"/>
                </a:lnTo>
                <a:lnTo>
                  <a:pt x="101" y="198"/>
                </a:lnTo>
                <a:lnTo>
                  <a:pt x="325" y="198"/>
                </a:lnTo>
                <a:lnTo>
                  <a:pt x="325" y="297"/>
                </a:lnTo>
                <a:lnTo>
                  <a:pt x="8" y="297"/>
                </a:lnTo>
                <a:lnTo>
                  <a:pt x="8" y="198"/>
                </a:lnTo>
                <a:lnTo>
                  <a:pt x="44" y="198"/>
                </a:lnTo>
                <a:lnTo>
                  <a:pt x="34" y="185"/>
                </a:lnTo>
                <a:lnTo>
                  <a:pt x="25" y="173"/>
                </a:lnTo>
                <a:lnTo>
                  <a:pt x="18" y="162"/>
                </a:lnTo>
                <a:lnTo>
                  <a:pt x="12" y="150"/>
                </a:lnTo>
                <a:lnTo>
                  <a:pt x="6" y="139"/>
                </a:lnTo>
                <a:lnTo>
                  <a:pt x="3" y="127"/>
                </a:lnTo>
                <a:lnTo>
                  <a:pt x="1" y="113"/>
                </a:lnTo>
                <a:lnTo>
                  <a:pt x="0" y="100"/>
                </a:lnTo>
                <a:lnTo>
                  <a:pt x="1" y="88"/>
                </a:lnTo>
                <a:lnTo>
                  <a:pt x="2" y="77"/>
                </a:lnTo>
                <a:lnTo>
                  <a:pt x="5" y="67"/>
                </a:lnTo>
                <a:lnTo>
                  <a:pt x="8" y="57"/>
                </a:lnTo>
                <a:lnTo>
                  <a:pt x="12" y="49"/>
                </a:lnTo>
                <a:lnTo>
                  <a:pt x="17" y="40"/>
                </a:lnTo>
                <a:lnTo>
                  <a:pt x="23" y="33"/>
                </a:lnTo>
                <a:lnTo>
                  <a:pt x="30" y="25"/>
                </a:lnTo>
                <a:lnTo>
                  <a:pt x="39" y="19"/>
                </a:lnTo>
                <a:lnTo>
                  <a:pt x="47" y="14"/>
                </a:lnTo>
                <a:lnTo>
                  <a:pt x="57" y="11"/>
                </a:lnTo>
                <a:lnTo>
                  <a:pt x="68" y="7"/>
                </a:lnTo>
                <a:lnTo>
                  <a:pt x="79" y="3"/>
                </a:lnTo>
                <a:lnTo>
                  <a:pt x="91" y="2"/>
                </a:lnTo>
                <a:lnTo>
                  <a:pt x="105" y="1"/>
                </a:lnTo>
                <a:lnTo>
                  <a:pt x="119" y="0"/>
                </a:lnTo>
                <a:lnTo>
                  <a:pt x="325" y="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796160" y="2152800"/>
            <a:ext cx="122400" cy="166680"/>
          </a:xfrm>
          <a:custGeom>
            <a:avLst/>
            <a:gdLst/>
            <a:ahLst/>
            <a:rect l="l" t="t" r="r" b="b"/>
            <a:pathLst>
              <a:path w="276" h="419">
                <a:moveTo>
                  <a:pt x="276" y="419"/>
                </a:moveTo>
                <a:lnTo>
                  <a:pt x="0" y="419"/>
                </a:lnTo>
                <a:lnTo>
                  <a:pt x="0" y="347"/>
                </a:lnTo>
                <a:lnTo>
                  <a:pt x="88" y="347"/>
                </a:lnTo>
                <a:lnTo>
                  <a:pt x="88" y="125"/>
                </a:lnTo>
                <a:lnTo>
                  <a:pt x="0" y="125"/>
                </a:lnTo>
                <a:lnTo>
                  <a:pt x="0" y="56"/>
                </a:lnTo>
                <a:lnTo>
                  <a:pt x="10" y="56"/>
                </a:lnTo>
                <a:lnTo>
                  <a:pt x="19" y="56"/>
                </a:lnTo>
                <a:lnTo>
                  <a:pt x="29" y="55"/>
                </a:lnTo>
                <a:lnTo>
                  <a:pt x="38" y="54"/>
                </a:lnTo>
                <a:lnTo>
                  <a:pt x="48" y="52"/>
                </a:lnTo>
                <a:lnTo>
                  <a:pt x="55" y="51"/>
                </a:lnTo>
                <a:lnTo>
                  <a:pt x="63" y="49"/>
                </a:lnTo>
                <a:lnTo>
                  <a:pt x="69" y="46"/>
                </a:lnTo>
                <a:lnTo>
                  <a:pt x="75" y="43"/>
                </a:lnTo>
                <a:lnTo>
                  <a:pt x="81" y="38"/>
                </a:lnTo>
                <a:lnTo>
                  <a:pt x="86" y="33"/>
                </a:lnTo>
                <a:lnTo>
                  <a:pt x="90" y="28"/>
                </a:lnTo>
                <a:lnTo>
                  <a:pt x="93" y="22"/>
                </a:lnTo>
                <a:lnTo>
                  <a:pt x="96" y="15"/>
                </a:lnTo>
                <a:lnTo>
                  <a:pt x="98" y="7"/>
                </a:lnTo>
                <a:lnTo>
                  <a:pt x="98" y="0"/>
                </a:lnTo>
                <a:lnTo>
                  <a:pt x="190" y="0"/>
                </a:lnTo>
                <a:lnTo>
                  <a:pt x="190" y="347"/>
                </a:lnTo>
                <a:lnTo>
                  <a:pt x="276" y="347"/>
                </a:lnTo>
                <a:lnTo>
                  <a:pt x="276" y="419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7942320" y="2147760"/>
            <a:ext cx="141120" cy="176400"/>
          </a:xfrm>
          <a:custGeom>
            <a:avLst/>
            <a:gdLst/>
            <a:ahLst/>
            <a:rect l="l" t="t" r="r" b="b"/>
            <a:pathLst>
              <a:path w="322" h="436">
                <a:moveTo>
                  <a:pt x="322" y="217"/>
                </a:moveTo>
                <a:lnTo>
                  <a:pt x="322" y="243"/>
                </a:lnTo>
                <a:lnTo>
                  <a:pt x="320" y="268"/>
                </a:lnTo>
                <a:lnTo>
                  <a:pt x="318" y="290"/>
                </a:lnTo>
                <a:lnTo>
                  <a:pt x="314" y="312"/>
                </a:lnTo>
                <a:lnTo>
                  <a:pt x="309" y="332"/>
                </a:lnTo>
                <a:lnTo>
                  <a:pt x="303" y="349"/>
                </a:lnTo>
                <a:lnTo>
                  <a:pt x="296" y="366"/>
                </a:lnTo>
                <a:lnTo>
                  <a:pt x="286" y="380"/>
                </a:lnTo>
                <a:lnTo>
                  <a:pt x="276" y="393"/>
                </a:lnTo>
                <a:lnTo>
                  <a:pt x="264" y="404"/>
                </a:lnTo>
                <a:lnTo>
                  <a:pt x="252" y="414"/>
                </a:lnTo>
                <a:lnTo>
                  <a:pt x="237" y="421"/>
                </a:lnTo>
                <a:lnTo>
                  <a:pt x="220" y="427"/>
                </a:lnTo>
                <a:lnTo>
                  <a:pt x="203" y="432"/>
                </a:lnTo>
                <a:lnTo>
                  <a:pt x="183" y="434"/>
                </a:lnTo>
                <a:lnTo>
                  <a:pt x="161" y="436"/>
                </a:lnTo>
                <a:lnTo>
                  <a:pt x="140" y="434"/>
                </a:lnTo>
                <a:lnTo>
                  <a:pt x="121" y="432"/>
                </a:lnTo>
                <a:lnTo>
                  <a:pt x="103" y="427"/>
                </a:lnTo>
                <a:lnTo>
                  <a:pt x="87" y="421"/>
                </a:lnTo>
                <a:lnTo>
                  <a:pt x="72" y="414"/>
                </a:lnTo>
                <a:lnTo>
                  <a:pt x="59" y="404"/>
                </a:lnTo>
                <a:lnTo>
                  <a:pt x="46" y="393"/>
                </a:lnTo>
                <a:lnTo>
                  <a:pt x="37" y="380"/>
                </a:lnTo>
                <a:lnTo>
                  <a:pt x="28" y="365"/>
                </a:lnTo>
                <a:lnTo>
                  <a:pt x="19" y="349"/>
                </a:lnTo>
                <a:lnTo>
                  <a:pt x="13" y="331"/>
                </a:lnTo>
                <a:lnTo>
                  <a:pt x="8" y="311"/>
                </a:lnTo>
                <a:lnTo>
                  <a:pt x="5" y="290"/>
                </a:lnTo>
                <a:lnTo>
                  <a:pt x="2" y="268"/>
                </a:lnTo>
                <a:lnTo>
                  <a:pt x="0" y="243"/>
                </a:lnTo>
                <a:lnTo>
                  <a:pt x="0" y="217"/>
                </a:lnTo>
                <a:lnTo>
                  <a:pt x="0" y="190"/>
                </a:lnTo>
                <a:lnTo>
                  <a:pt x="2" y="166"/>
                </a:lnTo>
                <a:lnTo>
                  <a:pt x="5" y="143"/>
                </a:lnTo>
                <a:lnTo>
                  <a:pt x="8" y="122"/>
                </a:lnTo>
                <a:lnTo>
                  <a:pt x="13" y="103"/>
                </a:lnTo>
                <a:lnTo>
                  <a:pt x="19" y="85"/>
                </a:lnTo>
                <a:lnTo>
                  <a:pt x="28" y="69"/>
                </a:lnTo>
                <a:lnTo>
                  <a:pt x="37" y="55"/>
                </a:lnTo>
                <a:lnTo>
                  <a:pt x="48" y="41"/>
                </a:lnTo>
                <a:lnTo>
                  <a:pt x="60" y="30"/>
                </a:lnTo>
                <a:lnTo>
                  <a:pt x="73" y="20"/>
                </a:lnTo>
                <a:lnTo>
                  <a:pt x="88" y="13"/>
                </a:lnTo>
                <a:lnTo>
                  <a:pt x="104" y="7"/>
                </a:lnTo>
                <a:lnTo>
                  <a:pt x="122" y="2"/>
                </a:lnTo>
                <a:lnTo>
                  <a:pt x="140" y="0"/>
                </a:lnTo>
                <a:lnTo>
                  <a:pt x="161" y="0"/>
                </a:lnTo>
                <a:lnTo>
                  <a:pt x="183" y="0"/>
                </a:lnTo>
                <a:lnTo>
                  <a:pt x="203" y="3"/>
                </a:lnTo>
                <a:lnTo>
                  <a:pt x="221" y="7"/>
                </a:lnTo>
                <a:lnTo>
                  <a:pt x="237" y="13"/>
                </a:lnTo>
                <a:lnTo>
                  <a:pt x="252" y="22"/>
                </a:lnTo>
                <a:lnTo>
                  <a:pt x="264" y="31"/>
                </a:lnTo>
                <a:lnTo>
                  <a:pt x="276" y="42"/>
                </a:lnTo>
                <a:lnTo>
                  <a:pt x="287" y="56"/>
                </a:lnTo>
                <a:lnTo>
                  <a:pt x="296" y="70"/>
                </a:lnTo>
                <a:lnTo>
                  <a:pt x="303" y="86"/>
                </a:lnTo>
                <a:lnTo>
                  <a:pt x="309" y="105"/>
                </a:lnTo>
                <a:lnTo>
                  <a:pt x="314" y="124"/>
                </a:lnTo>
                <a:lnTo>
                  <a:pt x="318" y="145"/>
                </a:lnTo>
                <a:lnTo>
                  <a:pt x="320" y="167"/>
                </a:lnTo>
                <a:lnTo>
                  <a:pt x="322" y="191"/>
                </a:lnTo>
                <a:lnTo>
                  <a:pt x="322" y="217"/>
                </a:lnTo>
                <a:close/>
                <a:moveTo>
                  <a:pt x="217" y="217"/>
                </a:moveTo>
                <a:lnTo>
                  <a:pt x="216" y="182"/>
                </a:lnTo>
                <a:lnTo>
                  <a:pt x="214" y="151"/>
                </a:lnTo>
                <a:lnTo>
                  <a:pt x="212" y="138"/>
                </a:lnTo>
                <a:lnTo>
                  <a:pt x="210" y="127"/>
                </a:lnTo>
                <a:lnTo>
                  <a:pt x="208" y="117"/>
                </a:lnTo>
                <a:lnTo>
                  <a:pt x="204" y="108"/>
                </a:lnTo>
                <a:lnTo>
                  <a:pt x="201" y="101"/>
                </a:lnTo>
                <a:lnTo>
                  <a:pt x="197" y="94"/>
                </a:lnTo>
                <a:lnTo>
                  <a:pt x="193" y="89"/>
                </a:lnTo>
                <a:lnTo>
                  <a:pt x="187" y="84"/>
                </a:lnTo>
                <a:lnTo>
                  <a:pt x="182" y="81"/>
                </a:lnTo>
                <a:lnTo>
                  <a:pt x="176" y="79"/>
                </a:lnTo>
                <a:lnTo>
                  <a:pt x="168" y="77"/>
                </a:lnTo>
                <a:lnTo>
                  <a:pt x="161" y="77"/>
                </a:lnTo>
                <a:lnTo>
                  <a:pt x="154" y="77"/>
                </a:lnTo>
                <a:lnTo>
                  <a:pt x="148" y="79"/>
                </a:lnTo>
                <a:lnTo>
                  <a:pt x="142" y="81"/>
                </a:lnTo>
                <a:lnTo>
                  <a:pt x="135" y="84"/>
                </a:lnTo>
                <a:lnTo>
                  <a:pt x="131" y="89"/>
                </a:lnTo>
                <a:lnTo>
                  <a:pt x="126" y="94"/>
                </a:lnTo>
                <a:lnTo>
                  <a:pt x="122" y="101"/>
                </a:lnTo>
                <a:lnTo>
                  <a:pt x="118" y="108"/>
                </a:lnTo>
                <a:lnTo>
                  <a:pt x="115" y="117"/>
                </a:lnTo>
                <a:lnTo>
                  <a:pt x="112" y="127"/>
                </a:lnTo>
                <a:lnTo>
                  <a:pt x="111" y="138"/>
                </a:lnTo>
                <a:lnTo>
                  <a:pt x="109" y="151"/>
                </a:lnTo>
                <a:lnTo>
                  <a:pt x="106" y="182"/>
                </a:lnTo>
                <a:lnTo>
                  <a:pt x="105" y="217"/>
                </a:lnTo>
                <a:lnTo>
                  <a:pt x="106" y="252"/>
                </a:lnTo>
                <a:lnTo>
                  <a:pt x="109" y="283"/>
                </a:lnTo>
                <a:lnTo>
                  <a:pt x="111" y="295"/>
                </a:lnTo>
                <a:lnTo>
                  <a:pt x="112" y="307"/>
                </a:lnTo>
                <a:lnTo>
                  <a:pt x="115" y="317"/>
                </a:lnTo>
                <a:lnTo>
                  <a:pt x="118" y="326"/>
                </a:lnTo>
                <a:lnTo>
                  <a:pt x="122" y="333"/>
                </a:lnTo>
                <a:lnTo>
                  <a:pt x="126" y="340"/>
                </a:lnTo>
                <a:lnTo>
                  <a:pt x="131" y="345"/>
                </a:lnTo>
                <a:lnTo>
                  <a:pt x="135" y="350"/>
                </a:lnTo>
                <a:lnTo>
                  <a:pt x="142" y="354"/>
                </a:lnTo>
                <a:lnTo>
                  <a:pt x="148" y="356"/>
                </a:lnTo>
                <a:lnTo>
                  <a:pt x="154" y="358"/>
                </a:lnTo>
                <a:lnTo>
                  <a:pt x="161" y="358"/>
                </a:lnTo>
                <a:lnTo>
                  <a:pt x="168" y="358"/>
                </a:lnTo>
                <a:lnTo>
                  <a:pt x="176" y="356"/>
                </a:lnTo>
                <a:lnTo>
                  <a:pt x="182" y="354"/>
                </a:lnTo>
                <a:lnTo>
                  <a:pt x="187" y="350"/>
                </a:lnTo>
                <a:lnTo>
                  <a:pt x="192" y="345"/>
                </a:lnTo>
                <a:lnTo>
                  <a:pt x="197" y="340"/>
                </a:lnTo>
                <a:lnTo>
                  <a:pt x="200" y="333"/>
                </a:lnTo>
                <a:lnTo>
                  <a:pt x="204" y="326"/>
                </a:lnTo>
                <a:lnTo>
                  <a:pt x="208" y="317"/>
                </a:lnTo>
                <a:lnTo>
                  <a:pt x="210" y="307"/>
                </a:lnTo>
                <a:lnTo>
                  <a:pt x="212" y="295"/>
                </a:lnTo>
                <a:lnTo>
                  <a:pt x="214" y="283"/>
                </a:lnTo>
                <a:lnTo>
                  <a:pt x="216" y="252"/>
                </a:lnTo>
                <a:lnTo>
                  <a:pt x="217" y="217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8105760" y="2230560"/>
            <a:ext cx="82440" cy="3168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8224920" y="2152800"/>
            <a:ext cx="119160" cy="166680"/>
          </a:xfrm>
          <a:custGeom>
            <a:avLst/>
            <a:gdLst/>
            <a:ahLst/>
            <a:rect l="l" t="t" r="r" b="b"/>
            <a:pathLst>
              <a:path w="278" h="419">
                <a:moveTo>
                  <a:pt x="278" y="419"/>
                </a:moveTo>
                <a:lnTo>
                  <a:pt x="0" y="419"/>
                </a:lnTo>
                <a:lnTo>
                  <a:pt x="0" y="347"/>
                </a:lnTo>
                <a:lnTo>
                  <a:pt x="90" y="347"/>
                </a:lnTo>
                <a:lnTo>
                  <a:pt x="90" y="125"/>
                </a:lnTo>
                <a:lnTo>
                  <a:pt x="0" y="125"/>
                </a:lnTo>
                <a:lnTo>
                  <a:pt x="0" y="56"/>
                </a:lnTo>
                <a:lnTo>
                  <a:pt x="10" y="56"/>
                </a:lnTo>
                <a:lnTo>
                  <a:pt x="20" y="56"/>
                </a:lnTo>
                <a:lnTo>
                  <a:pt x="30" y="55"/>
                </a:lnTo>
                <a:lnTo>
                  <a:pt x="39" y="54"/>
                </a:lnTo>
                <a:lnTo>
                  <a:pt x="48" y="52"/>
                </a:lnTo>
                <a:lnTo>
                  <a:pt x="57" y="51"/>
                </a:lnTo>
                <a:lnTo>
                  <a:pt x="64" y="49"/>
                </a:lnTo>
                <a:lnTo>
                  <a:pt x="70" y="46"/>
                </a:lnTo>
                <a:lnTo>
                  <a:pt x="76" y="43"/>
                </a:lnTo>
                <a:lnTo>
                  <a:pt x="82" y="38"/>
                </a:lnTo>
                <a:lnTo>
                  <a:pt x="87" y="33"/>
                </a:lnTo>
                <a:lnTo>
                  <a:pt x="91" y="28"/>
                </a:lnTo>
                <a:lnTo>
                  <a:pt x="94" y="22"/>
                </a:lnTo>
                <a:lnTo>
                  <a:pt x="97" y="15"/>
                </a:lnTo>
                <a:lnTo>
                  <a:pt x="99" y="7"/>
                </a:lnTo>
                <a:lnTo>
                  <a:pt x="99" y="0"/>
                </a:lnTo>
                <a:lnTo>
                  <a:pt x="191" y="0"/>
                </a:lnTo>
                <a:lnTo>
                  <a:pt x="191" y="347"/>
                </a:lnTo>
                <a:lnTo>
                  <a:pt x="278" y="347"/>
                </a:lnTo>
                <a:lnTo>
                  <a:pt x="278" y="419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8375760" y="2152800"/>
            <a:ext cx="131760" cy="171360"/>
          </a:xfrm>
          <a:custGeom>
            <a:avLst/>
            <a:gdLst/>
            <a:ahLst/>
            <a:rect l="l" t="t" r="r" b="b"/>
            <a:pathLst>
              <a:path w="307" h="428">
                <a:moveTo>
                  <a:pt x="307" y="276"/>
                </a:moveTo>
                <a:lnTo>
                  <a:pt x="306" y="292"/>
                </a:lnTo>
                <a:lnTo>
                  <a:pt x="303" y="308"/>
                </a:lnTo>
                <a:lnTo>
                  <a:pt x="301" y="323"/>
                </a:lnTo>
                <a:lnTo>
                  <a:pt x="296" y="337"/>
                </a:lnTo>
                <a:lnTo>
                  <a:pt x="289" y="351"/>
                </a:lnTo>
                <a:lnTo>
                  <a:pt x="281" y="363"/>
                </a:lnTo>
                <a:lnTo>
                  <a:pt x="273" y="375"/>
                </a:lnTo>
                <a:lnTo>
                  <a:pt x="262" y="385"/>
                </a:lnTo>
                <a:lnTo>
                  <a:pt x="251" y="395"/>
                </a:lnTo>
                <a:lnTo>
                  <a:pt x="238" y="403"/>
                </a:lnTo>
                <a:lnTo>
                  <a:pt x="225" y="411"/>
                </a:lnTo>
                <a:lnTo>
                  <a:pt x="210" y="417"/>
                </a:lnTo>
                <a:lnTo>
                  <a:pt x="194" y="422"/>
                </a:lnTo>
                <a:lnTo>
                  <a:pt x="176" y="424"/>
                </a:lnTo>
                <a:lnTo>
                  <a:pt x="157" y="426"/>
                </a:lnTo>
                <a:lnTo>
                  <a:pt x="136" y="428"/>
                </a:lnTo>
                <a:lnTo>
                  <a:pt x="113" y="426"/>
                </a:lnTo>
                <a:lnTo>
                  <a:pt x="92" y="425"/>
                </a:lnTo>
                <a:lnTo>
                  <a:pt x="72" y="423"/>
                </a:lnTo>
                <a:lnTo>
                  <a:pt x="55" y="419"/>
                </a:lnTo>
                <a:lnTo>
                  <a:pt x="39" y="415"/>
                </a:lnTo>
                <a:lnTo>
                  <a:pt x="25" y="411"/>
                </a:lnTo>
                <a:lnTo>
                  <a:pt x="11" y="407"/>
                </a:lnTo>
                <a:lnTo>
                  <a:pt x="0" y="402"/>
                </a:lnTo>
                <a:lnTo>
                  <a:pt x="0" y="310"/>
                </a:lnTo>
                <a:lnTo>
                  <a:pt x="9" y="310"/>
                </a:lnTo>
                <a:lnTo>
                  <a:pt x="17" y="315"/>
                </a:lnTo>
                <a:lnTo>
                  <a:pt x="27" y="320"/>
                </a:lnTo>
                <a:lnTo>
                  <a:pt x="38" y="326"/>
                </a:lnTo>
                <a:lnTo>
                  <a:pt x="53" y="332"/>
                </a:lnTo>
                <a:lnTo>
                  <a:pt x="67" y="337"/>
                </a:lnTo>
                <a:lnTo>
                  <a:pt x="83" y="342"/>
                </a:lnTo>
                <a:lnTo>
                  <a:pt x="99" y="345"/>
                </a:lnTo>
                <a:lnTo>
                  <a:pt x="118" y="346"/>
                </a:lnTo>
                <a:lnTo>
                  <a:pt x="135" y="345"/>
                </a:lnTo>
                <a:lnTo>
                  <a:pt x="152" y="342"/>
                </a:lnTo>
                <a:lnTo>
                  <a:pt x="161" y="340"/>
                </a:lnTo>
                <a:lnTo>
                  <a:pt x="169" y="336"/>
                </a:lnTo>
                <a:lnTo>
                  <a:pt x="176" y="332"/>
                </a:lnTo>
                <a:lnTo>
                  <a:pt x="182" y="328"/>
                </a:lnTo>
                <a:lnTo>
                  <a:pt x="191" y="318"/>
                </a:lnTo>
                <a:lnTo>
                  <a:pt x="196" y="308"/>
                </a:lnTo>
                <a:lnTo>
                  <a:pt x="198" y="303"/>
                </a:lnTo>
                <a:lnTo>
                  <a:pt x="199" y="296"/>
                </a:lnTo>
                <a:lnTo>
                  <a:pt x="201" y="288"/>
                </a:lnTo>
                <a:lnTo>
                  <a:pt x="201" y="280"/>
                </a:lnTo>
                <a:lnTo>
                  <a:pt x="201" y="274"/>
                </a:lnTo>
                <a:lnTo>
                  <a:pt x="199" y="266"/>
                </a:lnTo>
                <a:lnTo>
                  <a:pt x="197" y="260"/>
                </a:lnTo>
                <a:lnTo>
                  <a:pt x="194" y="255"/>
                </a:lnTo>
                <a:lnTo>
                  <a:pt x="191" y="251"/>
                </a:lnTo>
                <a:lnTo>
                  <a:pt x="187" y="246"/>
                </a:lnTo>
                <a:lnTo>
                  <a:pt x="183" y="242"/>
                </a:lnTo>
                <a:lnTo>
                  <a:pt x="179" y="238"/>
                </a:lnTo>
                <a:lnTo>
                  <a:pt x="171" y="233"/>
                </a:lnTo>
                <a:lnTo>
                  <a:pt x="163" y="230"/>
                </a:lnTo>
                <a:lnTo>
                  <a:pt x="154" y="227"/>
                </a:lnTo>
                <a:lnTo>
                  <a:pt x="144" y="226"/>
                </a:lnTo>
                <a:lnTo>
                  <a:pt x="125" y="224"/>
                </a:lnTo>
                <a:lnTo>
                  <a:pt x="109" y="224"/>
                </a:lnTo>
                <a:lnTo>
                  <a:pt x="98" y="224"/>
                </a:lnTo>
                <a:lnTo>
                  <a:pt x="87" y="224"/>
                </a:lnTo>
                <a:lnTo>
                  <a:pt x="76" y="225"/>
                </a:lnTo>
                <a:lnTo>
                  <a:pt x="65" y="227"/>
                </a:lnTo>
                <a:lnTo>
                  <a:pt x="54" y="229"/>
                </a:lnTo>
                <a:lnTo>
                  <a:pt x="44" y="231"/>
                </a:lnTo>
                <a:lnTo>
                  <a:pt x="34" y="232"/>
                </a:lnTo>
                <a:lnTo>
                  <a:pt x="27" y="235"/>
                </a:lnTo>
                <a:lnTo>
                  <a:pt x="17" y="235"/>
                </a:lnTo>
                <a:lnTo>
                  <a:pt x="17" y="0"/>
                </a:lnTo>
                <a:lnTo>
                  <a:pt x="295" y="0"/>
                </a:lnTo>
                <a:lnTo>
                  <a:pt x="295" y="78"/>
                </a:lnTo>
                <a:lnTo>
                  <a:pt x="116" y="78"/>
                </a:lnTo>
                <a:lnTo>
                  <a:pt x="116" y="148"/>
                </a:lnTo>
                <a:lnTo>
                  <a:pt x="126" y="148"/>
                </a:lnTo>
                <a:lnTo>
                  <a:pt x="137" y="148"/>
                </a:lnTo>
                <a:lnTo>
                  <a:pt x="147" y="147"/>
                </a:lnTo>
                <a:lnTo>
                  <a:pt x="155" y="147"/>
                </a:lnTo>
                <a:lnTo>
                  <a:pt x="170" y="148"/>
                </a:lnTo>
                <a:lnTo>
                  <a:pt x="185" y="148"/>
                </a:lnTo>
                <a:lnTo>
                  <a:pt x="198" y="150"/>
                </a:lnTo>
                <a:lnTo>
                  <a:pt x="210" y="153"/>
                </a:lnTo>
                <a:lnTo>
                  <a:pt x="224" y="157"/>
                </a:lnTo>
                <a:lnTo>
                  <a:pt x="235" y="160"/>
                </a:lnTo>
                <a:lnTo>
                  <a:pt x="246" y="166"/>
                </a:lnTo>
                <a:lnTo>
                  <a:pt x="256" y="172"/>
                </a:lnTo>
                <a:lnTo>
                  <a:pt x="268" y="180"/>
                </a:lnTo>
                <a:lnTo>
                  <a:pt x="278" y="190"/>
                </a:lnTo>
                <a:lnTo>
                  <a:pt x="286" y="201"/>
                </a:lnTo>
                <a:lnTo>
                  <a:pt x="293" y="213"/>
                </a:lnTo>
                <a:lnTo>
                  <a:pt x="300" y="227"/>
                </a:lnTo>
                <a:lnTo>
                  <a:pt x="303" y="242"/>
                </a:lnTo>
                <a:lnTo>
                  <a:pt x="306" y="259"/>
                </a:lnTo>
                <a:lnTo>
                  <a:pt x="307" y="276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8534520" y="2147760"/>
            <a:ext cx="271440" cy="176400"/>
          </a:xfrm>
          <a:custGeom>
            <a:avLst/>
            <a:gdLst/>
            <a:ahLst/>
            <a:rect l="l" t="t" r="r" b="b"/>
            <a:pathLst>
              <a:path w="629" h="436">
                <a:moveTo>
                  <a:pt x="243" y="135"/>
                </a:moveTo>
                <a:lnTo>
                  <a:pt x="243" y="152"/>
                </a:lnTo>
                <a:lnTo>
                  <a:pt x="242" y="168"/>
                </a:lnTo>
                <a:lnTo>
                  <a:pt x="239" y="183"/>
                </a:lnTo>
                <a:lnTo>
                  <a:pt x="236" y="196"/>
                </a:lnTo>
                <a:lnTo>
                  <a:pt x="231" y="209"/>
                </a:lnTo>
                <a:lnTo>
                  <a:pt x="226" y="219"/>
                </a:lnTo>
                <a:lnTo>
                  <a:pt x="220" y="229"/>
                </a:lnTo>
                <a:lnTo>
                  <a:pt x="213" y="239"/>
                </a:lnTo>
                <a:lnTo>
                  <a:pt x="204" y="246"/>
                </a:lnTo>
                <a:lnTo>
                  <a:pt x="196" y="254"/>
                </a:lnTo>
                <a:lnTo>
                  <a:pt x="186" y="260"/>
                </a:lnTo>
                <a:lnTo>
                  <a:pt x="175" y="265"/>
                </a:lnTo>
                <a:lnTo>
                  <a:pt x="163" y="268"/>
                </a:lnTo>
                <a:lnTo>
                  <a:pt x="150" y="271"/>
                </a:lnTo>
                <a:lnTo>
                  <a:pt x="137" y="272"/>
                </a:lnTo>
                <a:lnTo>
                  <a:pt x="122" y="273"/>
                </a:lnTo>
                <a:lnTo>
                  <a:pt x="108" y="272"/>
                </a:lnTo>
                <a:lnTo>
                  <a:pt x="94" y="271"/>
                </a:lnTo>
                <a:lnTo>
                  <a:pt x="81" y="268"/>
                </a:lnTo>
                <a:lnTo>
                  <a:pt x="68" y="265"/>
                </a:lnTo>
                <a:lnTo>
                  <a:pt x="57" y="260"/>
                </a:lnTo>
                <a:lnTo>
                  <a:pt x="48" y="254"/>
                </a:lnTo>
                <a:lnTo>
                  <a:pt x="39" y="246"/>
                </a:lnTo>
                <a:lnTo>
                  <a:pt x="31" y="239"/>
                </a:lnTo>
                <a:lnTo>
                  <a:pt x="23" y="230"/>
                </a:lnTo>
                <a:lnTo>
                  <a:pt x="17" y="219"/>
                </a:lnTo>
                <a:lnTo>
                  <a:pt x="12" y="209"/>
                </a:lnTo>
                <a:lnTo>
                  <a:pt x="7" y="196"/>
                </a:lnTo>
                <a:lnTo>
                  <a:pt x="4" y="183"/>
                </a:lnTo>
                <a:lnTo>
                  <a:pt x="1" y="168"/>
                </a:lnTo>
                <a:lnTo>
                  <a:pt x="0" y="152"/>
                </a:lnTo>
                <a:lnTo>
                  <a:pt x="0" y="136"/>
                </a:lnTo>
                <a:lnTo>
                  <a:pt x="0" y="119"/>
                </a:lnTo>
                <a:lnTo>
                  <a:pt x="1" y="103"/>
                </a:lnTo>
                <a:lnTo>
                  <a:pt x="4" y="90"/>
                </a:lnTo>
                <a:lnTo>
                  <a:pt x="7" y="77"/>
                </a:lnTo>
                <a:lnTo>
                  <a:pt x="12" y="63"/>
                </a:lnTo>
                <a:lnTo>
                  <a:pt x="17" y="52"/>
                </a:lnTo>
                <a:lnTo>
                  <a:pt x="23" y="42"/>
                </a:lnTo>
                <a:lnTo>
                  <a:pt x="31" y="34"/>
                </a:lnTo>
                <a:lnTo>
                  <a:pt x="39" y="25"/>
                </a:lnTo>
                <a:lnTo>
                  <a:pt x="49" y="19"/>
                </a:lnTo>
                <a:lnTo>
                  <a:pt x="59" y="13"/>
                </a:lnTo>
                <a:lnTo>
                  <a:pt x="70" y="8"/>
                </a:lnTo>
                <a:lnTo>
                  <a:pt x="82" y="5"/>
                </a:lnTo>
                <a:lnTo>
                  <a:pt x="94" y="2"/>
                </a:lnTo>
                <a:lnTo>
                  <a:pt x="108" y="0"/>
                </a:lnTo>
                <a:lnTo>
                  <a:pt x="122" y="0"/>
                </a:lnTo>
                <a:lnTo>
                  <a:pt x="137" y="0"/>
                </a:lnTo>
                <a:lnTo>
                  <a:pt x="150" y="2"/>
                </a:lnTo>
                <a:lnTo>
                  <a:pt x="164" y="5"/>
                </a:lnTo>
                <a:lnTo>
                  <a:pt x="176" y="8"/>
                </a:lnTo>
                <a:lnTo>
                  <a:pt x="186" y="13"/>
                </a:lnTo>
                <a:lnTo>
                  <a:pt x="197" y="19"/>
                </a:lnTo>
                <a:lnTo>
                  <a:pt x="205" y="25"/>
                </a:lnTo>
                <a:lnTo>
                  <a:pt x="214" y="34"/>
                </a:lnTo>
                <a:lnTo>
                  <a:pt x="220" y="42"/>
                </a:lnTo>
                <a:lnTo>
                  <a:pt x="226" y="52"/>
                </a:lnTo>
                <a:lnTo>
                  <a:pt x="232" y="63"/>
                </a:lnTo>
                <a:lnTo>
                  <a:pt x="236" y="75"/>
                </a:lnTo>
                <a:lnTo>
                  <a:pt x="239" y="89"/>
                </a:lnTo>
                <a:lnTo>
                  <a:pt x="242" y="103"/>
                </a:lnTo>
                <a:lnTo>
                  <a:pt x="243" y="118"/>
                </a:lnTo>
                <a:lnTo>
                  <a:pt x="243" y="135"/>
                </a:lnTo>
                <a:close/>
                <a:moveTo>
                  <a:pt x="462" y="8"/>
                </a:moveTo>
                <a:lnTo>
                  <a:pt x="242" y="426"/>
                </a:lnTo>
                <a:lnTo>
                  <a:pt x="167" y="426"/>
                </a:lnTo>
                <a:lnTo>
                  <a:pt x="387" y="8"/>
                </a:lnTo>
                <a:lnTo>
                  <a:pt x="462" y="8"/>
                </a:lnTo>
                <a:close/>
                <a:moveTo>
                  <a:pt x="629" y="298"/>
                </a:moveTo>
                <a:lnTo>
                  <a:pt x="629" y="315"/>
                </a:lnTo>
                <a:lnTo>
                  <a:pt x="628" y="331"/>
                </a:lnTo>
                <a:lnTo>
                  <a:pt x="625" y="345"/>
                </a:lnTo>
                <a:lnTo>
                  <a:pt x="622" y="359"/>
                </a:lnTo>
                <a:lnTo>
                  <a:pt x="617" y="371"/>
                </a:lnTo>
                <a:lnTo>
                  <a:pt x="612" y="382"/>
                </a:lnTo>
                <a:lnTo>
                  <a:pt x="606" y="392"/>
                </a:lnTo>
                <a:lnTo>
                  <a:pt x="599" y="402"/>
                </a:lnTo>
                <a:lnTo>
                  <a:pt x="590" y="409"/>
                </a:lnTo>
                <a:lnTo>
                  <a:pt x="582" y="416"/>
                </a:lnTo>
                <a:lnTo>
                  <a:pt x="571" y="422"/>
                </a:lnTo>
                <a:lnTo>
                  <a:pt x="561" y="427"/>
                </a:lnTo>
                <a:lnTo>
                  <a:pt x="549" y="431"/>
                </a:lnTo>
                <a:lnTo>
                  <a:pt x="536" y="433"/>
                </a:lnTo>
                <a:lnTo>
                  <a:pt x="523" y="434"/>
                </a:lnTo>
                <a:lnTo>
                  <a:pt x="508" y="436"/>
                </a:lnTo>
                <a:lnTo>
                  <a:pt x="494" y="434"/>
                </a:lnTo>
                <a:lnTo>
                  <a:pt x="480" y="433"/>
                </a:lnTo>
                <a:lnTo>
                  <a:pt x="467" y="431"/>
                </a:lnTo>
                <a:lnTo>
                  <a:pt x="454" y="427"/>
                </a:lnTo>
                <a:lnTo>
                  <a:pt x="443" y="422"/>
                </a:lnTo>
                <a:lnTo>
                  <a:pt x="434" y="416"/>
                </a:lnTo>
                <a:lnTo>
                  <a:pt x="425" y="409"/>
                </a:lnTo>
                <a:lnTo>
                  <a:pt x="417" y="402"/>
                </a:lnTo>
                <a:lnTo>
                  <a:pt x="409" y="393"/>
                </a:lnTo>
                <a:lnTo>
                  <a:pt x="403" y="382"/>
                </a:lnTo>
                <a:lnTo>
                  <a:pt x="398" y="371"/>
                </a:lnTo>
                <a:lnTo>
                  <a:pt x="393" y="359"/>
                </a:lnTo>
                <a:lnTo>
                  <a:pt x="390" y="345"/>
                </a:lnTo>
                <a:lnTo>
                  <a:pt x="387" y="331"/>
                </a:lnTo>
                <a:lnTo>
                  <a:pt x="386" y="316"/>
                </a:lnTo>
                <a:lnTo>
                  <a:pt x="386" y="299"/>
                </a:lnTo>
                <a:lnTo>
                  <a:pt x="386" y="282"/>
                </a:lnTo>
                <a:lnTo>
                  <a:pt x="387" y="266"/>
                </a:lnTo>
                <a:lnTo>
                  <a:pt x="390" y="252"/>
                </a:lnTo>
                <a:lnTo>
                  <a:pt x="393" y="239"/>
                </a:lnTo>
                <a:lnTo>
                  <a:pt x="398" y="227"/>
                </a:lnTo>
                <a:lnTo>
                  <a:pt x="403" y="215"/>
                </a:lnTo>
                <a:lnTo>
                  <a:pt x="409" y="205"/>
                </a:lnTo>
                <a:lnTo>
                  <a:pt x="417" y="196"/>
                </a:lnTo>
                <a:lnTo>
                  <a:pt x="425" y="188"/>
                </a:lnTo>
                <a:lnTo>
                  <a:pt x="435" y="182"/>
                </a:lnTo>
                <a:lnTo>
                  <a:pt x="445" y="176"/>
                </a:lnTo>
                <a:lnTo>
                  <a:pt x="456" y="171"/>
                </a:lnTo>
                <a:lnTo>
                  <a:pt x="468" y="167"/>
                </a:lnTo>
                <a:lnTo>
                  <a:pt x="480" y="165"/>
                </a:lnTo>
                <a:lnTo>
                  <a:pt x="494" y="162"/>
                </a:lnTo>
                <a:lnTo>
                  <a:pt x="508" y="162"/>
                </a:lnTo>
                <a:lnTo>
                  <a:pt x="523" y="162"/>
                </a:lnTo>
                <a:lnTo>
                  <a:pt x="536" y="165"/>
                </a:lnTo>
                <a:lnTo>
                  <a:pt x="550" y="167"/>
                </a:lnTo>
                <a:lnTo>
                  <a:pt x="562" y="171"/>
                </a:lnTo>
                <a:lnTo>
                  <a:pt x="572" y="176"/>
                </a:lnTo>
                <a:lnTo>
                  <a:pt x="583" y="182"/>
                </a:lnTo>
                <a:lnTo>
                  <a:pt x="591" y="188"/>
                </a:lnTo>
                <a:lnTo>
                  <a:pt x="600" y="196"/>
                </a:lnTo>
                <a:lnTo>
                  <a:pt x="606" y="205"/>
                </a:lnTo>
                <a:lnTo>
                  <a:pt x="612" y="215"/>
                </a:lnTo>
                <a:lnTo>
                  <a:pt x="618" y="226"/>
                </a:lnTo>
                <a:lnTo>
                  <a:pt x="622" y="238"/>
                </a:lnTo>
                <a:lnTo>
                  <a:pt x="625" y="251"/>
                </a:lnTo>
                <a:lnTo>
                  <a:pt x="628" y="266"/>
                </a:lnTo>
                <a:lnTo>
                  <a:pt x="629" y="281"/>
                </a:lnTo>
                <a:lnTo>
                  <a:pt x="629" y="298"/>
                </a:lnTo>
                <a:close/>
                <a:moveTo>
                  <a:pt x="164" y="136"/>
                </a:moveTo>
                <a:lnTo>
                  <a:pt x="163" y="119"/>
                </a:lnTo>
                <a:lnTo>
                  <a:pt x="161" y="103"/>
                </a:lnTo>
                <a:lnTo>
                  <a:pt x="160" y="90"/>
                </a:lnTo>
                <a:lnTo>
                  <a:pt x="155" y="79"/>
                </a:lnTo>
                <a:lnTo>
                  <a:pt x="153" y="74"/>
                </a:lnTo>
                <a:lnTo>
                  <a:pt x="150" y="70"/>
                </a:lnTo>
                <a:lnTo>
                  <a:pt x="147" y="67"/>
                </a:lnTo>
                <a:lnTo>
                  <a:pt x="143" y="64"/>
                </a:lnTo>
                <a:lnTo>
                  <a:pt x="139" y="62"/>
                </a:lnTo>
                <a:lnTo>
                  <a:pt x="134" y="61"/>
                </a:lnTo>
                <a:lnTo>
                  <a:pt x="128" y="59"/>
                </a:lnTo>
                <a:lnTo>
                  <a:pt x="122" y="59"/>
                </a:lnTo>
                <a:lnTo>
                  <a:pt x="116" y="59"/>
                </a:lnTo>
                <a:lnTo>
                  <a:pt x="110" y="61"/>
                </a:lnTo>
                <a:lnTo>
                  <a:pt x="105" y="62"/>
                </a:lnTo>
                <a:lnTo>
                  <a:pt x="101" y="64"/>
                </a:lnTo>
                <a:lnTo>
                  <a:pt x="98" y="67"/>
                </a:lnTo>
                <a:lnTo>
                  <a:pt x="94" y="70"/>
                </a:lnTo>
                <a:lnTo>
                  <a:pt x="92" y="74"/>
                </a:lnTo>
                <a:lnTo>
                  <a:pt x="89" y="79"/>
                </a:lnTo>
                <a:lnTo>
                  <a:pt x="86" y="90"/>
                </a:lnTo>
                <a:lnTo>
                  <a:pt x="83" y="103"/>
                </a:lnTo>
                <a:lnTo>
                  <a:pt x="82" y="119"/>
                </a:lnTo>
                <a:lnTo>
                  <a:pt x="81" y="136"/>
                </a:lnTo>
                <a:lnTo>
                  <a:pt x="82" y="155"/>
                </a:lnTo>
                <a:lnTo>
                  <a:pt x="82" y="169"/>
                </a:lnTo>
                <a:lnTo>
                  <a:pt x="84" y="182"/>
                </a:lnTo>
                <a:lnTo>
                  <a:pt x="88" y="193"/>
                </a:lnTo>
                <a:lnTo>
                  <a:pt x="90" y="198"/>
                </a:lnTo>
                <a:lnTo>
                  <a:pt x="94" y="201"/>
                </a:lnTo>
                <a:lnTo>
                  <a:pt x="98" y="205"/>
                </a:lnTo>
                <a:lnTo>
                  <a:pt x="101" y="207"/>
                </a:lnTo>
                <a:lnTo>
                  <a:pt x="105" y="210"/>
                </a:lnTo>
                <a:lnTo>
                  <a:pt x="110" y="212"/>
                </a:lnTo>
                <a:lnTo>
                  <a:pt x="116" y="212"/>
                </a:lnTo>
                <a:lnTo>
                  <a:pt x="122" y="213"/>
                </a:lnTo>
                <a:lnTo>
                  <a:pt x="128" y="212"/>
                </a:lnTo>
                <a:lnTo>
                  <a:pt x="134" y="212"/>
                </a:lnTo>
                <a:lnTo>
                  <a:pt x="139" y="210"/>
                </a:lnTo>
                <a:lnTo>
                  <a:pt x="143" y="209"/>
                </a:lnTo>
                <a:lnTo>
                  <a:pt x="147" y="205"/>
                </a:lnTo>
                <a:lnTo>
                  <a:pt x="150" y="201"/>
                </a:lnTo>
                <a:lnTo>
                  <a:pt x="153" y="198"/>
                </a:lnTo>
                <a:lnTo>
                  <a:pt x="155" y="193"/>
                </a:lnTo>
                <a:lnTo>
                  <a:pt x="159" y="183"/>
                </a:lnTo>
                <a:lnTo>
                  <a:pt x="161" y="169"/>
                </a:lnTo>
                <a:lnTo>
                  <a:pt x="163" y="155"/>
                </a:lnTo>
                <a:lnTo>
                  <a:pt x="164" y="136"/>
                </a:lnTo>
                <a:close/>
                <a:moveTo>
                  <a:pt x="550" y="299"/>
                </a:moveTo>
                <a:lnTo>
                  <a:pt x="549" y="282"/>
                </a:lnTo>
                <a:lnTo>
                  <a:pt x="547" y="266"/>
                </a:lnTo>
                <a:lnTo>
                  <a:pt x="546" y="252"/>
                </a:lnTo>
                <a:lnTo>
                  <a:pt x="541" y="241"/>
                </a:lnTo>
                <a:lnTo>
                  <a:pt x="539" y="237"/>
                </a:lnTo>
                <a:lnTo>
                  <a:pt x="536" y="233"/>
                </a:lnTo>
                <a:lnTo>
                  <a:pt x="533" y="229"/>
                </a:lnTo>
                <a:lnTo>
                  <a:pt x="529" y="227"/>
                </a:lnTo>
                <a:lnTo>
                  <a:pt x="525" y="224"/>
                </a:lnTo>
                <a:lnTo>
                  <a:pt x="520" y="223"/>
                </a:lnTo>
                <a:lnTo>
                  <a:pt x="514" y="222"/>
                </a:lnTo>
                <a:lnTo>
                  <a:pt x="508" y="222"/>
                </a:lnTo>
                <a:lnTo>
                  <a:pt x="502" y="222"/>
                </a:lnTo>
                <a:lnTo>
                  <a:pt x="496" y="223"/>
                </a:lnTo>
                <a:lnTo>
                  <a:pt x="491" y="224"/>
                </a:lnTo>
                <a:lnTo>
                  <a:pt x="487" y="227"/>
                </a:lnTo>
                <a:lnTo>
                  <a:pt x="484" y="229"/>
                </a:lnTo>
                <a:lnTo>
                  <a:pt x="480" y="233"/>
                </a:lnTo>
                <a:lnTo>
                  <a:pt x="478" y="237"/>
                </a:lnTo>
                <a:lnTo>
                  <a:pt x="475" y="241"/>
                </a:lnTo>
                <a:lnTo>
                  <a:pt x="472" y="252"/>
                </a:lnTo>
                <a:lnTo>
                  <a:pt x="469" y="266"/>
                </a:lnTo>
                <a:lnTo>
                  <a:pt x="468" y="282"/>
                </a:lnTo>
                <a:lnTo>
                  <a:pt x="467" y="299"/>
                </a:lnTo>
                <a:lnTo>
                  <a:pt x="468" y="317"/>
                </a:lnTo>
                <a:lnTo>
                  <a:pt x="468" y="332"/>
                </a:lnTo>
                <a:lnTo>
                  <a:pt x="470" y="344"/>
                </a:lnTo>
                <a:lnTo>
                  <a:pt x="474" y="355"/>
                </a:lnTo>
                <a:lnTo>
                  <a:pt x="476" y="360"/>
                </a:lnTo>
                <a:lnTo>
                  <a:pt x="480" y="364"/>
                </a:lnTo>
                <a:lnTo>
                  <a:pt x="483" y="367"/>
                </a:lnTo>
                <a:lnTo>
                  <a:pt x="487" y="371"/>
                </a:lnTo>
                <a:lnTo>
                  <a:pt x="491" y="372"/>
                </a:lnTo>
                <a:lnTo>
                  <a:pt x="496" y="375"/>
                </a:lnTo>
                <a:lnTo>
                  <a:pt x="502" y="375"/>
                </a:lnTo>
                <a:lnTo>
                  <a:pt x="508" y="376"/>
                </a:lnTo>
                <a:lnTo>
                  <a:pt x="514" y="375"/>
                </a:lnTo>
                <a:lnTo>
                  <a:pt x="520" y="375"/>
                </a:lnTo>
                <a:lnTo>
                  <a:pt x="525" y="372"/>
                </a:lnTo>
                <a:lnTo>
                  <a:pt x="529" y="371"/>
                </a:lnTo>
                <a:lnTo>
                  <a:pt x="533" y="367"/>
                </a:lnTo>
                <a:lnTo>
                  <a:pt x="536" y="364"/>
                </a:lnTo>
                <a:lnTo>
                  <a:pt x="539" y="360"/>
                </a:lnTo>
                <a:lnTo>
                  <a:pt x="541" y="355"/>
                </a:lnTo>
                <a:lnTo>
                  <a:pt x="545" y="345"/>
                </a:lnTo>
                <a:lnTo>
                  <a:pt x="547" y="332"/>
                </a:lnTo>
                <a:lnTo>
                  <a:pt x="549" y="317"/>
                </a:lnTo>
                <a:lnTo>
                  <a:pt x="550" y="299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1533600" y="4829040"/>
            <a:ext cx="98280" cy="168480"/>
          </a:xfrm>
          <a:custGeom>
            <a:avLst/>
            <a:gdLst/>
            <a:ahLst/>
            <a:rect l="l" t="t" r="r" b="b"/>
            <a:pathLst>
              <a:path w="226" h="419">
                <a:moveTo>
                  <a:pt x="226" y="419"/>
                </a:moveTo>
                <a:lnTo>
                  <a:pt x="0" y="419"/>
                </a:lnTo>
                <a:lnTo>
                  <a:pt x="0" y="346"/>
                </a:lnTo>
                <a:lnTo>
                  <a:pt x="60" y="346"/>
                </a:lnTo>
                <a:lnTo>
                  <a:pt x="60" y="73"/>
                </a:lnTo>
                <a:lnTo>
                  <a:pt x="0" y="73"/>
                </a:lnTo>
                <a:lnTo>
                  <a:pt x="0" y="0"/>
                </a:lnTo>
                <a:lnTo>
                  <a:pt x="226" y="0"/>
                </a:lnTo>
                <a:lnTo>
                  <a:pt x="226" y="73"/>
                </a:lnTo>
                <a:lnTo>
                  <a:pt x="166" y="73"/>
                </a:lnTo>
                <a:lnTo>
                  <a:pt x="166" y="346"/>
                </a:lnTo>
                <a:lnTo>
                  <a:pt x="226" y="346"/>
                </a:lnTo>
                <a:lnTo>
                  <a:pt x="226" y="419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1660680" y="4867200"/>
            <a:ext cx="128520" cy="130320"/>
          </a:xfrm>
          <a:custGeom>
            <a:avLst/>
            <a:gdLst/>
            <a:ahLst/>
            <a:rect l="l" t="t" r="r" b="b"/>
            <a:pathLst>
              <a:path w="297" h="325">
                <a:moveTo>
                  <a:pt x="297" y="325"/>
                </a:moveTo>
                <a:lnTo>
                  <a:pt x="198" y="325"/>
                </a:lnTo>
                <a:lnTo>
                  <a:pt x="198" y="168"/>
                </a:lnTo>
                <a:lnTo>
                  <a:pt x="197" y="159"/>
                </a:lnTo>
                <a:lnTo>
                  <a:pt x="197" y="149"/>
                </a:lnTo>
                <a:lnTo>
                  <a:pt x="197" y="139"/>
                </a:lnTo>
                <a:lnTo>
                  <a:pt x="196" y="131"/>
                </a:lnTo>
                <a:lnTo>
                  <a:pt x="193" y="113"/>
                </a:lnTo>
                <a:lnTo>
                  <a:pt x="191" y="102"/>
                </a:lnTo>
                <a:lnTo>
                  <a:pt x="187" y="98"/>
                </a:lnTo>
                <a:lnTo>
                  <a:pt x="184" y="93"/>
                </a:lnTo>
                <a:lnTo>
                  <a:pt x="180" y="89"/>
                </a:lnTo>
                <a:lnTo>
                  <a:pt x="175" y="87"/>
                </a:lnTo>
                <a:lnTo>
                  <a:pt x="170" y="85"/>
                </a:lnTo>
                <a:lnTo>
                  <a:pt x="164" y="83"/>
                </a:lnTo>
                <a:lnTo>
                  <a:pt x="158" y="83"/>
                </a:lnTo>
                <a:lnTo>
                  <a:pt x="151" y="82"/>
                </a:lnTo>
                <a:lnTo>
                  <a:pt x="138" y="83"/>
                </a:lnTo>
                <a:lnTo>
                  <a:pt x="126" y="87"/>
                </a:lnTo>
                <a:lnTo>
                  <a:pt x="113" y="93"/>
                </a:lnTo>
                <a:lnTo>
                  <a:pt x="99" y="101"/>
                </a:lnTo>
                <a:lnTo>
                  <a:pt x="99" y="325"/>
                </a:lnTo>
                <a:lnTo>
                  <a:pt x="0" y="325"/>
                </a:lnTo>
                <a:lnTo>
                  <a:pt x="0" y="10"/>
                </a:lnTo>
                <a:lnTo>
                  <a:pt x="99" y="10"/>
                </a:lnTo>
                <a:lnTo>
                  <a:pt x="99" y="44"/>
                </a:lnTo>
                <a:lnTo>
                  <a:pt x="112" y="34"/>
                </a:lnTo>
                <a:lnTo>
                  <a:pt x="123" y="26"/>
                </a:lnTo>
                <a:lnTo>
                  <a:pt x="135" y="18"/>
                </a:lnTo>
                <a:lnTo>
                  <a:pt x="146" y="12"/>
                </a:lnTo>
                <a:lnTo>
                  <a:pt x="158" y="7"/>
                </a:lnTo>
                <a:lnTo>
                  <a:pt x="170" y="4"/>
                </a:lnTo>
                <a:lnTo>
                  <a:pt x="184" y="1"/>
                </a:lnTo>
                <a:lnTo>
                  <a:pt x="197" y="0"/>
                </a:lnTo>
                <a:lnTo>
                  <a:pt x="209" y="1"/>
                </a:lnTo>
                <a:lnTo>
                  <a:pt x="220" y="2"/>
                </a:lnTo>
                <a:lnTo>
                  <a:pt x="230" y="5"/>
                </a:lnTo>
                <a:lnTo>
                  <a:pt x="240" y="8"/>
                </a:lnTo>
                <a:lnTo>
                  <a:pt x="248" y="12"/>
                </a:lnTo>
                <a:lnTo>
                  <a:pt x="257" y="17"/>
                </a:lnTo>
                <a:lnTo>
                  <a:pt x="264" y="24"/>
                </a:lnTo>
                <a:lnTo>
                  <a:pt x="272" y="30"/>
                </a:lnTo>
                <a:lnTo>
                  <a:pt x="276" y="39"/>
                </a:lnTo>
                <a:lnTo>
                  <a:pt x="283" y="48"/>
                </a:lnTo>
                <a:lnTo>
                  <a:pt x="286" y="57"/>
                </a:lnTo>
                <a:lnTo>
                  <a:pt x="290" y="68"/>
                </a:lnTo>
                <a:lnTo>
                  <a:pt x="294" y="79"/>
                </a:lnTo>
                <a:lnTo>
                  <a:pt x="295" y="91"/>
                </a:lnTo>
                <a:lnTo>
                  <a:pt x="296" y="105"/>
                </a:lnTo>
                <a:lnTo>
                  <a:pt x="297" y="120"/>
                </a:lnTo>
                <a:lnTo>
                  <a:pt x="297" y="325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1819440" y="4824360"/>
            <a:ext cx="45720" cy="173160"/>
          </a:xfrm>
          <a:custGeom>
            <a:avLst/>
            <a:gdLst/>
            <a:ahLst/>
            <a:rect l="l" t="t" r="r" b="b"/>
            <a:pathLst>
              <a:path w="104" h="437">
                <a:moveTo>
                  <a:pt x="101" y="437"/>
                </a:moveTo>
                <a:lnTo>
                  <a:pt x="2" y="437"/>
                </a:lnTo>
                <a:lnTo>
                  <a:pt x="2" y="122"/>
                </a:lnTo>
                <a:lnTo>
                  <a:pt x="101" y="122"/>
                </a:lnTo>
                <a:lnTo>
                  <a:pt x="101" y="437"/>
                </a:lnTo>
                <a:close/>
                <a:moveTo>
                  <a:pt x="104" y="76"/>
                </a:moveTo>
                <a:lnTo>
                  <a:pt x="0" y="76"/>
                </a:lnTo>
                <a:lnTo>
                  <a:pt x="0" y="0"/>
                </a:lnTo>
                <a:lnTo>
                  <a:pt x="104" y="0"/>
                </a:lnTo>
                <a:lnTo>
                  <a:pt x="104" y="76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1882800" y="4835520"/>
            <a:ext cx="100080" cy="163440"/>
          </a:xfrm>
          <a:custGeom>
            <a:avLst/>
            <a:gdLst/>
            <a:ahLst/>
            <a:rect l="l" t="t" r="r" b="b"/>
            <a:pathLst>
              <a:path w="232" h="412">
                <a:moveTo>
                  <a:pt x="153" y="412"/>
                </a:moveTo>
                <a:lnTo>
                  <a:pt x="139" y="412"/>
                </a:lnTo>
                <a:lnTo>
                  <a:pt x="126" y="411"/>
                </a:lnTo>
                <a:lnTo>
                  <a:pt x="112" y="408"/>
                </a:lnTo>
                <a:lnTo>
                  <a:pt x="101" y="406"/>
                </a:lnTo>
                <a:lnTo>
                  <a:pt x="90" y="402"/>
                </a:lnTo>
                <a:lnTo>
                  <a:pt x="82" y="398"/>
                </a:lnTo>
                <a:lnTo>
                  <a:pt x="73" y="394"/>
                </a:lnTo>
                <a:lnTo>
                  <a:pt x="66" y="387"/>
                </a:lnTo>
                <a:lnTo>
                  <a:pt x="60" y="380"/>
                </a:lnTo>
                <a:lnTo>
                  <a:pt x="54" y="373"/>
                </a:lnTo>
                <a:lnTo>
                  <a:pt x="49" y="364"/>
                </a:lnTo>
                <a:lnTo>
                  <a:pt x="45" y="355"/>
                </a:lnTo>
                <a:lnTo>
                  <a:pt x="42" y="345"/>
                </a:lnTo>
                <a:lnTo>
                  <a:pt x="40" y="333"/>
                </a:lnTo>
                <a:lnTo>
                  <a:pt x="39" y="320"/>
                </a:lnTo>
                <a:lnTo>
                  <a:pt x="38" y="307"/>
                </a:lnTo>
                <a:lnTo>
                  <a:pt x="38" y="159"/>
                </a:lnTo>
                <a:lnTo>
                  <a:pt x="0" y="159"/>
                </a:lnTo>
                <a:lnTo>
                  <a:pt x="0" y="91"/>
                </a:lnTo>
                <a:lnTo>
                  <a:pt x="38" y="91"/>
                </a:lnTo>
                <a:lnTo>
                  <a:pt x="38" y="0"/>
                </a:lnTo>
                <a:lnTo>
                  <a:pt x="137" y="0"/>
                </a:lnTo>
                <a:lnTo>
                  <a:pt x="137" y="91"/>
                </a:lnTo>
                <a:lnTo>
                  <a:pt x="232" y="91"/>
                </a:lnTo>
                <a:lnTo>
                  <a:pt x="232" y="159"/>
                </a:lnTo>
                <a:lnTo>
                  <a:pt x="137" y="159"/>
                </a:lnTo>
                <a:lnTo>
                  <a:pt x="137" y="270"/>
                </a:lnTo>
                <a:lnTo>
                  <a:pt x="137" y="286"/>
                </a:lnTo>
                <a:lnTo>
                  <a:pt x="137" y="300"/>
                </a:lnTo>
                <a:lnTo>
                  <a:pt x="138" y="312"/>
                </a:lnTo>
                <a:lnTo>
                  <a:pt x="142" y="322"/>
                </a:lnTo>
                <a:lnTo>
                  <a:pt x="144" y="326"/>
                </a:lnTo>
                <a:lnTo>
                  <a:pt x="147" y="330"/>
                </a:lnTo>
                <a:lnTo>
                  <a:pt x="150" y="334"/>
                </a:lnTo>
                <a:lnTo>
                  <a:pt x="155" y="337"/>
                </a:lnTo>
                <a:lnTo>
                  <a:pt x="161" y="340"/>
                </a:lnTo>
                <a:lnTo>
                  <a:pt x="167" y="342"/>
                </a:lnTo>
                <a:lnTo>
                  <a:pt x="176" y="342"/>
                </a:lnTo>
                <a:lnTo>
                  <a:pt x="184" y="344"/>
                </a:lnTo>
                <a:lnTo>
                  <a:pt x="194" y="342"/>
                </a:lnTo>
                <a:lnTo>
                  <a:pt x="205" y="340"/>
                </a:lnTo>
                <a:lnTo>
                  <a:pt x="216" y="336"/>
                </a:lnTo>
                <a:lnTo>
                  <a:pt x="224" y="334"/>
                </a:lnTo>
                <a:lnTo>
                  <a:pt x="232" y="334"/>
                </a:lnTo>
                <a:lnTo>
                  <a:pt x="232" y="403"/>
                </a:lnTo>
                <a:lnTo>
                  <a:pt x="215" y="407"/>
                </a:lnTo>
                <a:lnTo>
                  <a:pt x="198" y="409"/>
                </a:lnTo>
                <a:lnTo>
                  <a:pt x="188" y="411"/>
                </a:lnTo>
                <a:lnTo>
                  <a:pt x="177" y="412"/>
                </a:lnTo>
                <a:lnTo>
                  <a:pt x="166" y="412"/>
                </a:lnTo>
                <a:lnTo>
                  <a:pt x="153" y="412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000160" y="4824360"/>
            <a:ext cx="42840" cy="173160"/>
          </a:xfrm>
          <a:custGeom>
            <a:avLst/>
            <a:gdLst/>
            <a:ahLst/>
            <a:rect l="l" t="t" r="r" b="b"/>
            <a:pathLst>
              <a:path w="104" h="437">
                <a:moveTo>
                  <a:pt x="101" y="437"/>
                </a:moveTo>
                <a:lnTo>
                  <a:pt x="2" y="437"/>
                </a:lnTo>
                <a:lnTo>
                  <a:pt x="2" y="122"/>
                </a:lnTo>
                <a:lnTo>
                  <a:pt x="101" y="122"/>
                </a:lnTo>
                <a:lnTo>
                  <a:pt x="101" y="437"/>
                </a:lnTo>
                <a:close/>
                <a:moveTo>
                  <a:pt x="104" y="76"/>
                </a:moveTo>
                <a:lnTo>
                  <a:pt x="0" y="76"/>
                </a:lnTo>
                <a:lnTo>
                  <a:pt x="0" y="0"/>
                </a:lnTo>
                <a:lnTo>
                  <a:pt x="104" y="0"/>
                </a:lnTo>
                <a:lnTo>
                  <a:pt x="104" y="76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2065320" y="4867200"/>
            <a:ext cx="128520" cy="133560"/>
          </a:xfrm>
          <a:custGeom>
            <a:avLst/>
            <a:gdLst/>
            <a:ahLst/>
            <a:rect l="l" t="t" r="r" b="b"/>
            <a:pathLst>
              <a:path w="296" h="333">
                <a:moveTo>
                  <a:pt x="198" y="243"/>
                </a:moveTo>
                <a:lnTo>
                  <a:pt x="198" y="177"/>
                </a:lnTo>
                <a:lnTo>
                  <a:pt x="187" y="178"/>
                </a:lnTo>
                <a:lnTo>
                  <a:pt x="176" y="179"/>
                </a:lnTo>
                <a:lnTo>
                  <a:pt x="167" y="181"/>
                </a:lnTo>
                <a:lnTo>
                  <a:pt x="158" y="181"/>
                </a:lnTo>
                <a:lnTo>
                  <a:pt x="143" y="184"/>
                </a:lnTo>
                <a:lnTo>
                  <a:pt x="127" y="188"/>
                </a:lnTo>
                <a:lnTo>
                  <a:pt x="121" y="190"/>
                </a:lnTo>
                <a:lnTo>
                  <a:pt x="116" y="194"/>
                </a:lnTo>
                <a:lnTo>
                  <a:pt x="112" y="198"/>
                </a:lnTo>
                <a:lnTo>
                  <a:pt x="108" y="201"/>
                </a:lnTo>
                <a:lnTo>
                  <a:pt x="104" y="206"/>
                </a:lnTo>
                <a:lnTo>
                  <a:pt x="102" y="212"/>
                </a:lnTo>
                <a:lnTo>
                  <a:pt x="101" y="219"/>
                </a:lnTo>
                <a:lnTo>
                  <a:pt x="101" y="226"/>
                </a:lnTo>
                <a:lnTo>
                  <a:pt x="102" y="237"/>
                </a:lnTo>
                <a:lnTo>
                  <a:pt x="103" y="245"/>
                </a:lnTo>
                <a:lnTo>
                  <a:pt x="107" y="252"/>
                </a:lnTo>
                <a:lnTo>
                  <a:pt x="113" y="256"/>
                </a:lnTo>
                <a:lnTo>
                  <a:pt x="119" y="260"/>
                </a:lnTo>
                <a:lnTo>
                  <a:pt x="127" y="263"/>
                </a:lnTo>
                <a:lnTo>
                  <a:pt x="137" y="265"/>
                </a:lnTo>
                <a:lnTo>
                  <a:pt x="148" y="265"/>
                </a:lnTo>
                <a:lnTo>
                  <a:pt x="154" y="265"/>
                </a:lnTo>
                <a:lnTo>
                  <a:pt x="160" y="264"/>
                </a:lnTo>
                <a:lnTo>
                  <a:pt x="168" y="261"/>
                </a:lnTo>
                <a:lnTo>
                  <a:pt x="174" y="259"/>
                </a:lnTo>
                <a:lnTo>
                  <a:pt x="181" y="256"/>
                </a:lnTo>
                <a:lnTo>
                  <a:pt x="187" y="252"/>
                </a:lnTo>
                <a:lnTo>
                  <a:pt x="193" y="248"/>
                </a:lnTo>
                <a:lnTo>
                  <a:pt x="198" y="243"/>
                </a:lnTo>
                <a:close/>
                <a:moveTo>
                  <a:pt x="198" y="292"/>
                </a:moveTo>
                <a:lnTo>
                  <a:pt x="189" y="299"/>
                </a:lnTo>
                <a:lnTo>
                  <a:pt x="180" y="306"/>
                </a:lnTo>
                <a:lnTo>
                  <a:pt x="171" y="314"/>
                </a:lnTo>
                <a:lnTo>
                  <a:pt x="159" y="320"/>
                </a:lnTo>
                <a:lnTo>
                  <a:pt x="146" y="326"/>
                </a:lnTo>
                <a:lnTo>
                  <a:pt x="134" y="330"/>
                </a:lnTo>
                <a:lnTo>
                  <a:pt x="118" y="332"/>
                </a:lnTo>
                <a:lnTo>
                  <a:pt x="98" y="333"/>
                </a:lnTo>
                <a:lnTo>
                  <a:pt x="88" y="333"/>
                </a:lnTo>
                <a:lnTo>
                  <a:pt x="79" y="332"/>
                </a:lnTo>
                <a:lnTo>
                  <a:pt x="69" y="330"/>
                </a:lnTo>
                <a:lnTo>
                  <a:pt x="60" y="326"/>
                </a:lnTo>
                <a:lnTo>
                  <a:pt x="52" y="322"/>
                </a:lnTo>
                <a:lnTo>
                  <a:pt x="43" y="317"/>
                </a:lnTo>
                <a:lnTo>
                  <a:pt x="36" y="311"/>
                </a:lnTo>
                <a:lnTo>
                  <a:pt x="29" y="305"/>
                </a:lnTo>
                <a:lnTo>
                  <a:pt x="22" y="298"/>
                </a:lnTo>
                <a:lnTo>
                  <a:pt x="16" y="291"/>
                </a:lnTo>
                <a:lnTo>
                  <a:pt x="11" y="282"/>
                </a:lnTo>
                <a:lnTo>
                  <a:pt x="8" y="274"/>
                </a:lnTo>
                <a:lnTo>
                  <a:pt x="5" y="265"/>
                </a:lnTo>
                <a:lnTo>
                  <a:pt x="3" y="255"/>
                </a:lnTo>
                <a:lnTo>
                  <a:pt x="2" y="245"/>
                </a:lnTo>
                <a:lnTo>
                  <a:pt x="0" y="234"/>
                </a:lnTo>
                <a:lnTo>
                  <a:pt x="2" y="217"/>
                </a:lnTo>
                <a:lnTo>
                  <a:pt x="4" y="203"/>
                </a:lnTo>
                <a:lnTo>
                  <a:pt x="9" y="189"/>
                </a:lnTo>
                <a:lnTo>
                  <a:pt x="15" y="177"/>
                </a:lnTo>
                <a:lnTo>
                  <a:pt x="22" y="167"/>
                </a:lnTo>
                <a:lnTo>
                  <a:pt x="32" y="159"/>
                </a:lnTo>
                <a:lnTo>
                  <a:pt x="43" y="150"/>
                </a:lnTo>
                <a:lnTo>
                  <a:pt x="55" y="143"/>
                </a:lnTo>
                <a:lnTo>
                  <a:pt x="70" y="138"/>
                </a:lnTo>
                <a:lnTo>
                  <a:pt x="85" y="132"/>
                </a:lnTo>
                <a:lnTo>
                  <a:pt x="102" y="128"/>
                </a:lnTo>
                <a:lnTo>
                  <a:pt x="119" y="126"/>
                </a:lnTo>
                <a:lnTo>
                  <a:pt x="138" y="123"/>
                </a:lnTo>
                <a:lnTo>
                  <a:pt x="158" y="121"/>
                </a:lnTo>
                <a:lnTo>
                  <a:pt x="179" y="118"/>
                </a:lnTo>
                <a:lnTo>
                  <a:pt x="200" y="117"/>
                </a:lnTo>
                <a:lnTo>
                  <a:pt x="200" y="116"/>
                </a:lnTo>
                <a:lnTo>
                  <a:pt x="200" y="110"/>
                </a:lnTo>
                <a:lnTo>
                  <a:pt x="198" y="104"/>
                </a:lnTo>
                <a:lnTo>
                  <a:pt x="197" y="99"/>
                </a:lnTo>
                <a:lnTo>
                  <a:pt x="195" y="94"/>
                </a:lnTo>
                <a:lnTo>
                  <a:pt x="192" y="89"/>
                </a:lnTo>
                <a:lnTo>
                  <a:pt x="189" y="85"/>
                </a:lnTo>
                <a:lnTo>
                  <a:pt x="185" y="82"/>
                </a:lnTo>
                <a:lnTo>
                  <a:pt x="180" y="79"/>
                </a:lnTo>
                <a:lnTo>
                  <a:pt x="169" y="76"/>
                </a:lnTo>
                <a:lnTo>
                  <a:pt x="156" y="72"/>
                </a:lnTo>
                <a:lnTo>
                  <a:pt x="140" y="71"/>
                </a:lnTo>
                <a:lnTo>
                  <a:pt x="123" y="70"/>
                </a:lnTo>
                <a:lnTo>
                  <a:pt x="113" y="70"/>
                </a:lnTo>
                <a:lnTo>
                  <a:pt x="103" y="71"/>
                </a:lnTo>
                <a:lnTo>
                  <a:pt x="93" y="73"/>
                </a:lnTo>
                <a:lnTo>
                  <a:pt x="81" y="76"/>
                </a:lnTo>
                <a:lnTo>
                  <a:pt x="70" y="79"/>
                </a:lnTo>
                <a:lnTo>
                  <a:pt x="58" y="83"/>
                </a:lnTo>
                <a:lnTo>
                  <a:pt x="47" y="88"/>
                </a:lnTo>
                <a:lnTo>
                  <a:pt x="36" y="91"/>
                </a:lnTo>
                <a:lnTo>
                  <a:pt x="27" y="91"/>
                </a:lnTo>
                <a:lnTo>
                  <a:pt x="27" y="16"/>
                </a:lnTo>
                <a:lnTo>
                  <a:pt x="36" y="13"/>
                </a:lnTo>
                <a:lnTo>
                  <a:pt x="47" y="11"/>
                </a:lnTo>
                <a:lnTo>
                  <a:pt x="59" y="8"/>
                </a:lnTo>
                <a:lnTo>
                  <a:pt x="75" y="6"/>
                </a:lnTo>
                <a:lnTo>
                  <a:pt x="91" y="4"/>
                </a:lnTo>
                <a:lnTo>
                  <a:pt x="108" y="1"/>
                </a:lnTo>
                <a:lnTo>
                  <a:pt x="124" y="0"/>
                </a:lnTo>
                <a:lnTo>
                  <a:pt x="141" y="0"/>
                </a:lnTo>
                <a:lnTo>
                  <a:pt x="160" y="1"/>
                </a:lnTo>
                <a:lnTo>
                  <a:pt x="179" y="2"/>
                </a:lnTo>
                <a:lnTo>
                  <a:pt x="196" y="4"/>
                </a:lnTo>
                <a:lnTo>
                  <a:pt x="211" y="7"/>
                </a:lnTo>
                <a:lnTo>
                  <a:pt x="225" y="11"/>
                </a:lnTo>
                <a:lnTo>
                  <a:pt x="237" y="16"/>
                </a:lnTo>
                <a:lnTo>
                  <a:pt x="250" y="21"/>
                </a:lnTo>
                <a:lnTo>
                  <a:pt x="259" y="27"/>
                </a:lnTo>
                <a:lnTo>
                  <a:pt x="268" y="34"/>
                </a:lnTo>
                <a:lnTo>
                  <a:pt x="275" y="43"/>
                </a:lnTo>
                <a:lnTo>
                  <a:pt x="283" y="51"/>
                </a:lnTo>
                <a:lnTo>
                  <a:pt x="287" y="61"/>
                </a:lnTo>
                <a:lnTo>
                  <a:pt x="291" y="72"/>
                </a:lnTo>
                <a:lnTo>
                  <a:pt x="295" y="84"/>
                </a:lnTo>
                <a:lnTo>
                  <a:pt x="296" y="96"/>
                </a:lnTo>
                <a:lnTo>
                  <a:pt x="296" y="110"/>
                </a:lnTo>
                <a:lnTo>
                  <a:pt x="296" y="325"/>
                </a:lnTo>
                <a:lnTo>
                  <a:pt x="198" y="325"/>
                </a:lnTo>
                <a:lnTo>
                  <a:pt x="198" y="292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2225520" y="4824360"/>
            <a:ext cx="44640" cy="173160"/>
          </a:xfrm>
          <a:prstGeom prst="rect">
            <a:avLst/>
          </a:pr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2367000" y="4827600"/>
            <a:ext cx="150840" cy="173160"/>
          </a:xfrm>
          <a:custGeom>
            <a:avLst/>
            <a:gdLst/>
            <a:ahLst/>
            <a:rect l="l" t="t" r="r" b="b"/>
            <a:pathLst>
              <a:path w="347" h="435">
                <a:moveTo>
                  <a:pt x="205" y="435"/>
                </a:moveTo>
                <a:lnTo>
                  <a:pt x="182" y="434"/>
                </a:lnTo>
                <a:lnTo>
                  <a:pt x="160" y="432"/>
                </a:lnTo>
                <a:lnTo>
                  <a:pt x="141" y="427"/>
                </a:lnTo>
                <a:lnTo>
                  <a:pt x="121" y="421"/>
                </a:lnTo>
                <a:lnTo>
                  <a:pt x="103" y="413"/>
                </a:lnTo>
                <a:lnTo>
                  <a:pt x="86" y="404"/>
                </a:lnTo>
                <a:lnTo>
                  <a:pt x="70" y="391"/>
                </a:lnTo>
                <a:lnTo>
                  <a:pt x="56" y="378"/>
                </a:lnTo>
                <a:lnTo>
                  <a:pt x="43" y="363"/>
                </a:lnTo>
                <a:lnTo>
                  <a:pt x="32" y="347"/>
                </a:lnTo>
                <a:lnTo>
                  <a:pt x="22" y="329"/>
                </a:lnTo>
                <a:lnTo>
                  <a:pt x="15" y="310"/>
                </a:lnTo>
                <a:lnTo>
                  <a:pt x="9" y="289"/>
                </a:lnTo>
                <a:lnTo>
                  <a:pt x="4" y="267"/>
                </a:lnTo>
                <a:lnTo>
                  <a:pt x="1" y="244"/>
                </a:lnTo>
                <a:lnTo>
                  <a:pt x="0" y="218"/>
                </a:lnTo>
                <a:lnTo>
                  <a:pt x="1" y="193"/>
                </a:lnTo>
                <a:lnTo>
                  <a:pt x="4" y="170"/>
                </a:lnTo>
                <a:lnTo>
                  <a:pt x="9" y="150"/>
                </a:lnTo>
                <a:lnTo>
                  <a:pt x="15" y="129"/>
                </a:lnTo>
                <a:lnTo>
                  <a:pt x="22" y="109"/>
                </a:lnTo>
                <a:lnTo>
                  <a:pt x="32" y="91"/>
                </a:lnTo>
                <a:lnTo>
                  <a:pt x="43" y="75"/>
                </a:lnTo>
                <a:lnTo>
                  <a:pt x="56" y="59"/>
                </a:lnTo>
                <a:lnTo>
                  <a:pt x="71" y="46"/>
                </a:lnTo>
                <a:lnTo>
                  <a:pt x="86" y="33"/>
                </a:lnTo>
                <a:lnTo>
                  <a:pt x="103" y="24"/>
                </a:lnTo>
                <a:lnTo>
                  <a:pt x="121" y="15"/>
                </a:lnTo>
                <a:lnTo>
                  <a:pt x="141" y="8"/>
                </a:lnTo>
                <a:lnTo>
                  <a:pt x="161" y="4"/>
                </a:lnTo>
                <a:lnTo>
                  <a:pt x="183" y="0"/>
                </a:lnTo>
                <a:lnTo>
                  <a:pt x="205" y="0"/>
                </a:lnTo>
                <a:lnTo>
                  <a:pt x="217" y="0"/>
                </a:lnTo>
                <a:lnTo>
                  <a:pt x="230" y="0"/>
                </a:lnTo>
                <a:lnTo>
                  <a:pt x="241" y="2"/>
                </a:lnTo>
                <a:lnTo>
                  <a:pt x="250" y="3"/>
                </a:lnTo>
                <a:lnTo>
                  <a:pt x="260" y="4"/>
                </a:lnTo>
                <a:lnTo>
                  <a:pt x="270" y="7"/>
                </a:lnTo>
                <a:lnTo>
                  <a:pt x="280" y="8"/>
                </a:lnTo>
                <a:lnTo>
                  <a:pt x="290" y="10"/>
                </a:lnTo>
                <a:lnTo>
                  <a:pt x="304" y="15"/>
                </a:lnTo>
                <a:lnTo>
                  <a:pt x="320" y="22"/>
                </a:lnTo>
                <a:lnTo>
                  <a:pt x="336" y="29"/>
                </a:lnTo>
                <a:lnTo>
                  <a:pt x="347" y="35"/>
                </a:lnTo>
                <a:lnTo>
                  <a:pt x="347" y="135"/>
                </a:lnTo>
                <a:lnTo>
                  <a:pt x="337" y="135"/>
                </a:lnTo>
                <a:lnTo>
                  <a:pt x="329" y="128"/>
                </a:lnTo>
                <a:lnTo>
                  <a:pt x="318" y="119"/>
                </a:lnTo>
                <a:lnTo>
                  <a:pt x="305" y="109"/>
                </a:lnTo>
                <a:lnTo>
                  <a:pt x="292" y="101"/>
                </a:lnTo>
                <a:lnTo>
                  <a:pt x="276" y="92"/>
                </a:lnTo>
                <a:lnTo>
                  <a:pt x="259" y="85"/>
                </a:lnTo>
                <a:lnTo>
                  <a:pt x="250" y="82"/>
                </a:lnTo>
                <a:lnTo>
                  <a:pt x="241" y="80"/>
                </a:lnTo>
                <a:lnTo>
                  <a:pt x="232" y="79"/>
                </a:lnTo>
                <a:lnTo>
                  <a:pt x="222" y="79"/>
                </a:lnTo>
                <a:lnTo>
                  <a:pt x="211" y="79"/>
                </a:lnTo>
                <a:lnTo>
                  <a:pt x="200" y="80"/>
                </a:lnTo>
                <a:lnTo>
                  <a:pt x="191" y="82"/>
                </a:lnTo>
                <a:lnTo>
                  <a:pt x="181" y="86"/>
                </a:lnTo>
                <a:lnTo>
                  <a:pt x="171" y="90"/>
                </a:lnTo>
                <a:lnTo>
                  <a:pt x="163" y="96"/>
                </a:lnTo>
                <a:lnTo>
                  <a:pt x="153" y="102"/>
                </a:lnTo>
                <a:lnTo>
                  <a:pt x="144" y="110"/>
                </a:lnTo>
                <a:lnTo>
                  <a:pt x="137" y="119"/>
                </a:lnTo>
                <a:lnTo>
                  <a:pt x="131" y="130"/>
                </a:lnTo>
                <a:lnTo>
                  <a:pt x="125" y="141"/>
                </a:lnTo>
                <a:lnTo>
                  <a:pt x="119" y="154"/>
                </a:lnTo>
                <a:lnTo>
                  <a:pt x="115" y="168"/>
                </a:lnTo>
                <a:lnTo>
                  <a:pt x="111" y="184"/>
                </a:lnTo>
                <a:lnTo>
                  <a:pt x="110" y="201"/>
                </a:lnTo>
                <a:lnTo>
                  <a:pt x="109" y="218"/>
                </a:lnTo>
                <a:lnTo>
                  <a:pt x="110" y="237"/>
                </a:lnTo>
                <a:lnTo>
                  <a:pt x="111" y="255"/>
                </a:lnTo>
                <a:lnTo>
                  <a:pt x="115" y="270"/>
                </a:lnTo>
                <a:lnTo>
                  <a:pt x="120" y="284"/>
                </a:lnTo>
                <a:lnTo>
                  <a:pt x="125" y="296"/>
                </a:lnTo>
                <a:lnTo>
                  <a:pt x="131" y="308"/>
                </a:lnTo>
                <a:lnTo>
                  <a:pt x="138" y="318"/>
                </a:lnTo>
                <a:lnTo>
                  <a:pt x="147" y="327"/>
                </a:lnTo>
                <a:lnTo>
                  <a:pt x="155" y="334"/>
                </a:lnTo>
                <a:lnTo>
                  <a:pt x="164" y="340"/>
                </a:lnTo>
                <a:lnTo>
                  <a:pt x="174" y="346"/>
                </a:lnTo>
                <a:lnTo>
                  <a:pt x="183" y="350"/>
                </a:lnTo>
                <a:lnTo>
                  <a:pt x="193" y="352"/>
                </a:lnTo>
                <a:lnTo>
                  <a:pt x="203" y="355"/>
                </a:lnTo>
                <a:lnTo>
                  <a:pt x="213" y="356"/>
                </a:lnTo>
                <a:lnTo>
                  <a:pt x="224" y="357"/>
                </a:lnTo>
                <a:lnTo>
                  <a:pt x="233" y="356"/>
                </a:lnTo>
                <a:lnTo>
                  <a:pt x="243" y="355"/>
                </a:lnTo>
                <a:lnTo>
                  <a:pt x="253" y="352"/>
                </a:lnTo>
                <a:lnTo>
                  <a:pt x="263" y="350"/>
                </a:lnTo>
                <a:lnTo>
                  <a:pt x="280" y="343"/>
                </a:lnTo>
                <a:lnTo>
                  <a:pt x="294" y="334"/>
                </a:lnTo>
                <a:lnTo>
                  <a:pt x="308" y="325"/>
                </a:lnTo>
                <a:lnTo>
                  <a:pt x="319" y="317"/>
                </a:lnTo>
                <a:lnTo>
                  <a:pt x="330" y="308"/>
                </a:lnTo>
                <a:lnTo>
                  <a:pt x="338" y="301"/>
                </a:lnTo>
                <a:lnTo>
                  <a:pt x="347" y="301"/>
                </a:lnTo>
                <a:lnTo>
                  <a:pt x="347" y="399"/>
                </a:lnTo>
                <a:lnTo>
                  <a:pt x="335" y="405"/>
                </a:lnTo>
                <a:lnTo>
                  <a:pt x="321" y="411"/>
                </a:lnTo>
                <a:lnTo>
                  <a:pt x="305" y="418"/>
                </a:lnTo>
                <a:lnTo>
                  <a:pt x="290" y="423"/>
                </a:lnTo>
                <a:lnTo>
                  <a:pt x="280" y="426"/>
                </a:lnTo>
                <a:lnTo>
                  <a:pt x="270" y="428"/>
                </a:lnTo>
                <a:lnTo>
                  <a:pt x="261" y="430"/>
                </a:lnTo>
                <a:lnTo>
                  <a:pt x="253" y="432"/>
                </a:lnTo>
                <a:lnTo>
                  <a:pt x="243" y="433"/>
                </a:lnTo>
                <a:lnTo>
                  <a:pt x="232" y="434"/>
                </a:lnTo>
                <a:lnTo>
                  <a:pt x="220" y="435"/>
                </a:lnTo>
                <a:lnTo>
                  <a:pt x="205" y="435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532240" y="4867200"/>
            <a:ext cx="141120" cy="133560"/>
          </a:xfrm>
          <a:custGeom>
            <a:avLst/>
            <a:gdLst/>
            <a:ahLst/>
            <a:rect l="l" t="t" r="r" b="b"/>
            <a:pathLst>
              <a:path w="326" h="336">
                <a:moveTo>
                  <a:pt x="326" y="168"/>
                </a:moveTo>
                <a:lnTo>
                  <a:pt x="325" y="187"/>
                </a:lnTo>
                <a:lnTo>
                  <a:pt x="323" y="205"/>
                </a:lnTo>
                <a:lnTo>
                  <a:pt x="320" y="222"/>
                </a:lnTo>
                <a:lnTo>
                  <a:pt x="315" y="238"/>
                </a:lnTo>
                <a:lnTo>
                  <a:pt x="309" y="253"/>
                </a:lnTo>
                <a:lnTo>
                  <a:pt x="302" y="266"/>
                </a:lnTo>
                <a:lnTo>
                  <a:pt x="293" y="279"/>
                </a:lnTo>
                <a:lnTo>
                  <a:pt x="284" y="292"/>
                </a:lnTo>
                <a:lnTo>
                  <a:pt x="273" y="301"/>
                </a:lnTo>
                <a:lnTo>
                  <a:pt x="260" y="311"/>
                </a:lnTo>
                <a:lnTo>
                  <a:pt x="247" y="318"/>
                </a:lnTo>
                <a:lnTo>
                  <a:pt x="232" y="325"/>
                </a:lnTo>
                <a:lnTo>
                  <a:pt x="216" y="329"/>
                </a:lnTo>
                <a:lnTo>
                  <a:pt x="199" y="333"/>
                </a:lnTo>
                <a:lnTo>
                  <a:pt x="182" y="336"/>
                </a:lnTo>
                <a:lnTo>
                  <a:pt x="163" y="336"/>
                </a:lnTo>
                <a:lnTo>
                  <a:pt x="144" y="336"/>
                </a:lnTo>
                <a:lnTo>
                  <a:pt x="126" y="333"/>
                </a:lnTo>
                <a:lnTo>
                  <a:pt x="110" y="329"/>
                </a:lnTo>
                <a:lnTo>
                  <a:pt x="94" y="325"/>
                </a:lnTo>
                <a:lnTo>
                  <a:pt x="80" y="318"/>
                </a:lnTo>
                <a:lnTo>
                  <a:pt x="66" y="311"/>
                </a:lnTo>
                <a:lnTo>
                  <a:pt x="54" y="301"/>
                </a:lnTo>
                <a:lnTo>
                  <a:pt x="43" y="292"/>
                </a:lnTo>
                <a:lnTo>
                  <a:pt x="32" y="279"/>
                </a:lnTo>
                <a:lnTo>
                  <a:pt x="23" y="266"/>
                </a:lnTo>
                <a:lnTo>
                  <a:pt x="16" y="253"/>
                </a:lnTo>
                <a:lnTo>
                  <a:pt x="10" y="238"/>
                </a:lnTo>
                <a:lnTo>
                  <a:pt x="5" y="222"/>
                </a:lnTo>
                <a:lnTo>
                  <a:pt x="3" y="205"/>
                </a:lnTo>
                <a:lnTo>
                  <a:pt x="0" y="187"/>
                </a:lnTo>
                <a:lnTo>
                  <a:pt x="0" y="168"/>
                </a:lnTo>
                <a:lnTo>
                  <a:pt x="0" y="149"/>
                </a:lnTo>
                <a:lnTo>
                  <a:pt x="3" y="130"/>
                </a:lnTo>
                <a:lnTo>
                  <a:pt x="5" y="114"/>
                </a:lnTo>
                <a:lnTo>
                  <a:pt x="10" y="97"/>
                </a:lnTo>
                <a:lnTo>
                  <a:pt x="16" y="83"/>
                </a:lnTo>
                <a:lnTo>
                  <a:pt x="23" y="69"/>
                </a:lnTo>
                <a:lnTo>
                  <a:pt x="32" y="57"/>
                </a:lnTo>
                <a:lnTo>
                  <a:pt x="43" y="45"/>
                </a:lnTo>
                <a:lnTo>
                  <a:pt x="54" y="34"/>
                </a:lnTo>
                <a:lnTo>
                  <a:pt x="66" y="25"/>
                </a:lnTo>
                <a:lnTo>
                  <a:pt x="80" y="18"/>
                </a:lnTo>
                <a:lnTo>
                  <a:pt x="94" y="12"/>
                </a:lnTo>
                <a:lnTo>
                  <a:pt x="110" y="7"/>
                </a:lnTo>
                <a:lnTo>
                  <a:pt x="126" y="3"/>
                </a:lnTo>
                <a:lnTo>
                  <a:pt x="144" y="1"/>
                </a:lnTo>
                <a:lnTo>
                  <a:pt x="163" y="0"/>
                </a:lnTo>
                <a:lnTo>
                  <a:pt x="182" y="1"/>
                </a:lnTo>
                <a:lnTo>
                  <a:pt x="199" y="3"/>
                </a:lnTo>
                <a:lnTo>
                  <a:pt x="216" y="7"/>
                </a:lnTo>
                <a:lnTo>
                  <a:pt x="232" y="12"/>
                </a:lnTo>
                <a:lnTo>
                  <a:pt x="246" y="18"/>
                </a:lnTo>
                <a:lnTo>
                  <a:pt x="259" y="25"/>
                </a:lnTo>
                <a:lnTo>
                  <a:pt x="271" y="35"/>
                </a:lnTo>
                <a:lnTo>
                  <a:pt x="284" y="45"/>
                </a:lnTo>
                <a:lnTo>
                  <a:pt x="293" y="57"/>
                </a:lnTo>
                <a:lnTo>
                  <a:pt x="302" y="69"/>
                </a:lnTo>
                <a:lnTo>
                  <a:pt x="309" y="84"/>
                </a:lnTo>
                <a:lnTo>
                  <a:pt x="315" y="99"/>
                </a:lnTo>
                <a:lnTo>
                  <a:pt x="320" y="114"/>
                </a:lnTo>
                <a:lnTo>
                  <a:pt x="323" y="132"/>
                </a:lnTo>
                <a:lnTo>
                  <a:pt x="325" y="149"/>
                </a:lnTo>
                <a:lnTo>
                  <a:pt x="326" y="168"/>
                </a:lnTo>
                <a:close/>
                <a:moveTo>
                  <a:pt x="225" y="168"/>
                </a:moveTo>
                <a:lnTo>
                  <a:pt x="225" y="155"/>
                </a:lnTo>
                <a:lnTo>
                  <a:pt x="224" y="143"/>
                </a:lnTo>
                <a:lnTo>
                  <a:pt x="222" y="132"/>
                </a:lnTo>
                <a:lnTo>
                  <a:pt x="220" y="122"/>
                </a:lnTo>
                <a:lnTo>
                  <a:pt x="218" y="113"/>
                </a:lnTo>
                <a:lnTo>
                  <a:pt x="215" y="105"/>
                </a:lnTo>
                <a:lnTo>
                  <a:pt x="212" y="97"/>
                </a:lnTo>
                <a:lnTo>
                  <a:pt x="208" y="92"/>
                </a:lnTo>
                <a:lnTo>
                  <a:pt x="203" y="86"/>
                </a:lnTo>
                <a:lnTo>
                  <a:pt x="198" y="82"/>
                </a:lnTo>
                <a:lnTo>
                  <a:pt x="193" y="78"/>
                </a:lnTo>
                <a:lnTo>
                  <a:pt x="188" y="75"/>
                </a:lnTo>
                <a:lnTo>
                  <a:pt x="182" y="73"/>
                </a:lnTo>
                <a:lnTo>
                  <a:pt x="176" y="72"/>
                </a:lnTo>
                <a:lnTo>
                  <a:pt x="170" y="71"/>
                </a:lnTo>
                <a:lnTo>
                  <a:pt x="163" y="71"/>
                </a:lnTo>
                <a:lnTo>
                  <a:pt x="150" y="72"/>
                </a:lnTo>
                <a:lnTo>
                  <a:pt x="138" y="75"/>
                </a:lnTo>
                <a:lnTo>
                  <a:pt x="133" y="78"/>
                </a:lnTo>
                <a:lnTo>
                  <a:pt x="128" y="80"/>
                </a:lnTo>
                <a:lnTo>
                  <a:pt x="124" y="85"/>
                </a:lnTo>
                <a:lnTo>
                  <a:pt x="119" y="90"/>
                </a:lnTo>
                <a:lnTo>
                  <a:pt x="115" y="96"/>
                </a:lnTo>
                <a:lnTo>
                  <a:pt x="111" y="103"/>
                </a:lnTo>
                <a:lnTo>
                  <a:pt x="109" y="112"/>
                </a:lnTo>
                <a:lnTo>
                  <a:pt x="105" y="121"/>
                </a:lnTo>
                <a:lnTo>
                  <a:pt x="104" y="130"/>
                </a:lnTo>
                <a:lnTo>
                  <a:pt x="102" y="143"/>
                </a:lnTo>
                <a:lnTo>
                  <a:pt x="100" y="155"/>
                </a:lnTo>
                <a:lnTo>
                  <a:pt x="100" y="168"/>
                </a:lnTo>
                <a:lnTo>
                  <a:pt x="100" y="183"/>
                </a:lnTo>
                <a:lnTo>
                  <a:pt x="102" y="195"/>
                </a:lnTo>
                <a:lnTo>
                  <a:pt x="103" y="206"/>
                </a:lnTo>
                <a:lnTo>
                  <a:pt x="105" y="216"/>
                </a:lnTo>
                <a:lnTo>
                  <a:pt x="108" y="224"/>
                </a:lnTo>
                <a:lnTo>
                  <a:pt x="111" y="232"/>
                </a:lnTo>
                <a:lnTo>
                  <a:pt x="114" y="238"/>
                </a:lnTo>
                <a:lnTo>
                  <a:pt x="117" y="244"/>
                </a:lnTo>
                <a:lnTo>
                  <a:pt x="122" y="249"/>
                </a:lnTo>
                <a:lnTo>
                  <a:pt x="127" y="254"/>
                </a:lnTo>
                <a:lnTo>
                  <a:pt x="132" y="257"/>
                </a:lnTo>
                <a:lnTo>
                  <a:pt x="137" y="260"/>
                </a:lnTo>
                <a:lnTo>
                  <a:pt x="143" y="262"/>
                </a:lnTo>
                <a:lnTo>
                  <a:pt x="150" y="264"/>
                </a:lnTo>
                <a:lnTo>
                  <a:pt x="157" y="265"/>
                </a:lnTo>
                <a:lnTo>
                  <a:pt x="164" y="265"/>
                </a:lnTo>
                <a:lnTo>
                  <a:pt x="176" y="264"/>
                </a:lnTo>
                <a:lnTo>
                  <a:pt x="187" y="260"/>
                </a:lnTo>
                <a:lnTo>
                  <a:pt x="193" y="257"/>
                </a:lnTo>
                <a:lnTo>
                  <a:pt x="199" y="254"/>
                </a:lnTo>
                <a:lnTo>
                  <a:pt x="203" y="250"/>
                </a:lnTo>
                <a:lnTo>
                  <a:pt x="207" y="245"/>
                </a:lnTo>
                <a:lnTo>
                  <a:pt x="212" y="239"/>
                </a:lnTo>
                <a:lnTo>
                  <a:pt x="215" y="232"/>
                </a:lnTo>
                <a:lnTo>
                  <a:pt x="218" y="224"/>
                </a:lnTo>
                <a:lnTo>
                  <a:pt x="220" y="216"/>
                </a:lnTo>
                <a:lnTo>
                  <a:pt x="222" y="206"/>
                </a:lnTo>
                <a:lnTo>
                  <a:pt x="224" y="195"/>
                </a:lnTo>
                <a:lnTo>
                  <a:pt x="225" y="183"/>
                </a:lnTo>
                <a:lnTo>
                  <a:pt x="225" y="168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698920" y="4867200"/>
            <a:ext cx="126720" cy="130320"/>
          </a:xfrm>
          <a:custGeom>
            <a:avLst/>
            <a:gdLst/>
            <a:ahLst/>
            <a:rect l="l" t="t" r="r" b="b"/>
            <a:pathLst>
              <a:path w="295" h="325">
                <a:moveTo>
                  <a:pt x="295" y="325"/>
                </a:moveTo>
                <a:lnTo>
                  <a:pt x="197" y="325"/>
                </a:lnTo>
                <a:lnTo>
                  <a:pt x="197" y="168"/>
                </a:lnTo>
                <a:lnTo>
                  <a:pt x="197" y="159"/>
                </a:lnTo>
                <a:lnTo>
                  <a:pt x="195" y="149"/>
                </a:lnTo>
                <a:lnTo>
                  <a:pt x="195" y="139"/>
                </a:lnTo>
                <a:lnTo>
                  <a:pt x="194" y="131"/>
                </a:lnTo>
                <a:lnTo>
                  <a:pt x="193" y="113"/>
                </a:lnTo>
                <a:lnTo>
                  <a:pt x="189" y="102"/>
                </a:lnTo>
                <a:lnTo>
                  <a:pt x="186" y="98"/>
                </a:lnTo>
                <a:lnTo>
                  <a:pt x="183" y="93"/>
                </a:lnTo>
                <a:lnTo>
                  <a:pt x="178" y="89"/>
                </a:lnTo>
                <a:lnTo>
                  <a:pt x="175" y="87"/>
                </a:lnTo>
                <a:lnTo>
                  <a:pt x="168" y="85"/>
                </a:lnTo>
                <a:lnTo>
                  <a:pt x="164" y="83"/>
                </a:lnTo>
                <a:lnTo>
                  <a:pt x="156" y="83"/>
                </a:lnTo>
                <a:lnTo>
                  <a:pt x="149" y="82"/>
                </a:lnTo>
                <a:lnTo>
                  <a:pt x="137" y="83"/>
                </a:lnTo>
                <a:lnTo>
                  <a:pt x="124" y="87"/>
                </a:lnTo>
                <a:lnTo>
                  <a:pt x="111" y="93"/>
                </a:lnTo>
                <a:lnTo>
                  <a:pt x="98" y="101"/>
                </a:lnTo>
                <a:lnTo>
                  <a:pt x="98" y="325"/>
                </a:lnTo>
                <a:lnTo>
                  <a:pt x="0" y="325"/>
                </a:lnTo>
                <a:lnTo>
                  <a:pt x="0" y="10"/>
                </a:lnTo>
                <a:lnTo>
                  <a:pt x="98" y="10"/>
                </a:lnTo>
                <a:lnTo>
                  <a:pt x="98" y="44"/>
                </a:lnTo>
                <a:lnTo>
                  <a:pt x="110" y="34"/>
                </a:lnTo>
                <a:lnTo>
                  <a:pt x="122" y="26"/>
                </a:lnTo>
                <a:lnTo>
                  <a:pt x="133" y="18"/>
                </a:lnTo>
                <a:lnTo>
                  <a:pt x="145" y="12"/>
                </a:lnTo>
                <a:lnTo>
                  <a:pt x="156" y="7"/>
                </a:lnTo>
                <a:lnTo>
                  <a:pt x="168" y="4"/>
                </a:lnTo>
                <a:lnTo>
                  <a:pt x="182" y="1"/>
                </a:lnTo>
                <a:lnTo>
                  <a:pt x="195" y="0"/>
                </a:lnTo>
                <a:lnTo>
                  <a:pt x="208" y="1"/>
                </a:lnTo>
                <a:lnTo>
                  <a:pt x="219" y="2"/>
                </a:lnTo>
                <a:lnTo>
                  <a:pt x="228" y="5"/>
                </a:lnTo>
                <a:lnTo>
                  <a:pt x="238" y="8"/>
                </a:lnTo>
                <a:lnTo>
                  <a:pt x="247" y="12"/>
                </a:lnTo>
                <a:lnTo>
                  <a:pt x="255" y="17"/>
                </a:lnTo>
                <a:lnTo>
                  <a:pt x="262" y="24"/>
                </a:lnTo>
                <a:lnTo>
                  <a:pt x="270" y="30"/>
                </a:lnTo>
                <a:lnTo>
                  <a:pt x="276" y="39"/>
                </a:lnTo>
                <a:lnTo>
                  <a:pt x="281" y="48"/>
                </a:lnTo>
                <a:lnTo>
                  <a:pt x="286" y="57"/>
                </a:lnTo>
                <a:lnTo>
                  <a:pt x="289" y="68"/>
                </a:lnTo>
                <a:lnTo>
                  <a:pt x="292" y="79"/>
                </a:lnTo>
                <a:lnTo>
                  <a:pt x="293" y="91"/>
                </a:lnTo>
                <a:lnTo>
                  <a:pt x="294" y="105"/>
                </a:lnTo>
                <a:lnTo>
                  <a:pt x="295" y="120"/>
                </a:lnTo>
                <a:lnTo>
                  <a:pt x="295" y="325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843280" y="4835520"/>
            <a:ext cx="100080" cy="163440"/>
          </a:xfrm>
          <a:custGeom>
            <a:avLst/>
            <a:gdLst/>
            <a:ahLst/>
            <a:rect l="l" t="t" r="r" b="b"/>
            <a:pathLst>
              <a:path w="231" h="412">
                <a:moveTo>
                  <a:pt x="152" y="412"/>
                </a:moveTo>
                <a:lnTo>
                  <a:pt x="138" y="412"/>
                </a:lnTo>
                <a:lnTo>
                  <a:pt x="124" y="411"/>
                </a:lnTo>
                <a:lnTo>
                  <a:pt x="112" y="408"/>
                </a:lnTo>
                <a:lnTo>
                  <a:pt x="101" y="406"/>
                </a:lnTo>
                <a:lnTo>
                  <a:pt x="90" y="402"/>
                </a:lnTo>
                <a:lnTo>
                  <a:pt x="82" y="398"/>
                </a:lnTo>
                <a:lnTo>
                  <a:pt x="73" y="394"/>
                </a:lnTo>
                <a:lnTo>
                  <a:pt x="66" y="387"/>
                </a:lnTo>
                <a:lnTo>
                  <a:pt x="58" y="380"/>
                </a:lnTo>
                <a:lnTo>
                  <a:pt x="54" y="373"/>
                </a:lnTo>
                <a:lnTo>
                  <a:pt x="49" y="364"/>
                </a:lnTo>
                <a:lnTo>
                  <a:pt x="45" y="355"/>
                </a:lnTo>
                <a:lnTo>
                  <a:pt x="41" y="345"/>
                </a:lnTo>
                <a:lnTo>
                  <a:pt x="40" y="333"/>
                </a:lnTo>
                <a:lnTo>
                  <a:pt x="39" y="320"/>
                </a:lnTo>
                <a:lnTo>
                  <a:pt x="38" y="307"/>
                </a:lnTo>
                <a:lnTo>
                  <a:pt x="38" y="159"/>
                </a:lnTo>
                <a:lnTo>
                  <a:pt x="0" y="159"/>
                </a:lnTo>
                <a:lnTo>
                  <a:pt x="0" y="91"/>
                </a:lnTo>
                <a:lnTo>
                  <a:pt x="38" y="91"/>
                </a:lnTo>
                <a:lnTo>
                  <a:pt x="38" y="0"/>
                </a:lnTo>
                <a:lnTo>
                  <a:pt x="137" y="0"/>
                </a:lnTo>
                <a:lnTo>
                  <a:pt x="137" y="91"/>
                </a:lnTo>
                <a:lnTo>
                  <a:pt x="231" y="91"/>
                </a:lnTo>
                <a:lnTo>
                  <a:pt x="231" y="159"/>
                </a:lnTo>
                <a:lnTo>
                  <a:pt x="137" y="159"/>
                </a:lnTo>
                <a:lnTo>
                  <a:pt x="137" y="270"/>
                </a:lnTo>
                <a:lnTo>
                  <a:pt x="137" y="286"/>
                </a:lnTo>
                <a:lnTo>
                  <a:pt x="137" y="300"/>
                </a:lnTo>
                <a:lnTo>
                  <a:pt x="138" y="312"/>
                </a:lnTo>
                <a:lnTo>
                  <a:pt x="141" y="322"/>
                </a:lnTo>
                <a:lnTo>
                  <a:pt x="144" y="326"/>
                </a:lnTo>
                <a:lnTo>
                  <a:pt x="146" y="330"/>
                </a:lnTo>
                <a:lnTo>
                  <a:pt x="150" y="334"/>
                </a:lnTo>
                <a:lnTo>
                  <a:pt x="155" y="337"/>
                </a:lnTo>
                <a:lnTo>
                  <a:pt x="161" y="340"/>
                </a:lnTo>
                <a:lnTo>
                  <a:pt x="167" y="342"/>
                </a:lnTo>
                <a:lnTo>
                  <a:pt x="176" y="342"/>
                </a:lnTo>
                <a:lnTo>
                  <a:pt x="184" y="344"/>
                </a:lnTo>
                <a:lnTo>
                  <a:pt x="193" y="342"/>
                </a:lnTo>
                <a:lnTo>
                  <a:pt x="205" y="340"/>
                </a:lnTo>
                <a:lnTo>
                  <a:pt x="216" y="336"/>
                </a:lnTo>
                <a:lnTo>
                  <a:pt x="223" y="334"/>
                </a:lnTo>
                <a:lnTo>
                  <a:pt x="231" y="334"/>
                </a:lnTo>
                <a:lnTo>
                  <a:pt x="231" y="403"/>
                </a:lnTo>
                <a:lnTo>
                  <a:pt x="215" y="407"/>
                </a:lnTo>
                <a:lnTo>
                  <a:pt x="198" y="409"/>
                </a:lnTo>
                <a:lnTo>
                  <a:pt x="188" y="411"/>
                </a:lnTo>
                <a:lnTo>
                  <a:pt x="177" y="412"/>
                </a:lnTo>
                <a:lnTo>
                  <a:pt x="166" y="412"/>
                </a:lnTo>
                <a:lnTo>
                  <a:pt x="152" y="412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960640" y="4871880"/>
            <a:ext cx="93600" cy="125640"/>
          </a:xfrm>
          <a:custGeom>
            <a:avLst/>
            <a:gdLst/>
            <a:ahLst/>
            <a:rect l="l" t="t" r="r" b="b"/>
            <a:pathLst>
              <a:path w="213" h="317">
                <a:moveTo>
                  <a:pt x="213" y="94"/>
                </a:moveTo>
                <a:lnTo>
                  <a:pt x="204" y="94"/>
                </a:lnTo>
                <a:lnTo>
                  <a:pt x="198" y="92"/>
                </a:lnTo>
                <a:lnTo>
                  <a:pt x="188" y="91"/>
                </a:lnTo>
                <a:lnTo>
                  <a:pt x="177" y="91"/>
                </a:lnTo>
                <a:lnTo>
                  <a:pt x="165" y="90"/>
                </a:lnTo>
                <a:lnTo>
                  <a:pt x="149" y="91"/>
                </a:lnTo>
                <a:lnTo>
                  <a:pt x="132" y="94"/>
                </a:lnTo>
                <a:lnTo>
                  <a:pt x="115" y="99"/>
                </a:lnTo>
                <a:lnTo>
                  <a:pt x="99" y="105"/>
                </a:lnTo>
                <a:lnTo>
                  <a:pt x="99" y="317"/>
                </a:lnTo>
                <a:lnTo>
                  <a:pt x="0" y="317"/>
                </a:lnTo>
                <a:lnTo>
                  <a:pt x="0" y="2"/>
                </a:lnTo>
                <a:lnTo>
                  <a:pt x="99" y="2"/>
                </a:lnTo>
                <a:lnTo>
                  <a:pt x="99" y="47"/>
                </a:lnTo>
                <a:lnTo>
                  <a:pt x="107" y="40"/>
                </a:lnTo>
                <a:lnTo>
                  <a:pt x="117" y="31"/>
                </a:lnTo>
                <a:lnTo>
                  <a:pt x="129" y="22"/>
                </a:lnTo>
                <a:lnTo>
                  <a:pt x="139" y="15"/>
                </a:lnTo>
                <a:lnTo>
                  <a:pt x="151" y="10"/>
                </a:lnTo>
                <a:lnTo>
                  <a:pt x="164" y="4"/>
                </a:lnTo>
                <a:lnTo>
                  <a:pt x="178" y="2"/>
                </a:lnTo>
                <a:lnTo>
                  <a:pt x="191" y="0"/>
                </a:lnTo>
                <a:lnTo>
                  <a:pt x="197" y="0"/>
                </a:lnTo>
                <a:lnTo>
                  <a:pt x="202" y="0"/>
                </a:lnTo>
                <a:lnTo>
                  <a:pt x="208" y="0"/>
                </a:lnTo>
                <a:lnTo>
                  <a:pt x="213" y="2"/>
                </a:lnTo>
                <a:lnTo>
                  <a:pt x="213" y="94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3059280" y="4867200"/>
            <a:ext cx="129960" cy="133560"/>
          </a:xfrm>
          <a:custGeom>
            <a:avLst/>
            <a:gdLst/>
            <a:ahLst/>
            <a:rect l="l" t="t" r="r" b="b"/>
            <a:pathLst>
              <a:path w="297" h="333">
                <a:moveTo>
                  <a:pt x="198" y="243"/>
                </a:moveTo>
                <a:lnTo>
                  <a:pt x="198" y="177"/>
                </a:lnTo>
                <a:lnTo>
                  <a:pt x="187" y="178"/>
                </a:lnTo>
                <a:lnTo>
                  <a:pt x="176" y="179"/>
                </a:lnTo>
                <a:lnTo>
                  <a:pt x="166" y="181"/>
                </a:lnTo>
                <a:lnTo>
                  <a:pt x="158" y="181"/>
                </a:lnTo>
                <a:lnTo>
                  <a:pt x="143" y="184"/>
                </a:lnTo>
                <a:lnTo>
                  <a:pt x="127" y="188"/>
                </a:lnTo>
                <a:lnTo>
                  <a:pt x="121" y="190"/>
                </a:lnTo>
                <a:lnTo>
                  <a:pt x="116" y="194"/>
                </a:lnTo>
                <a:lnTo>
                  <a:pt x="111" y="198"/>
                </a:lnTo>
                <a:lnTo>
                  <a:pt x="107" y="201"/>
                </a:lnTo>
                <a:lnTo>
                  <a:pt x="104" y="206"/>
                </a:lnTo>
                <a:lnTo>
                  <a:pt x="101" y="212"/>
                </a:lnTo>
                <a:lnTo>
                  <a:pt x="100" y="219"/>
                </a:lnTo>
                <a:lnTo>
                  <a:pt x="100" y="226"/>
                </a:lnTo>
                <a:lnTo>
                  <a:pt x="101" y="237"/>
                </a:lnTo>
                <a:lnTo>
                  <a:pt x="103" y="245"/>
                </a:lnTo>
                <a:lnTo>
                  <a:pt x="107" y="252"/>
                </a:lnTo>
                <a:lnTo>
                  <a:pt x="112" y="256"/>
                </a:lnTo>
                <a:lnTo>
                  <a:pt x="118" y="260"/>
                </a:lnTo>
                <a:lnTo>
                  <a:pt x="127" y="263"/>
                </a:lnTo>
                <a:lnTo>
                  <a:pt x="137" y="265"/>
                </a:lnTo>
                <a:lnTo>
                  <a:pt x="148" y="265"/>
                </a:lnTo>
                <a:lnTo>
                  <a:pt x="154" y="265"/>
                </a:lnTo>
                <a:lnTo>
                  <a:pt x="160" y="264"/>
                </a:lnTo>
                <a:lnTo>
                  <a:pt x="167" y="261"/>
                </a:lnTo>
                <a:lnTo>
                  <a:pt x="173" y="259"/>
                </a:lnTo>
                <a:lnTo>
                  <a:pt x="181" y="256"/>
                </a:lnTo>
                <a:lnTo>
                  <a:pt x="187" y="252"/>
                </a:lnTo>
                <a:lnTo>
                  <a:pt x="193" y="248"/>
                </a:lnTo>
                <a:lnTo>
                  <a:pt x="198" y="243"/>
                </a:lnTo>
                <a:close/>
                <a:moveTo>
                  <a:pt x="198" y="292"/>
                </a:moveTo>
                <a:lnTo>
                  <a:pt x="189" y="299"/>
                </a:lnTo>
                <a:lnTo>
                  <a:pt x="181" y="306"/>
                </a:lnTo>
                <a:lnTo>
                  <a:pt x="171" y="314"/>
                </a:lnTo>
                <a:lnTo>
                  <a:pt x="159" y="320"/>
                </a:lnTo>
                <a:lnTo>
                  <a:pt x="145" y="326"/>
                </a:lnTo>
                <a:lnTo>
                  <a:pt x="133" y="330"/>
                </a:lnTo>
                <a:lnTo>
                  <a:pt x="118" y="332"/>
                </a:lnTo>
                <a:lnTo>
                  <a:pt x="98" y="333"/>
                </a:lnTo>
                <a:lnTo>
                  <a:pt x="88" y="333"/>
                </a:lnTo>
                <a:lnTo>
                  <a:pt x="78" y="332"/>
                </a:lnTo>
                <a:lnTo>
                  <a:pt x="68" y="330"/>
                </a:lnTo>
                <a:lnTo>
                  <a:pt x="60" y="326"/>
                </a:lnTo>
                <a:lnTo>
                  <a:pt x="51" y="322"/>
                </a:lnTo>
                <a:lnTo>
                  <a:pt x="43" y="317"/>
                </a:lnTo>
                <a:lnTo>
                  <a:pt x="35" y="311"/>
                </a:lnTo>
                <a:lnTo>
                  <a:pt x="28" y="305"/>
                </a:lnTo>
                <a:lnTo>
                  <a:pt x="22" y="298"/>
                </a:lnTo>
                <a:lnTo>
                  <a:pt x="16" y="291"/>
                </a:lnTo>
                <a:lnTo>
                  <a:pt x="11" y="282"/>
                </a:lnTo>
                <a:lnTo>
                  <a:pt x="7" y="274"/>
                </a:lnTo>
                <a:lnTo>
                  <a:pt x="5" y="265"/>
                </a:lnTo>
                <a:lnTo>
                  <a:pt x="2" y="255"/>
                </a:lnTo>
                <a:lnTo>
                  <a:pt x="1" y="245"/>
                </a:lnTo>
                <a:lnTo>
                  <a:pt x="0" y="234"/>
                </a:lnTo>
                <a:lnTo>
                  <a:pt x="1" y="217"/>
                </a:lnTo>
                <a:lnTo>
                  <a:pt x="4" y="203"/>
                </a:lnTo>
                <a:lnTo>
                  <a:pt x="9" y="189"/>
                </a:lnTo>
                <a:lnTo>
                  <a:pt x="15" y="177"/>
                </a:lnTo>
                <a:lnTo>
                  <a:pt x="22" y="167"/>
                </a:lnTo>
                <a:lnTo>
                  <a:pt x="32" y="159"/>
                </a:lnTo>
                <a:lnTo>
                  <a:pt x="43" y="150"/>
                </a:lnTo>
                <a:lnTo>
                  <a:pt x="55" y="143"/>
                </a:lnTo>
                <a:lnTo>
                  <a:pt x="70" y="138"/>
                </a:lnTo>
                <a:lnTo>
                  <a:pt x="84" y="132"/>
                </a:lnTo>
                <a:lnTo>
                  <a:pt x="101" y="128"/>
                </a:lnTo>
                <a:lnTo>
                  <a:pt x="118" y="126"/>
                </a:lnTo>
                <a:lnTo>
                  <a:pt x="138" y="123"/>
                </a:lnTo>
                <a:lnTo>
                  <a:pt x="158" y="121"/>
                </a:lnTo>
                <a:lnTo>
                  <a:pt x="178" y="118"/>
                </a:lnTo>
                <a:lnTo>
                  <a:pt x="199" y="117"/>
                </a:lnTo>
                <a:lnTo>
                  <a:pt x="199" y="116"/>
                </a:lnTo>
                <a:lnTo>
                  <a:pt x="199" y="110"/>
                </a:lnTo>
                <a:lnTo>
                  <a:pt x="198" y="104"/>
                </a:lnTo>
                <a:lnTo>
                  <a:pt x="197" y="99"/>
                </a:lnTo>
                <a:lnTo>
                  <a:pt x="194" y="94"/>
                </a:lnTo>
                <a:lnTo>
                  <a:pt x="192" y="89"/>
                </a:lnTo>
                <a:lnTo>
                  <a:pt x="188" y="85"/>
                </a:lnTo>
                <a:lnTo>
                  <a:pt x="184" y="82"/>
                </a:lnTo>
                <a:lnTo>
                  <a:pt x="180" y="79"/>
                </a:lnTo>
                <a:lnTo>
                  <a:pt x="169" y="76"/>
                </a:lnTo>
                <a:lnTo>
                  <a:pt x="155" y="72"/>
                </a:lnTo>
                <a:lnTo>
                  <a:pt x="139" y="71"/>
                </a:lnTo>
                <a:lnTo>
                  <a:pt x="122" y="70"/>
                </a:lnTo>
                <a:lnTo>
                  <a:pt x="112" y="70"/>
                </a:lnTo>
                <a:lnTo>
                  <a:pt x="103" y="71"/>
                </a:lnTo>
                <a:lnTo>
                  <a:pt x="93" y="73"/>
                </a:lnTo>
                <a:lnTo>
                  <a:pt x="81" y="76"/>
                </a:lnTo>
                <a:lnTo>
                  <a:pt x="70" y="79"/>
                </a:lnTo>
                <a:lnTo>
                  <a:pt x="57" y="83"/>
                </a:lnTo>
                <a:lnTo>
                  <a:pt x="46" y="88"/>
                </a:lnTo>
                <a:lnTo>
                  <a:pt x="35" y="91"/>
                </a:lnTo>
                <a:lnTo>
                  <a:pt x="27" y="91"/>
                </a:lnTo>
                <a:lnTo>
                  <a:pt x="27" y="16"/>
                </a:lnTo>
                <a:lnTo>
                  <a:pt x="35" y="13"/>
                </a:lnTo>
                <a:lnTo>
                  <a:pt x="46" y="11"/>
                </a:lnTo>
                <a:lnTo>
                  <a:pt x="59" y="8"/>
                </a:lnTo>
                <a:lnTo>
                  <a:pt x="74" y="6"/>
                </a:lnTo>
                <a:lnTo>
                  <a:pt x="90" y="4"/>
                </a:lnTo>
                <a:lnTo>
                  <a:pt x="107" y="1"/>
                </a:lnTo>
                <a:lnTo>
                  <a:pt x="123" y="0"/>
                </a:lnTo>
                <a:lnTo>
                  <a:pt x="140" y="0"/>
                </a:lnTo>
                <a:lnTo>
                  <a:pt x="160" y="1"/>
                </a:lnTo>
                <a:lnTo>
                  <a:pt x="178" y="2"/>
                </a:lnTo>
                <a:lnTo>
                  <a:pt x="195" y="4"/>
                </a:lnTo>
                <a:lnTo>
                  <a:pt x="210" y="7"/>
                </a:lnTo>
                <a:lnTo>
                  <a:pt x="225" y="11"/>
                </a:lnTo>
                <a:lnTo>
                  <a:pt x="238" y="16"/>
                </a:lnTo>
                <a:lnTo>
                  <a:pt x="249" y="21"/>
                </a:lnTo>
                <a:lnTo>
                  <a:pt x="259" y="27"/>
                </a:lnTo>
                <a:lnTo>
                  <a:pt x="267" y="34"/>
                </a:lnTo>
                <a:lnTo>
                  <a:pt x="275" y="43"/>
                </a:lnTo>
                <a:lnTo>
                  <a:pt x="282" y="51"/>
                </a:lnTo>
                <a:lnTo>
                  <a:pt x="287" y="61"/>
                </a:lnTo>
                <a:lnTo>
                  <a:pt x="291" y="72"/>
                </a:lnTo>
                <a:lnTo>
                  <a:pt x="294" y="84"/>
                </a:lnTo>
                <a:lnTo>
                  <a:pt x="296" y="96"/>
                </a:lnTo>
                <a:lnTo>
                  <a:pt x="297" y="110"/>
                </a:lnTo>
                <a:lnTo>
                  <a:pt x="297" y="325"/>
                </a:lnTo>
                <a:lnTo>
                  <a:pt x="198" y="325"/>
                </a:lnTo>
                <a:lnTo>
                  <a:pt x="198" y="292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209760" y="4867200"/>
            <a:ext cx="123840" cy="133560"/>
          </a:xfrm>
          <a:custGeom>
            <a:avLst/>
            <a:gdLst/>
            <a:ahLst/>
            <a:rect l="l" t="t" r="r" b="b"/>
            <a:pathLst>
              <a:path w="281" h="333">
                <a:moveTo>
                  <a:pt x="178" y="333"/>
                </a:moveTo>
                <a:lnTo>
                  <a:pt x="158" y="333"/>
                </a:lnTo>
                <a:lnTo>
                  <a:pt x="140" y="331"/>
                </a:lnTo>
                <a:lnTo>
                  <a:pt x="123" y="328"/>
                </a:lnTo>
                <a:lnTo>
                  <a:pt x="106" y="324"/>
                </a:lnTo>
                <a:lnTo>
                  <a:pt x="91" y="317"/>
                </a:lnTo>
                <a:lnTo>
                  <a:pt x="77" y="311"/>
                </a:lnTo>
                <a:lnTo>
                  <a:pt x="62" y="303"/>
                </a:lnTo>
                <a:lnTo>
                  <a:pt x="50" y="293"/>
                </a:lnTo>
                <a:lnTo>
                  <a:pt x="39" y="282"/>
                </a:lnTo>
                <a:lnTo>
                  <a:pt x="29" y="270"/>
                </a:lnTo>
                <a:lnTo>
                  <a:pt x="20" y="256"/>
                </a:lnTo>
                <a:lnTo>
                  <a:pt x="13" y="242"/>
                </a:lnTo>
                <a:lnTo>
                  <a:pt x="7" y="226"/>
                </a:lnTo>
                <a:lnTo>
                  <a:pt x="3" y="208"/>
                </a:lnTo>
                <a:lnTo>
                  <a:pt x="1" y="189"/>
                </a:lnTo>
                <a:lnTo>
                  <a:pt x="0" y="168"/>
                </a:lnTo>
                <a:lnTo>
                  <a:pt x="1" y="146"/>
                </a:lnTo>
                <a:lnTo>
                  <a:pt x="3" y="127"/>
                </a:lnTo>
                <a:lnTo>
                  <a:pt x="8" y="107"/>
                </a:lnTo>
                <a:lnTo>
                  <a:pt x="14" y="91"/>
                </a:lnTo>
                <a:lnTo>
                  <a:pt x="22" y="76"/>
                </a:lnTo>
                <a:lnTo>
                  <a:pt x="31" y="62"/>
                </a:lnTo>
                <a:lnTo>
                  <a:pt x="41" y="50"/>
                </a:lnTo>
                <a:lnTo>
                  <a:pt x="53" y="39"/>
                </a:lnTo>
                <a:lnTo>
                  <a:pt x="66" y="29"/>
                </a:lnTo>
                <a:lnTo>
                  <a:pt x="79" y="22"/>
                </a:lnTo>
                <a:lnTo>
                  <a:pt x="94" y="16"/>
                </a:lnTo>
                <a:lnTo>
                  <a:pt x="108" y="10"/>
                </a:lnTo>
                <a:lnTo>
                  <a:pt x="124" y="6"/>
                </a:lnTo>
                <a:lnTo>
                  <a:pt x="141" y="2"/>
                </a:lnTo>
                <a:lnTo>
                  <a:pt x="158" y="1"/>
                </a:lnTo>
                <a:lnTo>
                  <a:pt x="176" y="0"/>
                </a:lnTo>
                <a:lnTo>
                  <a:pt x="188" y="1"/>
                </a:lnTo>
                <a:lnTo>
                  <a:pt x="201" y="2"/>
                </a:lnTo>
                <a:lnTo>
                  <a:pt x="215" y="4"/>
                </a:lnTo>
                <a:lnTo>
                  <a:pt x="228" y="6"/>
                </a:lnTo>
                <a:lnTo>
                  <a:pt x="240" y="10"/>
                </a:lnTo>
                <a:lnTo>
                  <a:pt x="254" y="15"/>
                </a:lnTo>
                <a:lnTo>
                  <a:pt x="267" y="19"/>
                </a:lnTo>
                <a:lnTo>
                  <a:pt x="281" y="26"/>
                </a:lnTo>
                <a:lnTo>
                  <a:pt x="281" y="110"/>
                </a:lnTo>
                <a:lnTo>
                  <a:pt x="267" y="110"/>
                </a:lnTo>
                <a:lnTo>
                  <a:pt x="261" y="104"/>
                </a:lnTo>
                <a:lnTo>
                  <a:pt x="253" y="98"/>
                </a:lnTo>
                <a:lnTo>
                  <a:pt x="244" y="91"/>
                </a:lnTo>
                <a:lnTo>
                  <a:pt x="234" y="85"/>
                </a:lnTo>
                <a:lnTo>
                  <a:pt x="223" y="79"/>
                </a:lnTo>
                <a:lnTo>
                  <a:pt x="210" y="76"/>
                </a:lnTo>
                <a:lnTo>
                  <a:pt x="196" y="72"/>
                </a:lnTo>
                <a:lnTo>
                  <a:pt x="180" y="71"/>
                </a:lnTo>
                <a:lnTo>
                  <a:pt x="171" y="72"/>
                </a:lnTo>
                <a:lnTo>
                  <a:pt x="162" y="73"/>
                </a:lnTo>
                <a:lnTo>
                  <a:pt x="154" y="74"/>
                </a:lnTo>
                <a:lnTo>
                  <a:pt x="146" y="78"/>
                </a:lnTo>
                <a:lnTo>
                  <a:pt x="140" y="82"/>
                </a:lnTo>
                <a:lnTo>
                  <a:pt x="133" y="87"/>
                </a:lnTo>
                <a:lnTo>
                  <a:pt x="127" y="91"/>
                </a:lnTo>
                <a:lnTo>
                  <a:pt x="122" y="98"/>
                </a:lnTo>
                <a:lnTo>
                  <a:pt x="117" y="105"/>
                </a:lnTo>
                <a:lnTo>
                  <a:pt x="112" y="112"/>
                </a:lnTo>
                <a:lnTo>
                  <a:pt x="110" y="120"/>
                </a:lnTo>
                <a:lnTo>
                  <a:pt x="106" y="128"/>
                </a:lnTo>
                <a:lnTo>
                  <a:pt x="103" y="138"/>
                </a:lnTo>
                <a:lnTo>
                  <a:pt x="102" y="148"/>
                </a:lnTo>
                <a:lnTo>
                  <a:pt x="101" y="157"/>
                </a:lnTo>
                <a:lnTo>
                  <a:pt x="101" y="168"/>
                </a:lnTo>
                <a:lnTo>
                  <a:pt x="101" y="179"/>
                </a:lnTo>
                <a:lnTo>
                  <a:pt x="102" y="190"/>
                </a:lnTo>
                <a:lnTo>
                  <a:pt x="103" y="200"/>
                </a:lnTo>
                <a:lnTo>
                  <a:pt x="106" y="210"/>
                </a:lnTo>
                <a:lnTo>
                  <a:pt x="110" y="219"/>
                </a:lnTo>
                <a:lnTo>
                  <a:pt x="113" y="226"/>
                </a:lnTo>
                <a:lnTo>
                  <a:pt x="118" y="233"/>
                </a:lnTo>
                <a:lnTo>
                  <a:pt x="123" y="239"/>
                </a:lnTo>
                <a:lnTo>
                  <a:pt x="129" y="244"/>
                </a:lnTo>
                <a:lnTo>
                  <a:pt x="135" y="249"/>
                </a:lnTo>
                <a:lnTo>
                  <a:pt x="141" y="254"/>
                </a:lnTo>
                <a:lnTo>
                  <a:pt x="149" y="256"/>
                </a:lnTo>
                <a:lnTo>
                  <a:pt x="156" y="259"/>
                </a:lnTo>
                <a:lnTo>
                  <a:pt x="165" y="261"/>
                </a:lnTo>
                <a:lnTo>
                  <a:pt x="173" y="263"/>
                </a:lnTo>
                <a:lnTo>
                  <a:pt x="182" y="263"/>
                </a:lnTo>
                <a:lnTo>
                  <a:pt x="199" y="261"/>
                </a:lnTo>
                <a:lnTo>
                  <a:pt x="215" y="259"/>
                </a:lnTo>
                <a:lnTo>
                  <a:pt x="227" y="254"/>
                </a:lnTo>
                <a:lnTo>
                  <a:pt x="239" y="248"/>
                </a:lnTo>
                <a:lnTo>
                  <a:pt x="248" y="242"/>
                </a:lnTo>
                <a:lnTo>
                  <a:pt x="255" y="236"/>
                </a:lnTo>
                <a:lnTo>
                  <a:pt x="262" y="230"/>
                </a:lnTo>
                <a:lnTo>
                  <a:pt x="267" y="225"/>
                </a:lnTo>
                <a:lnTo>
                  <a:pt x="281" y="225"/>
                </a:lnTo>
                <a:lnTo>
                  <a:pt x="281" y="309"/>
                </a:lnTo>
                <a:lnTo>
                  <a:pt x="271" y="313"/>
                </a:lnTo>
                <a:lnTo>
                  <a:pt x="261" y="317"/>
                </a:lnTo>
                <a:lnTo>
                  <a:pt x="249" y="321"/>
                </a:lnTo>
                <a:lnTo>
                  <a:pt x="238" y="325"/>
                </a:lnTo>
                <a:lnTo>
                  <a:pt x="224" y="328"/>
                </a:lnTo>
                <a:lnTo>
                  <a:pt x="211" y="331"/>
                </a:lnTo>
                <a:lnTo>
                  <a:pt x="196" y="333"/>
                </a:lnTo>
                <a:lnTo>
                  <a:pt x="178" y="333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3336840" y="4835520"/>
            <a:ext cx="103320" cy="163440"/>
          </a:xfrm>
          <a:custGeom>
            <a:avLst/>
            <a:gdLst/>
            <a:ahLst/>
            <a:rect l="l" t="t" r="r" b="b"/>
            <a:pathLst>
              <a:path w="231" h="412">
                <a:moveTo>
                  <a:pt x="153" y="412"/>
                </a:moveTo>
                <a:lnTo>
                  <a:pt x="138" y="412"/>
                </a:lnTo>
                <a:lnTo>
                  <a:pt x="125" y="411"/>
                </a:lnTo>
                <a:lnTo>
                  <a:pt x="113" y="408"/>
                </a:lnTo>
                <a:lnTo>
                  <a:pt x="100" y="406"/>
                </a:lnTo>
                <a:lnTo>
                  <a:pt x="91" y="402"/>
                </a:lnTo>
                <a:lnTo>
                  <a:pt x="81" y="398"/>
                </a:lnTo>
                <a:lnTo>
                  <a:pt x="72" y="394"/>
                </a:lnTo>
                <a:lnTo>
                  <a:pt x="65" y="387"/>
                </a:lnTo>
                <a:lnTo>
                  <a:pt x="59" y="380"/>
                </a:lnTo>
                <a:lnTo>
                  <a:pt x="53" y="373"/>
                </a:lnTo>
                <a:lnTo>
                  <a:pt x="48" y="364"/>
                </a:lnTo>
                <a:lnTo>
                  <a:pt x="44" y="355"/>
                </a:lnTo>
                <a:lnTo>
                  <a:pt x="42" y="345"/>
                </a:lnTo>
                <a:lnTo>
                  <a:pt x="39" y="333"/>
                </a:lnTo>
                <a:lnTo>
                  <a:pt x="38" y="320"/>
                </a:lnTo>
                <a:lnTo>
                  <a:pt x="38" y="307"/>
                </a:lnTo>
                <a:lnTo>
                  <a:pt x="38" y="159"/>
                </a:lnTo>
                <a:lnTo>
                  <a:pt x="0" y="159"/>
                </a:lnTo>
                <a:lnTo>
                  <a:pt x="0" y="91"/>
                </a:lnTo>
                <a:lnTo>
                  <a:pt x="38" y="91"/>
                </a:lnTo>
                <a:lnTo>
                  <a:pt x="38" y="0"/>
                </a:lnTo>
                <a:lnTo>
                  <a:pt x="136" y="0"/>
                </a:lnTo>
                <a:lnTo>
                  <a:pt x="136" y="91"/>
                </a:lnTo>
                <a:lnTo>
                  <a:pt x="231" y="91"/>
                </a:lnTo>
                <a:lnTo>
                  <a:pt x="231" y="159"/>
                </a:lnTo>
                <a:lnTo>
                  <a:pt x="136" y="159"/>
                </a:lnTo>
                <a:lnTo>
                  <a:pt x="136" y="270"/>
                </a:lnTo>
                <a:lnTo>
                  <a:pt x="136" y="286"/>
                </a:lnTo>
                <a:lnTo>
                  <a:pt x="136" y="300"/>
                </a:lnTo>
                <a:lnTo>
                  <a:pt x="138" y="312"/>
                </a:lnTo>
                <a:lnTo>
                  <a:pt x="141" y="322"/>
                </a:lnTo>
                <a:lnTo>
                  <a:pt x="143" y="326"/>
                </a:lnTo>
                <a:lnTo>
                  <a:pt x="147" y="330"/>
                </a:lnTo>
                <a:lnTo>
                  <a:pt x="151" y="334"/>
                </a:lnTo>
                <a:lnTo>
                  <a:pt x="155" y="337"/>
                </a:lnTo>
                <a:lnTo>
                  <a:pt x="160" y="340"/>
                </a:lnTo>
                <a:lnTo>
                  <a:pt x="168" y="342"/>
                </a:lnTo>
                <a:lnTo>
                  <a:pt x="175" y="342"/>
                </a:lnTo>
                <a:lnTo>
                  <a:pt x="184" y="344"/>
                </a:lnTo>
                <a:lnTo>
                  <a:pt x="193" y="342"/>
                </a:lnTo>
                <a:lnTo>
                  <a:pt x="204" y="340"/>
                </a:lnTo>
                <a:lnTo>
                  <a:pt x="215" y="336"/>
                </a:lnTo>
                <a:lnTo>
                  <a:pt x="223" y="334"/>
                </a:lnTo>
                <a:lnTo>
                  <a:pt x="231" y="334"/>
                </a:lnTo>
                <a:lnTo>
                  <a:pt x="231" y="403"/>
                </a:lnTo>
                <a:lnTo>
                  <a:pt x="214" y="407"/>
                </a:lnTo>
                <a:lnTo>
                  <a:pt x="197" y="409"/>
                </a:lnTo>
                <a:lnTo>
                  <a:pt x="187" y="411"/>
                </a:lnTo>
                <a:lnTo>
                  <a:pt x="177" y="412"/>
                </a:lnTo>
                <a:lnTo>
                  <a:pt x="165" y="412"/>
                </a:lnTo>
                <a:lnTo>
                  <a:pt x="153" y="412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3448080" y="4867200"/>
            <a:ext cx="117360" cy="133560"/>
          </a:xfrm>
          <a:custGeom>
            <a:avLst/>
            <a:gdLst/>
            <a:ahLst/>
            <a:rect l="l" t="t" r="r" b="b"/>
            <a:pathLst>
              <a:path w="270" h="333">
                <a:moveTo>
                  <a:pt x="117" y="333"/>
                </a:moveTo>
                <a:lnTo>
                  <a:pt x="99" y="333"/>
                </a:lnTo>
                <a:lnTo>
                  <a:pt x="83" y="332"/>
                </a:lnTo>
                <a:lnTo>
                  <a:pt x="66" y="330"/>
                </a:lnTo>
                <a:lnTo>
                  <a:pt x="51" y="326"/>
                </a:lnTo>
                <a:lnTo>
                  <a:pt x="35" y="322"/>
                </a:lnTo>
                <a:lnTo>
                  <a:pt x="22" y="317"/>
                </a:lnTo>
                <a:lnTo>
                  <a:pt x="9" y="314"/>
                </a:lnTo>
                <a:lnTo>
                  <a:pt x="0" y="309"/>
                </a:lnTo>
                <a:lnTo>
                  <a:pt x="0" y="225"/>
                </a:lnTo>
                <a:lnTo>
                  <a:pt x="7" y="225"/>
                </a:lnTo>
                <a:lnTo>
                  <a:pt x="14" y="231"/>
                </a:lnTo>
                <a:lnTo>
                  <a:pt x="23" y="237"/>
                </a:lnTo>
                <a:lnTo>
                  <a:pt x="34" y="243"/>
                </a:lnTo>
                <a:lnTo>
                  <a:pt x="49" y="250"/>
                </a:lnTo>
                <a:lnTo>
                  <a:pt x="63" y="256"/>
                </a:lnTo>
                <a:lnTo>
                  <a:pt x="79" y="261"/>
                </a:lnTo>
                <a:lnTo>
                  <a:pt x="88" y="264"/>
                </a:lnTo>
                <a:lnTo>
                  <a:pt x="97" y="265"/>
                </a:lnTo>
                <a:lnTo>
                  <a:pt x="107" y="266"/>
                </a:lnTo>
                <a:lnTo>
                  <a:pt x="117" y="266"/>
                </a:lnTo>
                <a:lnTo>
                  <a:pt x="127" y="266"/>
                </a:lnTo>
                <a:lnTo>
                  <a:pt x="137" y="265"/>
                </a:lnTo>
                <a:lnTo>
                  <a:pt x="145" y="263"/>
                </a:lnTo>
                <a:lnTo>
                  <a:pt x="154" y="260"/>
                </a:lnTo>
                <a:lnTo>
                  <a:pt x="161" y="256"/>
                </a:lnTo>
                <a:lnTo>
                  <a:pt x="166" y="252"/>
                </a:lnTo>
                <a:lnTo>
                  <a:pt x="168" y="245"/>
                </a:lnTo>
                <a:lnTo>
                  <a:pt x="170" y="239"/>
                </a:lnTo>
                <a:lnTo>
                  <a:pt x="170" y="234"/>
                </a:lnTo>
                <a:lnTo>
                  <a:pt x="168" y="230"/>
                </a:lnTo>
                <a:lnTo>
                  <a:pt x="166" y="226"/>
                </a:lnTo>
                <a:lnTo>
                  <a:pt x="162" y="222"/>
                </a:lnTo>
                <a:lnTo>
                  <a:pt x="157" y="220"/>
                </a:lnTo>
                <a:lnTo>
                  <a:pt x="151" y="217"/>
                </a:lnTo>
                <a:lnTo>
                  <a:pt x="144" y="215"/>
                </a:lnTo>
                <a:lnTo>
                  <a:pt x="134" y="212"/>
                </a:lnTo>
                <a:lnTo>
                  <a:pt x="121" y="209"/>
                </a:lnTo>
                <a:lnTo>
                  <a:pt x="106" y="206"/>
                </a:lnTo>
                <a:lnTo>
                  <a:pt x="89" y="203"/>
                </a:lnTo>
                <a:lnTo>
                  <a:pt x="75" y="199"/>
                </a:lnTo>
                <a:lnTo>
                  <a:pt x="57" y="192"/>
                </a:lnTo>
                <a:lnTo>
                  <a:pt x="42" y="184"/>
                </a:lnTo>
                <a:lnTo>
                  <a:pt x="36" y="179"/>
                </a:lnTo>
                <a:lnTo>
                  <a:pt x="30" y="175"/>
                </a:lnTo>
                <a:lnTo>
                  <a:pt x="24" y="170"/>
                </a:lnTo>
                <a:lnTo>
                  <a:pt x="19" y="165"/>
                </a:lnTo>
                <a:lnTo>
                  <a:pt x="14" y="159"/>
                </a:lnTo>
                <a:lnTo>
                  <a:pt x="11" y="153"/>
                </a:lnTo>
                <a:lnTo>
                  <a:pt x="8" y="145"/>
                </a:lnTo>
                <a:lnTo>
                  <a:pt x="6" y="138"/>
                </a:lnTo>
                <a:lnTo>
                  <a:pt x="3" y="131"/>
                </a:lnTo>
                <a:lnTo>
                  <a:pt x="2" y="122"/>
                </a:lnTo>
                <a:lnTo>
                  <a:pt x="1" y="113"/>
                </a:lnTo>
                <a:lnTo>
                  <a:pt x="1" y="105"/>
                </a:lnTo>
                <a:lnTo>
                  <a:pt x="1" y="94"/>
                </a:lnTo>
                <a:lnTo>
                  <a:pt x="3" y="84"/>
                </a:lnTo>
                <a:lnTo>
                  <a:pt x="6" y="74"/>
                </a:lnTo>
                <a:lnTo>
                  <a:pt x="11" y="65"/>
                </a:lnTo>
                <a:lnTo>
                  <a:pt x="16" y="56"/>
                </a:lnTo>
                <a:lnTo>
                  <a:pt x="22" y="48"/>
                </a:lnTo>
                <a:lnTo>
                  <a:pt x="30" y="39"/>
                </a:lnTo>
                <a:lnTo>
                  <a:pt x="39" y="32"/>
                </a:lnTo>
                <a:lnTo>
                  <a:pt x="49" y="24"/>
                </a:lnTo>
                <a:lnTo>
                  <a:pt x="60" y="18"/>
                </a:lnTo>
                <a:lnTo>
                  <a:pt x="72" y="13"/>
                </a:lnTo>
                <a:lnTo>
                  <a:pt x="85" y="8"/>
                </a:lnTo>
                <a:lnTo>
                  <a:pt x="100" y="5"/>
                </a:lnTo>
                <a:lnTo>
                  <a:pt x="115" y="2"/>
                </a:lnTo>
                <a:lnTo>
                  <a:pt x="130" y="1"/>
                </a:lnTo>
                <a:lnTo>
                  <a:pt x="148" y="0"/>
                </a:lnTo>
                <a:lnTo>
                  <a:pt x="165" y="1"/>
                </a:lnTo>
                <a:lnTo>
                  <a:pt x="179" y="2"/>
                </a:lnTo>
                <a:lnTo>
                  <a:pt x="195" y="4"/>
                </a:lnTo>
                <a:lnTo>
                  <a:pt x="209" y="7"/>
                </a:lnTo>
                <a:lnTo>
                  <a:pt x="222" y="11"/>
                </a:lnTo>
                <a:lnTo>
                  <a:pt x="234" y="15"/>
                </a:lnTo>
                <a:lnTo>
                  <a:pt x="245" y="18"/>
                </a:lnTo>
                <a:lnTo>
                  <a:pt x="256" y="23"/>
                </a:lnTo>
                <a:lnTo>
                  <a:pt x="256" y="102"/>
                </a:lnTo>
                <a:lnTo>
                  <a:pt x="248" y="102"/>
                </a:lnTo>
                <a:lnTo>
                  <a:pt x="242" y="98"/>
                </a:lnTo>
                <a:lnTo>
                  <a:pt x="232" y="93"/>
                </a:lnTo>
                <a:lnTo>
                  <a:pt x="221" y="87"/>
                </a:lnTo>
                <a:lnTo>
                  <a:pt x="211" y="81"/>
                </a:lnTo>
                <a:lnTo>
                  <a:pt x="198" y="76"/>
                </a:lnTo>
                <a:lnTo>
                  <a:pt x="183" y="72"/>
                </a:lnTo>
                <a:lnTo>
                  <a:pt x="167" y="68"/>
                </a:lnTo>
                <a:lnTo>
                  <a:pt x="151" y="68"/>
                </a:lnTo>
                <a:lnTo>
                  <a:pt x="141" y="68"/>
                </a:lnTo>
                <a:lnTo>
                  <a:pt x="132" y="70"/>
                </a:lnTo>
                <a:lnTo>
                  <a:pt x="123" y="72"/>
                </a:lnTo>
                <a:lnTo>
                  <a:pt x="116" y="76"/>
                </a:lnTo>
                <a:lnTo>
                  <a:pt x="110" y="79"/>
                </a:lnTo>
                <a:lnTo>
                  <a:pt x="105" y="84"/>
                </a:lnTo>
                <a:lnTo>
                  <a:pt x="101" y="89"/>
                </a:lnTo>
                <a:lnTo>
                  <a:pt x="101" y="95"/>
                </a:lnTo>
                <a:lnTo>
                  <a:pt x="101" y="100"/>
                </a:lnTo>
                <a:lnTo>
                  <a:pt x="102" y="104"/>
                </a:lnTo>
                <a:lnTo>
                  <a:pt x="105" y="109"/>
                </a:lnTo>
                <a:lnTo>
                  <a:pt x="108" y="111"/>
                </a:lnTo>
                <a:lnTo>
                  <a:pt x="113" y="115"/>
                </a:lnTo>
                <a:lnTo>
                  <a:pt x="119" y="117"/>
                </a:lnTo>
                <a:lnTo>
                  <a:pt x="129" y="121"/>
                </a:lnTo>
                <a:lnTo>
                  <a:pt x="140" y="123"/>
                </a:lnTo>
                <a:lnTo>
                  <a:pt x="154" y="127"/>
                </a:lnTo>
                <a:lnTo>
                  <a:pt x="170" y="129"/>
                </a:lnTo>
                <a:lnTo>
                  <a:pt x="185" y="133"/>
                </a:lnTo>
                <a:lnTo>
                  <a:pt x="200" y="138"/>
                </a:lnTo>
                <a:lnTo>
                  <a:pt x="217" y="144"/>
                </a:lnTo>
                <a:lnTo>
                  <a:pt x="231" y="151"/>
                </a:lnTo>
                <a:lnTo>
                  <a:pt x="243" y="160"/>
                </a:lnTo>
                <a:lnTo>
                  <a:pt x="253" y="170"/>
                </a:lnTo>
                <a:lnTo>
                  <a:pt x="256" y="176"/>
                </a:lnTo>
                <a:lnTo>
                  <a:pt x="260" y="182"/>
                </a:lnTo>
                <a:lnTo>
                  <a:pt x="262" y="188"/>
                </a:lnTo>
                <a:lnTo>
                  <a:pt x="265" y="194"/>
                </a:lnTo>
                <a:lnTo>
                  <a:pt x="268" y="210"/>
                </a:lnTo>
                <a:lnTo>
                  <a:pt x="270" y="226"/>
                </a:lnTo>
                <a:lnTo>
                  <a:pt x="270" y="237"/>
                </a:lnTo>
                <a:lnTo>
                  <a:pt x="267" y="248"/>
                </a:lnTo>
                <a:lnTo>
                  <a:pt x="264" y="259"/>
                </a:lnTo>
                <a:lnTo>
                  <a:pt x="260" y="269"/>
                </a:lnTo>
                <a:lnTo>
                  <a:pt x="254" y="278"/>
                </a:lnTo>
                <a:lnTo>
                  <a:pt x="246" y="287"/>
                </a:lnTo>
                <a:lnTo>
                  <a:pt x="239" y="295"/>
                </a:lnTo>
                <a:lnTo>
                  <a:pt x="229" y="303"/>
                </a:lnTo>
                <a:lnTo>
                  <a:pt x="220" y="309"/>
                </a:lnTo>
                <a:lnTo>
                  <a:pt x="207" y="316"/>
                </a:lnTo>
                <a:lnTo>
                  <a:pt x="195" y="321"/>
                </a:lnTo>
                <a:lnTo>
                  <a:pt x="182" y="326"/>
                </a:lnTo>
                <a:lnTo>
                  <a:pt x="168" y="330"/>
                </a:lnTo>
                <a:lnTo>
                  <a:pt x="152" y="332"/>
                </a:lnTo>
                <a:lnTo>
                  <a:pt x="135" y="333"/>
                </a:lnTo>
                <a:lnTo>
                  <a:pt x="117" y="333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3639960" y="4829040"/>
            <a:ext cx="173160" cy="168480"/>
          </a:xfrm>
          <a:custGeom>
            <a:avLst/>
            <a:gdLst/>
            <a:ahLst/>
            <a:rect l="l" t="t" r="r" b="b"/>
            <a:pathLst>
              <a:path w="398" h="419">
                <a:moveTo>
                  <a:pt x="398" y="0"/>
                </a:moveTo>
                <a:lnTo>
                  <a:pt x="254" y="419"/>
                </a:lnTo>
                <a:lnTo>
                  <a:pt x="144" y="419"/>
                </a:lnTo>
                <a:lnTo>
                  <a:pt x="0" y="0"/>
                </a:lnTo>
                <a:lnTo>
                  <a:pt x="110" y="0"/>
                </a:lnTo>
                <a:lnTo>
                  <a:pt x="200" y="284"/>
                </a:lnTo>
                <a:lnTo>
                  <a:pt x="292" y="0"/>
                </a:lnTo>
                <a:lnTo>
                  <a:pt x="398" y="0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3817800" y="4867200"/>
            <a:ext cx="141480" cy="133560"/>
          </a:xfrm>
          <a:custGeom>
            <a:avLst/>
            <a:gdLst/>
            <a:ahLst/>
            <a:rect l="l" t="t" r="r" b="b"/>
            <a:pathLst>
              <a:path w="326" h="336">
                <a:moveTo>
                  <a:pt x="326" y="168"/>
                </a:moveTo>
                <a:lnTo>
                  <a:pt x="326" y="187"/>
                </a:lnTo>
                <a:lnTo>
                  <a:pt x="324" y="205"/>
                </a:lnTo>
                <a:lnTo>
                  <a:pt x="320" y="222"/>
                </a:lnTo>
                <a:lnTo>
                  <a:pt x="315" y="238"/>
                </a:lnTo>
                <a:lnTo>
                  <a:pt x="310" y="253"/>
                </a:lnTo>
                <a:lnTo>
                  <a:pt x="303" y="266"/>
                </a:lnTo>
                <a:lnTo>
                  <a:pt x="293" y="279"/>
                </a:lnTo>
                <a:lnTo>
                  <a:pt x="284" y="292"/>
                </a:lnTo>
                <a:lnTo>
                  <a:pt x="273" y="301"/>
                </a:lnTo>
                <a:lnTo>
                  <a:pt x="260" y="311"/>
                </a:lnTo>
                <a:lnTo>
                  <a:pt x="247" y="318"/>
                </a:lnTo>
                <a:lnTo>
                  <a:pt x="232" y="325"/>
                </a:lnTo>
                <a:lnTo>
                  <a:pt x="216" y="329"/>
                </a:lnTo>
                <a:lnTo>
                  <a:pt x="200" y="333"/>
                </a:lnTo>
                <a:lnTo>
                  <a:pt x="182" y="336"/>
                </a:lnTo>
                <a:lnTo>
                  <a:pt x="164" y="336"/>
                </a:lnTo>
                <a:lnTo>
                  <a:pt x="144" y="336"/>
                </a:lnTo>
                <a:lnTo>
                  <a:pt x="127" y="333"/>
                </a:lnTo>
                <a:lnTo>
                  <a:pt x="110" y="329"/>
                </a:lnTo>
                <a:lnTo>
                  <a:pt x="94" y="325"/>
                </a:lnTo>
                <a:lnTo>
                  <a:pt x="80" y="318"/>
                </a:lnTo>
                <a:lnTo>
                  <a:pt x="67" y="311"/>
                </a:lnTo>
                <a:lnTo>
                  <a:pt x="54" y="301"/>
                </a:lnTo>
                <a:lnTo>
                  <a:pt x="43" y="292"/>
                </a:lnTo>
                <a:lnTo>
                  <a:pt x="33" y="279"/>
                </a:lnTo>
                <a:lnTo>
                  <a:pt x="25" y="266"/>
                </a:lnTo>
                <a:lnTo>
                  <a:pt x="17" y="253"/>
                </a:lnTo>
                <a:lnTo>
                  <a:pt x="11" y="238"/>
                </a:lnTo>
                <a:lnTo>
                  <a:pt x="6" y="222"/>
                </a:lnTo>
                <a:lnTo>
                  <a:pt x="3" y="205"/>
                </a:lnTo>
                <a:lnTo>
                  <a:pt x="1" y="187"/>
                </a:lnTo>
                <a:lnTo>
                  <a:pt x="0" y="168"/>
                </a:lnTo>
                <a:lnTo>
                  <a:pt x="1" y="149"/>
                </a:lnTo>
                <a:lnTo>
                  <a:pt x="3" y="130"/>
                </a:lnTo>
                <a:lnTo>
                  <a:pt x="6" y="114"/>
                </a:lnTo>
                <a:lnTo>
                  <a:pt x="11" y="97"/>
                </a:lnTo>
                <a:lnTo>
                  <a:pt x="17" y="83"/>
                </a:lnTo>
                <a:lnTo>
                  <a:pt x="25" y="69"/>
                </a:lnTo>
                <a:lnTo>
                  <a:pt x="33" y="57"/>
                </a:lnTo>
                <a:lnTo>
                  <a:pt x="43" y="45"/>
                </a:lnTo>
                <a:lnTo>
                  <a:pt x="54" y="34"/>
                </a:lnTo>
                <a:lnTo>
                  <a:pt x="67" y="25"/>
                </a:lnTo>
                <a:lnTo>
                  <a:pt x="80" y="18"/>
                </a:lnTo>
                <a:lnTo>
                  <a:pt x="94" y="12"/>
                </a:lnTo>
                <a:lnTo>
                  <a:pt x="110" y="7"/>
                </a:lnTo>
                <a:lnTo>
                  <a:pt x="127" y="3"/>
                </a:lnTo>
                <a:lnTo>
                  <a:pt x="144" y="1"/>
                </a:lnTo>
                <a:lnTo>
                  <a:pt x="164" y="0"/>
                </a:lnTo>
                <a:lnTo>
                  <a:pt x="182" y="1"/>
                </a:lnTo>
                <a:lnTo>
                  <a:pt x="200" y="3"/>
                </a:lnTo>
                <a:lnTo>
                  <a:pt x="216" y="7"/>
                </a:lnTo>
                <a:lnTo>
                  <a:pt x="232" y="12"/>
                </a:lnTo>
                <a:lnTo>
                  <a:pt x="247" y="18"/>
                </a:lnTo>
                <a:lnTo>
                  <a:pt x="260" y="25"/>
                </a:lnTo>
                <a:lnTo>
                  <a:pt x="273" y="35"/>
                </a:lnTo>
                <a:lnTo>
                  <a:pt x="284" y="45"/>
                </a:lnTo>
                <a:lnTo>
                  <a:pt x="293" y="57"/>
                </a:lnTo>
                <a:lnTo>
                  <a:pt x="303" y="69"/>
                </a:lnTo>
                <a:lnTo>
                  <a:pt x="310" y="84"/>
                </a:lnTo>
                <a:lnTo>
                  <a:pt x="315" y="99"/>
                </a:lnTo>
                <a:lnTo>
                  <a:pt x="320" y="114"/>
                </a:lnTo>
                <a:lnTo>
                  <a:pt x="324" y="132"/>
                </a:lnTo>
                <a:lnTo>
                  <a:pt x="326" y="149"/>
                </a:lnTo>
                <a:lnTo>
                  <a:pt x="326" y="168"/>
                </a:lnTo>
                <a:close/>
                <a:moveTo>
                  <a:pt x="226" y="168"/>
                </a:moveTo>
                <a:lnTo>
                  <a:pt x="225" y="155"/>
                </a:lnTo>
                <a:lnTo>
                  <a:pt x="225" y="143"/>
                </a:lnTo>
                <a:lnTo>
                  <a:pt x="222" y="132"/>
                </a:lnTo>
                <a:lnTo>
                  <a:pt x="221" y="122"/>
                </a:lnTo>
                <a:lnTo>
                  <a:pt x="219" y="113"/>
                </a:lnTo>
                <a:lnTo>
                  <a:pt x="215" y="105"/>
                </a:lnTo>
                <a:lnTo>
                  <a:pt x="211" y="97"/>
                </a:lnTo>
                <a:lnTo>
                  <a:pt x="208" y="92"/>
                </a:lnTo>
                <a:lnTo>
                  <a:pt x="204" y="86"/>
                </a:lnTo>
                <a:lnTo>
                  <a:pt x="199" y="82"/>
                </a:lnTo>
                <a:lnTo>
                  <a:pt x="193" y="78"/>
                </a:lnTo>
                <a:lnTo>
                  <a:pt x="188" y="75"/>
                </a:lnTo>
                <a:lnTo>
                  <a:pt x="182" y="73"/>
                </a:lnTo>
                <a:lnTo>
                  <a:pt x="176" y="72"/>
                </a:lnTo>
                <a:lnTo>
                  <a:pt x="170" y="71"/>
                </a:lnTo>
                <a:lnTo>
                  <a:pt x="164" y="71"/>
                </a:lnTo>
                <a:lnTo>
                  <a:pt x="150" y="72"/>
                </a:lnTo>
                <a:lnTo>
                  <a:pt x="139" y="75"/>
                </a:lnTo>
                <a:lnTo>
                  <a:pt x="135" y="78"/>
                </a:lnTo>
                <a:lnTo>
                  <a:pt x="130" y="80"/>
                </a:lnTo>
                <a:lnTo>
                  <a:pt x="125" y="85"/>
                </a:lnTo>
                <a:lnTo>
                  <a:pt x="120" y="90"/>
                </a:lnTo>
                <a:lnTo>
                  <a:pt x="116" y="96"/>
                </a:lnTo>
                <a:lnTo>
                  <a:pt x="113" y="103"/>
                </a:lnTo>
                <a:lnTo>
                  <a:pt x="109" y="112"/>
                </a:lnTo>
                <a:lnTo>
                  <a:pt x="106" y="121"/>
                </a:lnTo>
                <a:lnTo>
                  <a:pt x="104" y="130"/>
                </a:lnTo>
                <a:lnTo>
                  <a:pt x="103" y="143"/>
                </a:lnTo>
                <a:lnTo>
                  <a:pt x="102" y="155"/>
                </a:lnTo>
                <a:lnTo>
                  <a:pt x="102" y="168"/>
                </a:lnTo>
                <a:lnTo>
                  <a:pt x="102" y="183"/>
                </a:lnTo>
                <a:lnTo>
                  <a:pt x="103" y="195"/>
                </a:lnTo>
                <a:lnTo>
                  <a:pt x="104" y="206"/>
                </a:lnTo>
                <a:lnTo>
                  <a:pt x="106" y="216"/>
                </a:lnTo>
                <a:lnTo>
                  <a:pt x="109" y="224"/>
                </a:lnTo>
                <a:lnTo>
                  <a:pt x="111" y="232"/>
                </a:lnTo>
                <a:lnTo>
                  <a:pt x="115" y="238"/>
                </a:lnTo>
                <a:lnTo>
                  <a:pt x="119" y="244"/>
                </a:lnTo>
                <a:lnTo>
                  <a:pt x="122" y="249"/>
                </a:lnTo>
                <a:lnTo>
                  <a:pt x="127" y="254"/>
                </a:lnTo>
                <a:lnTo>
                  <a:pt x="132" y="257"/>
                </a:lnTo>
                <a:lnTo>
                  <a:pt x="138" y="260"/>
                </a:lnTo>
                <a:lnTo>
                  <a:pt x="144" y="262"/>
                </a:lnTo>
                <a:lnTo>
                  <a:pt x="150" y="264"/>
                </a:lnTo>
                <a:lnTo>
                  <a:pt x="158" y="265"/>
                </a:lnTo>
                <a:lnTo>
                  <a:pt x="164" y="265"/>
                </a:lnTo>
                <a:lnTo>
                  <a:pt x="176" y="264"/>
                </a:lnTo>
                <a:lnTo>
                  <a:pt x="188" y="260"/>
                </a:lnTo>
                <a:lnTo>
                  <a:pt x="194" y="257"/>
                </a:lnTo>
                <a:lnTo>
                  <a:pt x="199" y="254"/>
                </a:lnTo>
                <a:lnTo>
                  <a:pt x="204" y="250"/>
                </a:lnTo>
                <a:lnTo>
                  <a:pt x="208" y="245"/>
                </a:lnTo>
                <a:lnTo>
                  <a:pt x="211" y="239"/>
                </a:lnTo>
                <a:lnTo>
                  <a:pt x="215" y="232"/>
                </a:lnTo>
                <a:lnTo>
                  <a:pt x="219" y="224"/>
                </a:lnTo>
                <a:lnTo>
                  <a:pt x="221" y="216"/>
                </a:lnTo>
                <a:lnTo>
                  <a:pt x="222" y="206"/>
                </a:lnTo>
                <a:lnTo>
                  <a:pt x="225" y="195"/>
                </a:lnTo>
                <a:lnTo>
                  <a:pt x="225" y="183"/>
                </a:lnTo>
                <a:lnTo>
                  <a:pt x="226" y="168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983040" y="4824360"/>
            <a:ext cx="41400" cy="173160"/>
          </a:xfrm>
          <a:prstGeom prst="rect">
            <a:avLst/>
          </a:pr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057560" y="4871880"/>
            <a:ext cx="128520" cy="128880"/>
          </a:xfrm>
          <a:custGeom>
            <a:avLst/>
            <a:gdLst/>
            <a:ahLst/>
            <a:rect l="l" t="t" r="r" b="b"/>
            <a:pathLst>
              <a:path w="297" h="323">
                <a:moveTo>
                  <a:pt x="297" y="315"/>
                </a:moveTo>
                <a:lnTo>
                  <a:pt x="198" y="315"/>
                </a:lnTo>
                <a:lnTo>
                  <a:pt x="198" y="281"/>
                </a:lnTo>
                <a:lnTo>
                  <a:pt x="186" y="290"/>
                </a:lnTo>
                <a:lnTo>
                  <a:pt x="173" y="299"/>
                </a:lnTo>
                <a:lnTo>
                  <a:pt x="161" y="306"/>
                </a:lnTo>
                <a:lnTo>
                  <a:pt x="151" y="312"/>
                </a:lnTo>
                <a:lnTo>
                  <a:pt x="139" y="317"/>
                </a:lnTo>
                <a:lnTo>
                  <a:pt x="127" y="321"/>
                </a:lnTo>
                <a:lnTo>
                  <a:pt x="113" y="323"/>
                </a:lnTo>
                <a:lnTo>
                  <a:pt x="100" y="323"/>
                </a:lnTo>
                <a:lnTo>
                  <a:pt x="88" y="323"/>
                </a:lnTo>
                <a:lnTo>
                  <a:pt x="78" y="322"/>
                </a:lnTo>
                <a:lnTo>
                  <a:pt x="67" y="320"/>
                </a:lnTo>
                <a:lnTo>
                  <a:pt x="58" y="316"/>
                </a:lnTo>
                <a:lnTo>
                  <a:pt x="49" y="312"/>
                </a:lnTo>
                <a:lnTo>
                  <a:pt x="41" y="307"/>
                </a:lnTo>
                <a:lnTo>
                  <a:pt x="33" y="301"/>
                </a:lnTo>
                <a:lnTo>
                  <a:pt x="27" y="294"/>
                </a:lnTo>
                <a:lnTo>
                  <a:pt x="21" y="287"/>
                </a:lnTo>
                <a:lnTo>
                  <a:pt x="14" y="277"/>
                </a:lnTo>
                <a:lnTo>
                  <a:pt x="11" y="267"/>
                </a:lnTo>
                <a:lnTo>
                  <a:pt x="7" y="257"/>
                </a:lnTo>
                <a:lnTo>
                  <a:pt x="4" y="245"/>
                </a:lnTo>
                <a:lnTo>
                  <a:pt x="2" y="233"/>
                </a:lnTo>
                <a:lnTo>
                  <a:pt x="1" y="220"/>
                </a:lnTo>
                <a:lnTo>
                  <a:pt x="0" y="205"/>
                </a:lnTo>
                <a:lnTo>
                  <a:pt x="0" y="0"/>
                </a:lnTo>
                <a:lnTo>
                  <a:pt x="99" y="0"/>
                </a:lnTo>
                <a:lnTo>
                  <a:pt x="99" y="156"/>
                </a:lnTo>
                <a:lnTo>
                  <a:pt x="99" y="167"/>
                </a:lnTo>
                <a:lnTo>
                  <a:pt x="100" y="178"/>
                </a:lnTo>
                <a:lnTo>
                  <a:pt x="100" y="188"/>
                </a:lnTo>
                <a:lnTo>
                  <a:pt x="100" y="196"/>
                </a:lnTo>
                <a:lnTo>
                  <a:pt x="102" y="210"/>
                </a:lnTo>
                <a:lnTo>
                  <a:pt x="106" y="222"/>
                </a:lnTo>
                <a:lnTo>
                  <a:pt x="109" y="227"/>
                </a:lnTo>
                <a:lnTo>
                  <a:pt x="112" y="231"/>
                </a:lnTo>
                <a:lnTo>
                  <a:pt x="116" y="234"/>
                </a:lnTo>
                <a:lnTo>
                  <a:pt x="121" y="237"/>
                </a:lnTo>
                <a:lnTo>
                  <a:pt x="126" y="239"/>
                </a:lnTo>
                <a:lnTo>
                  <a:pt x="132" y="240"/>
                </a:lnTo>
                <a:lnTo>
                  <a:pt x="139" y="242"/>
                </a:lnTo>
                <a:lnTo>
                  <a:pt x="146" y="242"/>
                </a:lnTo>
                <a:lnTo>
                  <a:pt x="159" y="240"/>
                </a:lnTo>
                <a:lnTo>
                  <a:pt x="171" y="237"/>
                </a:lnTo>
                <a:lnTo>
                  <a:pt x="186" y="231"/>
                </a:lnTo>
                <a:lnTo>
                  <a:pt x="198" y="223"/>
                </a:lnTo>
                <a:lnTo>
                  <a:pt x="198" y="0"/>
                </a:lnTo>
                <a:lnTo>
                  <a:pt x="297" y="0"/>
                </a:lnTo>
                <a:lnTo>
                  <a:pt x="297" y="315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4218120" y="4867200"/>
            <a:ext cx="206280" cy="130320"/>
          </a:xfrm>
          <a:custGeom>
            <a:avLst/>
            <a:gdLst/>
            <a:ahLst/>
            <a:rect l="l" t="t" r="r" b="b"/>
            <a:pathLst>
              <a:path w="477" h="325">
                <a:moveTo>
                  <a:pt x="378" y="325"/>
                </a:moveTo>
                <a:lnTo>
                  <a:pt x="378" y="167"/>
                </a:lnTo>
                <a:lnTo>
                  <a:pt x="378" y="156"/>
                </a:lnTo>
                <a:lnTo>
                  <a:pt x="378" y="145"/>
                </a:lnTo>
                <a:lnTo>
                  <a:pt x="378" y="137"/>
                </a:lnTo>
                <a:lnTo>
                  <a:pt x="378" y="128"/>
                </a:lnTo>
                <a:lnTo>
                  <a:pt x="375" y="113"/>
                </a:lnTo>
                <a:lnTo>
                  <a:pt x="372" y="101"/>
                </a:lnTo>
                <a:lnTo>
                  <a:pt x="370" y="96"/>
                </a:lnTo>
                <a:lnTo>
                  <a:pt x="367" y="93"/>
                </a:lnTo>
                <a:lnTo>
                  <a:pt x="363" y="89"/>
                </a:lnTo>
                <a:lnTo>
                  <a:pt x="359" y="87"/>
                </a:lnTo>
                <a:lnTo>
                  <a:pt x="354" y="85"/>
                </a:lnTo>
                <a:lnTo>
                  <a:pt x="348" y="83"/>
                </a:lnTo>
                <a:lnTo>
                  <a:pt x="342" y="83"/>
                </a:lnTo>
                <a:lnTo>
                  <a:pt x="334" y="82"/>
                </a:lnTo>
                <a:lnTo>
                  <a:pt x="323" y="83"/>
                </a:lnTo>
                <a:lnTo>
                  <a:pt x="312" y="87"/>
                </a:lnTo>
                <a:lnTo>
                  <a:pt x="301" y="93"/>
                </a:lnTo>
                <a:lnTo>
                  <a:pt x="288" y="101"/>
                </a:lnTo>
                <a:lnTo>
                  <a:pt x="288" y="325"/>
                </a:lnTo>
                <a:lnTo>
                  <a:pt x="190" y="325"/>
                </a:lnTo>
                <a:lnTo>
                  <a:pt x="190" y="167"/>
                </a:lnTo>
                <a:lnTo>
                  <a:pt x="190" y="156"/>
                </a:lnTo>
                <a:lnTo>
                  <a:pt x="188" y="146"/>
                </a:lnTo>
                <a:lnTo>
                  <a:pt x="188" y="137"/>
                </a:lnTo>
                <a:lnTo>
                  <a:pt x="188" y="128"/>
                </a:lnTo>
                <a:lnTo>
                  <a:pt x="186" y="113"/>
                </a:lnTo>
                <a:lnTo>
                  <a:pt x="183" y="101"/>
                </a:lnTo>
                <a:lnTo>
                  <a:pt x="181" y="96"/>
                </a:lnTo>
                <a:lnTo>
                  <a:pt x="177" y="93"/>
                </a:lnTo>
                <a:lnTo>
                  <a:pt x="174" y="89"/>
                </a:lnTo>
                <a:lnTo>
                  <a:pt x="170" y="87"/>
                </a:lnTo>
                <a:lnTo>
                  <a:pt x="165" y="85"/>
                </a:lnTo>
                <a:lnTo>
                  <a:pt x="159" y="83"/>
                </a:lnTo>
                <a:lnTo>
                  <a:pt x="153" y="83"/>
                </a:lnTo>
                <a:lnTo>
                  <a:pt x="146" y="82"/>
                </a:lnTo>
                <a:lnTo>
                  <a:pt x="139" y="83"/>
                </a:lnTo>
                <a:lnTo>
                  <a:pt x="133" y="84"/>
                </a:lnTo>
                <a:lnTo>
                  <a:pt x="127" y="85"/>
                </a:lnTo>
                <a:lnTo>
                  <a:pt x="121" y="88"/>
                </a:lnTo>
                <a:lnTo>
                  <a:pt x="110" y="94"/>
                </a:lnTo>
                <a:lnTo>
                  <a:pt x="99" y="101"/>
                </a:lnTo>
                <a:lnTo>
                  <a:pt x="99" y="325"/>
                </a:lnTo>
                <a:lnTo>
                  <a:pt x="0" y="325"/>
                </a:lnTo>
                <a:lnTo>
                  <a:pt x="0" y="10"/>
                </a:lnTo>
                <a:lnTo>
                  <a:pt x="99" y="10"/>
                </a:lnTo>
                <a:lnTo>
                  <a:pt x="99" y="44"/>
                </a:lnTo>
                <a:lnTo>
                  <a:pt x="111" y="34"/>
                </a:lnTo>
                <a:lnTo>
                  <a:pt x="122" y="26"/>
                </a:lnTo>
                <a:lnTo>
                  <a:pt x="133" y="18"/>
                </a:lnTo>
                <a:lnTo>
                  <a:pt x="144" y="12"/>
                </a:lnTo>
                <a:lnTo>
                  <a:pt x="155" y="7"/>
                </a:lnTo>
                <a:lnTo>
                  <a:pt x="168" y="4"/>
                </a:lnTo>
                <a:lnTo>
                  <a:pt x="180" y="1"/>
                </a:lnTo>
                <a:lnTo>
                  <a:pt x="193" y="0"/>
                </a:lnTo>
                <a:lnTo>
                  <a:pt x="207" y="1"/>
                </a:lnTo>
                <a:lnTo>
                  <a:pt x="220" y="4"/>
                </a:lnTo>
                <a:lnTo>
                  <a:pt x="232" y="8"/>
                </a:lnTo>
                <a:lnTo>
                  <a:pt x="243" y="15"/>
                </a:lnTo>
                <a:lnTo>
                  <a:pt x="254" y="22"/>
                </a:lnTo>
                <a:lnTo>
                  <a:pt x="263" y="32"/>
                </a:lnTo>
                <a:lnTo>
                  <a:pt x="270" y="43"/>
                </a:lnTo>
                <a:lnTo>
                  <a:pt x="277" y="55"/>
                </a:lnTo>
                <a:lnTo>
                  <a:pt x="291" y="43"/>
                </a:lnTo>
                <a:lnTo>
                  <a:pt x="304" y="32"/>
                </a:lnTo>
                <a:lnTo>
                  <a:pt x="318" y="22"/>
                </a:lnTo>
                <a:lnTo>
                  <a:pt x="331" y="15"/>
                </a:lnTo>
                <a:lnTo>
                  <a:pt x="343" y="8"/>
                </a:lnTo>
                <a:lnTo>
                  <a:pt x="356" y="4"/>
                </a:lnTo>
                <a:lnTo>
                  <a:pt x="369" y="1"/>
                </a:lnTo>
                <a:lnTo>
                  <a:pt x="381" y="0"/>
                </a:lnTo>
                <a:lnTo>
                  <a:pt x="392" y="1"/>
                </a:lnTo>
                <a:lnTo>
                  <a:pt x="402" y="2"/>
                </a:lnTo>
                <a:lnTo>
                  <a:pt x="412" y="5"/>
                </a:lnTo>
                <a:lnTo>
                  <a:pt x="422" y="7"/>
                </a:lnTo>
                <a:lnTo>
                  <a:pt x="429" y="11"/>
                </a:lnTo>
                <a:lnTo>
                  <a:pt x="438" y="16"/>
                </a:lnTo>
                <a:lnTo>
                  <a:pt x="445" y="22"/>
                </a:lnTo>
                <a:lnTo>
                  <a:pt x="451" y="28"/>
                </a:lnTo>
                <a:lnTo>
                  <a:pt x="457" y="37"/>
                </a:lnTo>
                <a:lnTo>
                  <a:pt x="462" y="45"/>
                </a:lnTo>
                <a:lnTo>
                  <a:pt x="467" y="55"/>
                </a:lnTo>
                <a:lnTo>
                  <a:pt x="470" y="65"/>
                </a:lnTo>
                <a:lnTo>
                  <a:pt x="473" y="76"/>
                </a:lnTo>
                <a:lnTo>
                  <a:pt x="475" y="89"/>
                </a:lnTo>
                <a:lnTo>
                  <a:pt x="477" y="104"/>
                </a:lnTo>
                <a:lnTo>
                  <a:pt x="477" y="120"/>
                </a:lnTo>
                <a:lnTo>
                  <a:pt x="477" y="325"/>
                </a:lnTo>
                <a:lnTo>
                  <a:pt x="378" y="325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446720" y="4867200"/>
            <a:ext cx="136440" cy="133560"/>
          </a:xfrm>
          <a:custGeom>
            <a:avLst/>
            <a:gdLst/>
            <a:ahLst/>
            <a:rect l="l" t="t" r="r" b="b"/>
            <a:pathLst>
              <a:path w="315" h="334">
                <a:moveTo>
                  <a:pt x="184" y="334"/>
                </a:moveTo>
                <a:lnTo>
                  <a:pt x="163" y="333"/>
                </a:lnTo>
                <a:lnTo>
                  <a:pt x="143" y="332"/>
                </a:lnTo>
                <a:lnTo>
                  <a:pt x="123" y="328"/>
                </a:lnTo>
                <a:lnTo>
                  <a:pt x="106" y="323"/>
                </a:lnTo>
                <a:lnTo>
                  <a:pt x="89" y="317"/>
                </a:lnTo>
                <a:lnTo>
                  <a:pt x="74" y="310"/>
                </a:lnTo>
                <a:lnTo>
                  <a:pt x="60" y="301"/>
                </a:lnTo>
                <a:lnTo>
                  <a:pt x="47" y="292"/>
                </a:lnTo>
                <a:lnTo>
                  <a:pt x="36" y="281"/>
                </a:lnTo>
                <a:lnTo>
                  <a:pt x="27" y="268"/>
                </a:lnTo>
                <a:lnTo>
                  <a:pt x="18" y="255"/>
                </a:lnTo>
                <a:lnTo>
                  <a:pt x="12" y="240"/>
                </a:lnTo>
                <a:lnTo>
                  <a:pt x="7" y="224"/>
                </a:lnTo>
                <a:lnTo>
                  <a:pt x="3" y="207"/>
                </a:lnTo>
                <a:lnTo>
                  <a:pt x="1" y="189"/>
                </a:lnTo>
                <a:lnTo>
                  <a:pt x="0" y="169"/>
                </a:lnTo>
                <a:lnTo>
                  <a:pt x="1" y="151"/>
                </a:lnTo>
                <a:lnTo>
                  <a:pt x="2" y="133"/>
                </a:lnTo>
                <a:lnTo>
                  <a:pt x="6" y="116"/>
                </a:lnTo>
                <a:lnTo>
                  <a:pt x="11" y="100"/>
                </a:lnTo>
                <a:lnTo>
                  <a:pt x="17" y="85"/>
                </a:lnTo>
                <a:lnTo>
                  <a:pt x="25" y="72"/>
                </a:lnTo>
                <a:lnTo>
                  <a:pt x="34" y="58"/>
                </a:lnTo>
                <a:lnTo>
                  <a:pt x="44" y="46"/>
                </a:lnTo>
                <a:lnTo>
                  <a:pt x="56" y="35"/>
                </a:lnTo>
                <a:lnTo>
                  <a:pt x="69" y="27"/>
                </a:lnTo>
                <a:lnTo>
                  <a:pt x="83" y="18"/>
                </a:lnTo>
                <a:lnTo>
                  <a:pt x="97" y="12"/>
                </a:lnTo>
                <a:lnTo>
                  <a:pt x="113" y="7"/>
                </a:lnTo>
                <a:lnTo>
                  <a:pt x="130" y="3"/>
                </a:lnTo>
                <a:lnTo>
                  <a:pt x="149" y="1"/>
                </a:lnTo>
                <a:lnTo>
                  <a:pt x="168" y="0"/>
                </a:lnTo>
                <a:lnTo>
                  <a:pt x="187" y="1"/>
                </a:lnTo>
                <a:lnTo>
                  <a:pt x="202" y="2"/>
                </a:lnTo>
                <a:lnTo>
                  <a:pt x="218" y="6"/>
                </a:lnTo>
                <a:lnTo>
                  <a:pt x="232" y="9"/>
                </a:lnTo>
                <a:lnTo>
                  <a:pt x="245" y="16"/>
                </a:lnTo>
                <a:lnTo>
                  <a:pt x="257" y="22"/>
                </a:lnTo>
                <a:lnTo>
                  <a:pt x="268" y="30"/>
                </a:lnTo>
                <a:lnTo>
                  <a:pt x="278" y="39"/>
                </a:lnTo>
                <a:lnTo>
                  <a:pt x="287" y="50"/>
                </a:lnTo>
                <a:lnTo>
                  <a:pt x="294" y="61"/>
                </a:lnTo>
                <a:lnTo>
                  <a:pt x="300" y="73"/>
                </a:lnTo>
                <a:lnTo>
                  <a:pt x="305" y="86"/>
                </a:lnTo>
                <a:lnTo>
                  <a:pt x="309" y="101"/>
                </a:lnTo>
                <a:lnTo>
                  <a:pt x="312" y="117"/>
                </a:lnTo>
                <a:lnTo>
                  <a:pt x="314" y="134"/>
                </a:lnTo>
                <a:lnTo>
                  <a:pt x="315" y="151"/>
                </a:lnTo>
                <a:lnTo>
                  <a:pt x="315" y="187"/>
                </a:lnTo>
                <a:lnTo>
                  <a:pt x="99" y="187"/>
                </a:lnTo>
                <a:lnTo>
                  <a:pt x="100" y="198"/>
                </a:lnTo>
                <a:lnTo>
                  <a:pt x="101" y="207"/>
                </a:lnTo>
                <a:lnTo>
                  <a:pt x="105" y="216"/>
                </a:lnTo>
                <a:lnTo>
                  <a:pt x="108" y="223"/>
                </a:lnTo>
                <a:lnTo>
                  <a:pt x="112" y="231"/>
                </a:lnTo>
                <a:lnTo>
                  <a:pt x="117" y="237"/>
                </a:lnTo>
                <a:lnTo>
                  <a:pt x="123" y="243"/>
                </a:lnTo>
                <a:lnTo>
                  <a:pt x="129" y="246"/>
                </a:lnTo>
                <a:lnTo>
                  <a:pt x="135" y="251"/>
                </a:lnTo>
                <a:lnTo>
                  <a:pt x="143" y="255"/>
                </a:lnTo>
                <a:lnTo>
                  <a:pt x="150" y="257"/>
                </a:lnTo>
                <a:lnTo>
                  <a:pt x="158" y="260"/>
                </a:lnTo>
                <a:lnTo>
                  <a:pt x="167" y="261"/>
                </a:lnTo>
                <a:lnTo>
                  <a:pt x="176" y="262"/>
                </a:lnTo>
                <a:lnTo>
                  <a:pt x="185" y="264"/>
                </a:lnTo>
                <a:lnTo>
                  <a:pt x="195" y="264"/>
                </a:lnTo>
                <a:lnTo>
                  <a:pt x="212" y="262"/>
                </a:lnTo>
                <a:lnTo>
                  <a:pt x="229" y="260"/>
                </a:lnTo>
                <a:lnTo>
                  <a:pt x="245" y="255"/>
                </a:lnTo>
                <a:lnTo>
                  <a:pt x="259" y="249"/>
                </a:lnTo>
                <a:lnTo>
                  <a:pt x="271" y="244"/>
                </a:lnTo>
                <a:lnTo>
                  <a:pt x="282" y="238"/>
                </a:lnTo>
                <a:lnTo>
                  <a:pt x="290" y="232"/>
                </a:lnTo>
                <a:lnTo>
                  <a:pt x="298" y="227"/>
                </a:lnTo>
                <a:lnTo>
                  <a:pt x="309" y="227"/>
                </a:lnTo>
                <a:lnTo>
                  <a:pt x="309" y="309"/>
                </a:lnTo>
                <a:lnTo>
                  <a:pt x="297" y="312"/>
                </a:lnTo>
                <a:lnTo>
                  <a:pt x="287" y="317"/>
                </a:lnTo>
                <a:lnTo>
                  <a:pt x="275" y="321"/>
                </a:lnTo>
                <a:lnTo>
                  <a:pt x="259" y="326"/>
                </a:lnTo>
                <a:lnTo>
                  <a:pt x="243" y="329"/>
                </a:lnTo>
                <a:lnTo>
                  <a:pt x="226" y="332"/>
                </a:lnTo>
                <a:lnTo>
                  <a:pt x="217" y="333"/>
                </a:lnTo>
                <a:lnTo>
                  <a:pt x="207" y="334"/>
                </a:lnTo>
                <a:lnTo>
                  <a:pt x="196" y="334"/>
                </a:lnTo>
                <a:lnTo>
                  <a:pt x="184" y="334"/>
                </a:lnTo>
                <a:close/>
                <a:moveTo>
                  <a:pt x="217" y="128"/>
                </a:moveTo>
                <a:lnTo>
                  <a:pt x="216" y="113"/>
                </a:lnTo>
                <a:lnTo>
                  <a:pt x="213" y="100"/>
                </a:lnTo>
                <a:lnTo>
                  <a:pt x="209" y="89"/>
                </a:lnTo>
                <a:lnTo>
                  <a:pt x="202" y="80"/>
                </a:lnTo>
                <a:lnTo>
                  <a:pt x="199" y="75"/>
                </a:lnTo>
                <a:lnTo>
                  <a:pt x="195" y="73"/>
                </a:lnTo>
                <a:lnTo>
                  <a:pt x="190" y="69"/>
                </a:lnTo>
                <a:lnTo>
                  <a:pt x="185" y="68"/>
                </a:lnTo>
                <a:lnTo>
                  <a:pt x="174" y="64"/>
                </a:lnTo>
                <a:lnTo>
                  <a:pt x="161" y="63"/>
                </a:lnTo>
                <a:lnTo>
                  <a:pt x="147" y="64"/>
                </a:lnTo>
                <a:lnTo>
                  <a:pt x="135" y="68"/>
                </a:lnTo>
                <a:lnTo>
                  <a:pt x="130" y="71"/>
                </a:lnTo>
                <a:lnTo>
                  <a:pt x="126" y="73"/>
                </a:lnTo>
                <a:lnTo>
                  <a:pt x="121" y="77"/>
                </a:lnTo>
                <a:lnTo>
                  <a:pt x="116" y="80"/>
                </a:lnTo>
                <a:lnTo>
                  <a:pt x="108" y="90"/>
                </a:lnTo>
                <a:lnTo>
                  <a:pt x="104" y="101"/>
                </a:lnTo>
                <a:lnTo>
                  <a:pt x="100" y="113"/>
                </a:lnTo>
                <a:lnTo>
                  <a:pt x="99" y="128"/>
                </a:lnTo>
                <a:lnTo>
                  <a:pt x="217" y="128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4597560" y="4867200"/>
            <a:ext cx="117360" cy="133560"/>
          </a:xfrm>
          <a:custGeom>
            <a:avLst/>
            <a:gdLst/>
            <a:ahLst/>
            <a:rect l="l" t="t" r="r" b="b"/>
            <a:pathLst>
              <a:path w="270" h="333">
                <a:moveTo>
                  <a:pt x="117" y="333"/>
                </a:moveTo>
                <a:lnTo>
                  <a:pt x="100" y="333"/>
                </a:lnTo>
                <a:lnTo>
                  <a:pt x="83" y="332"/>
                </a:lnTo>
                <a:lnTo>
                  <a:pt x="67" y="330"/>
                </a:lnTo>
                <a:lnTo>
                  <a:pt x="51" y="326"/>
                </a:lnTo>
                <a:lnTo>
                  <a:pt x="37" y="322"/>
                </a:lnTo>
                <a:lnTo>
                  <a:pt x="23" y="317"/>
                </a:lnTo>
                <a:lnTo>
                  <a:pt x="11" y="314"/>
                </a:lnTo>
                <a:lnTo>
                  <a:pt x="0" y="309"/>
                </a:lnTo>
                <a:lnTo>
                  <a:pt x="0" y="225"/>
                </a:lnTo>
                <a:lnTo>
                  <a:pt x="7" y="225"/>
                </a:lnTo>
                <a:lnTo>
                  <a:pt x="16" y="231"/>
                </a:lnTo>
                <a:lnTo>
                  <a:pt x="25" y="237"/>
                </a:lnTo>
                <a:lnTo>
                  <a:pt x="34" y="243"/>
                </a:lnTo>
                <a:lnTo>
                  <a:pt x="49" y="250"/>
                </a:lnTo>
                <a:lnTo>
                  <a:pt x="64" y="256"/>
                </a:lnTo>
                <a:lnTo>
                  <a:pt x="81" y="261"/>
                </a:lnTo>
                <a:lnTo>
                  <a:pt x="89" y="264"/>
                </a:lnTo>
                <a:lnTo>
                  <a:pt x="98" y="265"/>
                </a:lnTo>
                <a:lnTo>
                  <a:pt x="108" y="266"/>
                </a:lnTo>
                <a:lnTo>
                  <a:pt x="117" y="266"/>
                </a:lnTo>
                <a:lnTo>
                  <a:pt x="128" y="266"/>
                </a:lnTo>
                <a:lnTo>
                  <a:pt x="137" y="265"/>
                </a:lnTo>
                <a:lnTo>
                  <a:pt x="147" y="263"/>
                </a:lnTo>
                <a:lnTo>
                  <a:pt x="154" y="260"/>
                </a:lnTo>
                <a:lnTo>
                  <a:pt x="161" y="256"/>
                </a:lnTo>
                <a:lnTo>
                  <a:pt x="166" y="252"/>
                </a:lnTo>
                <a:lnTo>
                  <a:pt x="170" y="245"/>
                </a:lnTo>
                <a:lnTo>
                  <a:pt x="170" y="239"/>
                </a:lnTo>
                <a:lnTo>
                  <a:pt x="170" y="234"/>
                </a:lnTo>
                <a:lnTo>
                  <a:pt x="169" y="230"/>
                </a:lnTo>
                <a:lnTo>
                  <a:pt x="166" y="226"/>
                </a:lnTo>
                <a:lnTo>
                  <a:pt x="163" y="222"/>
                </a:lnTo>
                <a:lnTo>
                  <a:pt x="159" y="220"/>
                </a:lnTo>
                <a:lnTo>
                  <a:pt x="153" y="217"/>
                </a:lnTo>
                <a:lnTo>
                  <a:pt x="144" y="215"/>
                </a:lnTo>
                <a:lnTo>
                  <a:pt x="135" y="212"/>
                </a:lnTo>
                <a:lnTo>
                  <a:pt x="122" y="209"/>
                </a:lnTo>
                <a:lnTo>
                  <a:pt x="106" y="206"/>
                </a:lnTo>
                <a:lnTo>
                  <a:pt x="91" y="203"/>
                </a:lnTo>
                <a:lnTo>
                  <a:pt x="76" y="199"/>
                </a:lnTo>
                <a:lnTo>
                  <a:pt x="59" y="192"/>
                </a:lnTo>
                <a:lnTo>
                  <a:pt x="43" y="184"/>
                </a:lnTo>
                <a:lnTo>
                  <a:pt x="37" y="179"/>
                </a:lnTo>
                <a:lnTo>
                  <a:pt x="31" y="175"/>
                </a:lnTo>
                <a:lnTo>
                  <a:pt x="25" y="170"/>
                </a:lnTo>
                <a:lnTo>
                  <a:pt x="20" y="165"/>
                </a:lnTo>
                <a:lnTo>
                  <a:pt x="16" y="159"/>
                </a:lnTo>
                <a:lnTo>
                  <a:pt x="12" y="153"/>
                </a:lnTo>
                <a:lnTo>
                  <a:pt x="9" y="145"/>
                </a:lnTo>
                <a:lnTo>
                  <a:pt x="6" y="138"/>
                </a:lnTo>
                <a:lnTo>
                  <a:pt x="4" y="131"/>
                </a:lnTo>
                <a:lnTo>
                  <a:pt x="3" y="122"/>
                </a:lnTo>
                <a:lnTo>
                  <a:pt x="1" y="113"/>
                </a:lnTo>
                <a:lnTo>
                  <a:pt x="1" y="105"/>
                </a:lnTo>
                <a:lnTo>
                  <a:pt x="1" y="94"/>
                </a:lnTo>
                <a:lnTo>
                  <a:pt x="4" y="84"/>
                </a:lnTo>
                <a:lnTo>
                  <a:pt x="6" y="74"/>
                </a:lnTo>
                <a:lnTo>
                  <a:pt x="11" y="65"/>
                </a:lnTo>
                <a:lnTo>
                  <a:pt x="16" y="56"/>
                </a:lnTo>
                <a:lnTo>
                  <a:pt x="23" y="48"/>
                </a:lnTo>
                <a:lnTo>
                  <a:pt x="31" y="39"/>
                </a:lnTo>
                <a:lnTo>
                  <a:pt x="39" y="32"/>
                </a:lnTo>
                <a:lnTo>
                  <a:pt x="49" y="24"/>
                </a:lnTo>
                <a:lnTo>
                  <a:pt x="61" y="18"/>
                </a:lnTo>
                <a:lnTo>
                  <a:pt x="73" y="13"/>
                </a:lnTo>
                <a:lnTo>
                  <a:pt x="86" y="8"/>
                </a:lnTo>
                <a:lnTo>
                  <a:pt x="100" y="5"/>
                </a:lnTo>
                <a:lnTo>
                  <a:pt x="115" y="2"/>
                </a:lnTo>
                <a:lnTo>
                  <a:pt x="132" y="1"/>
                </a:lnTo>
                <a:lnTo>
                  <a:pt x="149" y="0"/>
                </a:lnTo>
                <a:lnTo>
                  <a:pt x="165" y="1"/>
                </a:lnTo>
                <a:lnTo>
                  <a:pt x="181" y="2"/>
                </a:lnTo>
                <a:lnTo>
                  <a:pt x="196" y="4"/>
                </a:lnTo>
                <a:lnTo>
                  <a:pt x="210" y="7"/>
                </a:lnTo>
                <a:lnTo>
                  <a:pt x="222" y="11"/>
                </a:lnTo>
                <a:lnTo>
                  <a:pt x="236" y="15"/>
                </a:lnTo>
                <a:lnTo>
                  <a:pt x="247" y="18"/>
                </a:lnTo>
                <a:lnTo>
                  <a:pt x="257" y="23"/>
                </a:lnTo>
                <a:lnTo>
                  <a:pt x="257" y="102"/>
                </a:lnTo>
                <a:lnTo>
                  <a:pt x="249" y="102"/>
                </a:lnTo>
                <a:lnTo>
                  <a:pt x="242" y="98"/>
                </a:lnTo>
                <a:lnTo>
                  <a:pt x="232" y="93"/>
                </a:lnTo>
                <a:lnTo>
                  <a:pt x="222" y="87"/>
                </a:lnTo>
                <a:lnTo>
                  <a:pt x="211" y="81"/>
                </a:lnTo>
                <a:lnTo>
                  <a:pt x="198" y="76"/>
                </a:lnTo>
                <a:lnTo>
                  <a:pt x="183" y="72"/>
                </a:lnTo>
                <a:lnTo>
                  <a:pt x="169" y="68"/>
                </a:lnTo>
                <a:lnTo>
                  <a:pt x="153" y="68"/>
                </a:lnTo>
                <a:lnTo>
                  <a:pt x="142" y="68"/>
                </a:lnTo>
                <a:lnTo>
                  <a:pt x="132" y="70"/>
                </a:lnTo>
                <a:lnTo>
                  <a:pt x="124" y="72"/>
                </a:lnTo>
                <a:lnTo>
                  <a:pt x="116" y="76"/>
                </a:lnTo>
                <a:lnTo>
                  <a:pt x="110" y="79"/>
                </a:lnTo>
                <a:lnTo>
                  <a:pt x="105" y="84"/>
                </a:lnTo>
                <a:lnTo>
                  <a:pt x="103" y="89"/>
                </a:lnTo>
                <a:lnTo>
                  <a:pt x="102" y="95"/>
                </a:lnTo>
                <a:lnTo>
                  <a:pt x="102" y="100"/>
                </a:lnTo>
                <a:lnTo>
                  <a:pt x="103" y="104"/>
                </a:lnTo>
                <a:lnTo>
                  <a:pt x="105" y="109"/>
                </a:lnTo>
                <a:lnTo>
                  <a:pt x="109" y="111"/>
                </a:lnTo>
                <a:lnTo>
                  <a:pt x="114" y="115"/>
                </a:lnTo>
                <a:lnTo>
                  <a:pt x="120" y="117"/>
                </a:lnTo>
                <a:lnTo>
                  <a:pt x="130" y="121"/>
                </a:lnTo>
                <a:lnTo>
                  <a:pt x="141" y="123"/>
                </a:lnTo>
                <a:lnTo>
                  <a:pt x="154" y="127"/>
                </a:lnTo>
                <a:lnTo>
                  <a:pt x="170" y="129"/>
                </a:lnTo>
                <a:lnTo>
                  <a:pt x="186" y="133"/>
                </a:lnTo>
                <a:lnTo>
                  <a:pt x="202" y="138"/>
                </a:lnTo>
                <a:lnTo>
                  <a:pt x="218" y="144"/>
                </a:lnTo>
                <a:lnTo>
                  <a:pt x="231" y="151"/>
                </a:lnTo>
                <a:lnTo>
                  <a:pt x="243" y="160"/>
                </a:lnTo>
                <a:lnTo>
                  <a:pt x="253" y="170"/>
                </a:lnTo>
                <a:lnTo>
                  <a:pt x="257" y="176"/>
                </a:lnTo>
                <a:lnTo>
                  <a:pt x="260" y="182"/>
                </a:lnTo>
                <a:lnTo>
                  <a:pt x="264" y="188"/>
                </a:lnTo>
                <a:lnTo>
                  <a:pt x="266" y="194"/>
                </a:lnTo>
                <a:lnTo>
                  <a:pt x="269" y="210"/>
                </a:lnTo>
                <a:lnTo>
                  <a:pt x="270" y="226"/>
                </a:lnTo>
                <a:lnTo>
                  <a:pt x="270" y="237"/>
                </a:lnTo>
                <a:lnTo>
                  <a:pt x="268" y="248"/>
                </a:lnTo>
                <a:lnTo>
                  <a:pt x="265" y="259"/>
                </a:lnTo>
                <a:lnTo>
                  <a:pt x="260" y="269"/>
                </a:lnTo>
                <a:lnTo>
                  <a:pt x="254" y="278"/>
                </a:lnTo>
                <a:lnTo>
                  <a:pt x="247" y="287"/>
                </a:lnTo>
                <a:lnTo>
                  <a:pt x="240" y="295"/>
                </a:lnTo>
                <a:lnTo>
                  <a:pt x="231" y="303"/>
                </a:lnTo>
                <a:lnTo>
                  <a:pt x="220" y="309"/>
                </a:lnTo>
                <a:lnTo>
                  <a:pt x="209" y="316"/>
                </a:lnTo>
                <a:lnTo>
                  <a:pt x="196" y="321"/>
                </a:lnTo>
                <a:lnTo>
                  <a:pt x="183" y="326"/>
                </a:lnTo>
                <a:lnTo>
                  <a:pt x="169" y="330"/>
                </a:lnTo>
                <a:lnTo>
                  <a:pt x="153" y="332"/>
                </a:lnTo>
                <a:lnTo>
                  <a:pt x="136" y="333"/>
                </a:lnTo>
                <a:lnTo>
                  <a:pt x="117" y="333"/>
                </a:lnTo>
                <a:close/>
              </a:path>
            </a:pathLst>
          </a:custGeom>
          <a:solidFill>
            <a:srgbClr val="99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2495520" y="5681520"/>
            <a:ext cx="133560" cy="168480"/>
          </a:xfrm>
          <a:custGeom>
            <a:avLst/>
            <a:gdLst/>
            <a:ahLst/>
            <a:rect l="l" t="t" r="r" b="b"/>
            <a:pathLst>
              <a:path w="307" h="427">
                <a:moveTo>
                  <a:pt x="307" y="427"/>
                </a:moveTo>
                <a:lnTo>
                  <a:pt x="0" y="427"/>
                </a:lnTo>
                <a:lnTo>
                  <a:pt x="0" y="359"/>
                </a:lnTo>
                <a:lnTo>
                  <a:pt x="19" y="343"/>
                </a:lnTo>
                <a:lnTo>
                  <a:pt x="36" y="329"/>
                </a:lnTo>
                <a:lnTo>
                  <a:pt x="53" y="314"/>
                </a:lnTo>
                <a:lnTo>
                  <a:pt x="69" y="300"/>
                </a:lnTo>
                <a:lnTo>
                  <a:pt x="85" y="287"/>
                </a:lnTo>
                <a:lnTo>
                  <a:pt x="99" y="274"/>
                </a:lnTo>
                <a:lnTo>
                  <a:pt x="112" y="260"/>
                </a:lnTo>
                <a:lnTo>
                  <a:pt x="124" y="248"/>
                </a:lnTo>
                <a:lnTo>
                  <a:pt x="139" y="232"/>
                </a:lnTo>
                <a:lnTo>
                  <a:pt x="151" y="217"/>
                </a:lnTo>
                <a:lnTo>
                  <a:pt x="161" y="204"/>
                </a:lnTo>
                <a:lnTo>
                  <a:pt x="169" y="192"/>
                </a:lnTo>
                <a:lnTo>
                  <a:pt x="176" y="179"/>
                </a:lnTo>
                <a:lnTo>
                  <a:pt x="179" y="166"/>
                </a:lnTo>
                <a:lnTo>
                  <a:pt x="182" y="154"/>
                </a:lnTo>
                <a:lnTo>
                  <a:pt x="183" y="140"/>
                </a:lnTo>
                <a:lnTo>
                  <a:pt x="182" y="127"/>
                </a:lnTo>
                <a:lnTo>
                  <a:pt x="178" y="115"/>
                </a:lnTo>
                <a:lnTo>
                  <a:pt x="176" y="110"/>
                </a:lnTo>
                <a:lnTo>
                  <a:pt x="173" y="105"/>
                </a:lnTo>
                <a:lnTo>
                  <a:pt x="169" y="100"/>
                </a:lnTo>
                <a:lnTo>
                  <a:pt x="166" y="96"/>
                </a:lnTo>
                <a:lnTo>
                  <a:pt x="161" y="93"/>
                </a:lnTo>
                <a:lnTo>
                  <a:pt x="156" y="89"/>
                </a:lnTo>
                <a:lnTo>
                  <a:pt x="150" y="87"/>
                </a:lnTo>
                <a:lnTo>
                  <a:pt x="145" y="84"/>
                </a:lnTo>
                <a:lnTo>
                  <a:pt x="132" y="82"/>
                </a:lnTo>
                <a:lnTo>
                  <a:pt x="117" y="81"/>
                </a:lnTo>
                <a:lnTo>
                  <a:pt x="101" y="82"/>
                </a:lnTo>
                <a:lnTo>
                  <a:pt x="86" y="84"/>
                </a:lnTo>
                <a:lnTo>
                  <a:pt x="72" y="89"/>
                </a:lnTo>
                <a:lnTo>
                  <a:pt x="57" y="95"/>
                </a:lnTo>
                <a:lnTo>
                  <a:pt x="44" y="101"/>
                </a:lnTo>
                <a:lnTo>
                  <a:pt x="33" y="107"/>
                </a:lnTo>
                <a:lnTo>
                  <a:pt x="24" y="114"/>
                </a:lnTo>
                <a:lnTo>
                  <a:pt x="18" y="118"/>
                </a:lnTo>
                <a:lnTo>
                  <a:pt x="9" y="118"/>
                </a:lnTo>
                <a:lnTo>
                  <a:pt x="9" y="27"/>
                </a:lnTo>
                <a:lnTo>
                  <a:pt x="19" y="22"/>
                </a:lnTo>
                <a:lnTo>
                  <a:pt x="33" y="18"/>
                </a:lnTo>
                <a:lnTo>
                  <a:pt x="47" y="13"/>
                </a:lnTo>
                <a:lnTo>
                  <a:pt x="66" y="10"/>
                </a:lnTo>
                <a:lnTo>
                  <a:pt x="84" y="5"/>
                </a:lnTo>
                <a:lnTo>
                  <a:pt x="102" y="2"/>
                </a:lnTo>
                <a:lnTo>
                  <a:pt x="121" y="1"/>
                </a:lnTo>
                <a:lnTo>
                  <a:pt x="138" y="0"/>
                </a:lnTo>
                <a:lnTo>
                  <a:pt x="156" y="1"/>
                </a:lnTo>
                <a:lnTo>
                  <a:pt x="173" y="2"/>
                </a:lnTo>
                <a:lnTo>
                  <a:pt x="189" y="5"/>
                </a:lnTo>
                <a:lnTo>
                  <a:pt x="204" y="8"/>
                </a:lnTo>
                <a:lnTo>
                  <a:pt x="217" y="13"/>
                </a:lnTo>
                <a:lnTo>
                  <a:pt x="229" y="19"/>
                </a:lnTo>
                <a:lnTo>
                  <a:pt x="240" y="26"/>
                </a:lnTo>
                <a:lnTo>
                  <a:pt x="250" y="34"/>
                </a:lnTo>
                <a:lnTo>
                  <a:pt x="260" y="43"/>
                </a:lnTo>
                <a:lnTo>
                  <a:pt x="267" y="51"/>
                </a:lnTo>
                <a:lnTo>
                  <a:pt x="275" y="62"/>
                </a:lnTo>
                <a:lnTo>
                  <a:pt x="279" y="73"/>
                </a:lnTo>
                <a:lnTo>
                  <a:pt x="283" y="85"/>
                </a:lnTo>
                <a:lnTo>
                  <a:pt x="287" y="99"/>
                </a:lnTo>
                <a:lnTo>
                  <a:pt x="288" y="112"/>
                </a:lnTo>
                <a:lnTo>
                  <a:pt x="289" y="127"/>
                </a:lnTo>
                <a:lnTo>
                  <a:pt x="288" y="145"/>
                </a:lnTo>
                <a:lnTo>
                  <a:pt x="284" y="164"/>
                </a:lnTo>
                <a:lnTo>
                  <a:pt x="279" y="182"/>
                </a:lnTo>
                <a:lnTo>
                  <a:pt x="272" y="199"/>
                </a:lnTo>
                <a:lnTo>
                  <a:pt x="261" y="217"/>
                </a:lnTo>
                <a:lnTo>
                  <a:pt x="249" y="237"/>
                </a:lnTo>
                <a:lnTo>
                  <a:pt x="233" y="256"/>
                </a:lnTo>
                <a:lnTo>
                  <a:pt x="213" y="276"/>
                </a:lnTo>
                <a:lnTo>
                  <a:pt x="201" y="288"/>
                </a:lnTo>
                <a:lnTo>
                  <a:pt x="189" y="299"/>
                </a:lnTo>
                <a:lnTo>
                  <a:pt x="177" y="310"/>
                </a:lnTo>
                <a:lnTo>
                  <a:pt x="165" y="320"/>
                </a:lnTo>
                <a:lnTo>
                  <a:pt x="144" y="337"/>
                </a:lnTo>
                <a:lnTo>
                  <a:pt x="130" y="348"/>
                </a:lnTo>
                <a:lnTo>
                  <a:pt x="307" y="348"/>
                </a:lnTo>
                <a:lnTo>
                  <a:pt x="307" y="4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2646360" y="5681520"/>
            <a:ext cx="141120" cy="173160"/>
          </a:xfrm>
          <a:custGeom>
            <a:avLst/>
            <a:gdLst/>
            <a:ahLst/>
            <a:rect l="l" t="t" r="r" b="b"/>
            <a:pathLst>
              <a:path w="324" h="436">
                <a:moveTo>
                  <a:pt x="324" y="217"/>
                </a:moveTo>
                <a:lnTo>
                  <a:pt x="323" y="244"/>
                </a:lnTo>
                <a:lnTo>
                  <a:pt x="322" y="269"/>
                </a:lnTo>
                <a:lnTo>
                  <a:pt x="319" y="292"/>
                </a:lnTo>
                <a:lnTo>
                  <a:pt x="316" y="313"/>
                </a:lnTo>
                <a:lnTo>
                  <a:pt x="309" y="332"/>
                </a:lnTo>
                <a:lnTo>
                  <a:pt x="303" y="350"/>
                </a:lnTo>
                <a:lnTo>
                  <a:pt x="296" y="366"/>
                </a:lnTo>
                <a:lnTo>
                  <a:pt x="287" y="381"/>
                </a:lnTo>
                <a:lnTo>
                  <a:pt x="276" y="393"/>
                </a:lnTo>
                <a:lnTo>
                  <a:pt x="265" y="404"/>
                </a:lnTo>
                <a:lnTo>
                  <a:pt x="252" y="414"/>
                </a:lnTo>
                <a:lnTo>
                  <a:pt x="237" y="423"/>
                </a:lnTo>
                <a:lnTo>
                  <a:pt x="221" y="429"/>
                </a:lnTo>
                <a:lnTo>
                  <a:pt x="203" y="432"/>
                </a:lnTo>
                <a:lnTo>
                  <a:pt x="184" y="435"/>
                </a:lnTo>
                <a:lnTo>
                  <a:pt x="163" y="436"/>
                </a:lnTo>
                <a:lnTo>
                  <a:pt x="141" y="435"/>
                </a:lnTo>
                <a:lnTo>
                  <a:pt x="121" y="432"/>
                </a:lnTo>
                <a:lnTo>
                  <a:pt x="104" y="429"/>
                </a:lnTo>
                <a:lnTo>
                  <a:pt x="87" y="423"/>
                </a:lnTo>
                <a:lnTo>
                  <a:pt x="72" y="414"/>
                </a:lnTo>
                <a:lnTo>
                  <a:pt x="60" y="404"/>
                </a:lnTo>
                <a:lnTo>
                  <a:pt x="48" y="393"/>
                </a:lnTo>
                <a:lnTo>
                  <a:pt x="37" y="380"/>
                </a:lnTo>
                <a:lnTo>
                  <a:pt x="28" y="365"/>
                </a:lnTo>
                <a:lnTo>
                  <a:pt x="21" y="349"/>
                </a:lnTo>
                <a:lnTo>
                  <a:pt x="15" y="332"/>
                </a:lnTo>
                <a:lnTo>
                  <a:pt x="10" y="313"/>
                </a:lnTo>
                <a:lnTo>
                  <a:pt x="5" y="292"/>
                </a:lnTo>
                <a:lnTo>
                  <a:pt x="3" y="269"/>
                </a:lnTo>
                <a:lnTo>
                  <a:pt x="2" y="244"/>
                </a:lnTo>
                <a:lnTo>
                  <a:pt x="0" y="219"/>
                </a:lnTo>
                <a:lnTo>
                  <a:pt x="2" y="192"/>
                </a:lnTo>
                <a:lnTo>
                  <a:pt x="3" y="166"/>
                </a:lnTo>
                <a:lnTo>
                  <a:pt x="5" y="144"/>
                </a:lnTo>
                <a:lnTo>
                  <a:pt x="9" y="123"/>
                </a:lnTo>
                <a:lnTo>
                  <a:pt x="15" y="104"/>
                </a:lnTo>
                <a:lnTo>
                  <a:pt x="21" y="87"/>
                </a:lnTo>
                <a:lnTo>
                  <a:pt x="28" y="70"/>
                </a:lnTo>
                <a:lnTo>
                  <a:pt x="38" y="55"/>
                </a:lnTo>
                <a:lnTo>
                  <a:pt x="48" y="43"/>
                </a:lnTo>
                <a:lnTo>
                  <a:pt x="60" y="30"/>
                </a:lnTo>
                <a:lnTo>
                  <a:pt x="74" y="22"/>
                </a:lnTo>
                <a:lnTo>
                  <a:pt x="88" y="13"/>
                </a:lnTo>
                <a:lnTo>
                  <a:pt x="105" y="7"/>
                </a:lnTo>
                <a:lnTo>
                  <a:pt x="123" y="4"/>
                </a:lnTo>
                <a:lnTo>
                  <a:pt x="142" y="1"/>
                </a:lnTo>
                <a:lnTo>
                  <a:pt x="163" y="0"/>
                </a:lnTo>
                <a:lnTo>
                  <a:pt x="184" y="1"/>
                </a:lnTo>
                <a:lnTo>
                  <a:pt x="204" y="4"/>
                </a:lnTo>
                <a:lnTo>
                  <a:pt x="221" y="8"/>
                </a:lnTo>
                <a:lnTo>
                  <a:pt x="237" y="15"/>
                </a:lnTo>
                <a:lnTo>
                  <a:pt x="252" y="22"/>
                </a:lnTo>
                <a:lnTo>
                  <a:pt x="265" y="32"/>
                </a:lnTo>
                <a:lnTo>
                  <a:pt x="278" y="44"/>
                </a:lnTo>
                <a:lnTo>
                  <a:pt x="287" y="56"/>
                </a:lnTo>
                <a:lnTo>
                  <a:pt x="296" y="71"/>
                </a:lnTo>
                <a:lnTo>
                  <a:pt x="303" y="88"/>
                </a:lnTo>
                <a:lnTo>
                  <a:pt x="311" y="105"/>
                </a:lnTo>
                <a:lnTo>
                  <a:pt x="316" y="125"/>
                </a:lnTo>
                <a:lnTo>
                  <a:pt x="319" y="145"/>
                </a:lnTo>
                <a:lnTo>
                  <a:pt x="322" y="168"/>
                </a:lnTo>
                <a:lnTo>
                  <a:pt x="323" y="192"/>
                </a:lnTo>
                <a:lnTo>
                  <a:pt x="324" y="217"/>
                </a:lnTo>
                <a:close/>
                <a:moveTo>
                  <a:pt x="218" y="217"/>
                </a:moveTo>
                <a:lnTo>
                  <a:pt x="218" y="182"/>
                </a:lnTo>
                <a:lnTo>
                  <a:pt x="215" y="151"/>
                </a:lnTo>
                <a:lnTo>
                  <a:pt x="213" y="139"/>
                </a:lnTo>
                <a:lnTo>
                  <a:pt x="210" y="127"/>
                </a:lnTo>
                <a:lnTo>
                  <a:pt x="208" y="117"/>
                </a:lnTo>
                <a:lnTo>
                  <a:pt x="206" y="109"/>
                </a:lnTo>
                <a:lnTo>
                  <a:pt x="202" y="101"/>
                </a:lnTo>
                <a:lnTo>
                  <a:pt x="198" y="95"/>
                </a:lnTo>
                <a:lnTo>
                  <a:pt x="193" y="89"/>
                </a:lnTo>
                <a:lnTo>
                  <a:pt x="188" y="85"/>
                </a:lnTo>
                <a:lnTo>
                  <a:pt x="182" y="82"/>
                </a:lnTo>
                <a:lnTo>
                  <a:pt x="176" y="79"/>
                </a:lnTo>
                <a:lnTo>
                  <a:pt x="170" y="78"/>
                </a:lnTo>
                <a:lnTo>
                  <a:pt x="163" y="77"/>
                </a:lnTo>
                <a:lnTo>
                  <a:pt x="156" y="78"/>
                </a:lnTo>
                <a:lnTo>
                  <a:pt x="148" y="79"/>
                </a:lnTo>
                <a:lnTo>
                  <a:pt x="142" y="82"/>
                </a:lnTo>
                <a:lnTo>
                  <a:pt x="136" y="85"/>
                </a:lnTo>
                <a:lnTo>
                  <a:pt x="131" y="89"/>
                </a:lnTo>
                <a:lnTo>
                  <a:pt x="127" y="95"/>
                </a:lnTo>
                <a:lnTo>
                  <a:pt x="123" y="101"/>
                </a:lnTo>
                <a:lnTo>
                  <a:pt x="119" y="109"/>
                </a:lnTo>
                <a:lnTo>
                  <a:pt x="116" y="117"/>
                </a:lnTo>
                <a:lnTo>
                  <a:pt x="114" y="127"/>
                </a:lnTo>
                <a:lnTo>
                  <a:pt x="112" y="139"/>
                </a:lnTo>
                <a:lnTo>
                  <a:pt x="109" y="151"/>
                </a:lnTo>
                <a:lnTo>
                  <a:pt x="107" y="182"/>
                </a:lnTo>
                <a:lnTo>
                  <a:pt x="107" y="219"/>
                </a:lnTo>
                <a:lnTo>
                  <a:pt x="107" y="254"/>
                </a:lnTo>
                <a:lnTo>
                  <a:pt x="109" y="283"/>
                </a:lnTo>
                <a:lnTo>
                  <a:pt x="112" y="297"/>
                </a:lnTo>
                <a:lnTo>
                  <a:pt x="114" y="308"/>
                </a:lnTo>
                <a:lnTo>
                  <a:pt x="116" y="318"/>
                </a:lnTo>
                <a:lnTo>
                  <a:pt x="119" y="327"/>
                </a:lnTo>
                <a:lnTo>
                  <a:pt x="123" y="335"/>
                </a:lnTo>
                <a:lnTo>
                  <a:pt x="127" y="341"/>
                </a:lnTo>
                <a:lnTo>
                  <a:pt x="131" y="346"/>
                </a:lnTo>
                <a:lnTo>
                  <a:pt x="136" y="350"/>
                </a:lnTo>
                <a:lnTo>
                  <a:pt x="142" y="354"/>
                </a:lnTo>
                <a:lnTo>
                  <a:pt x="148" y="357"/>
                </a:lnTo>
                <a:lnTo>
                  <a:pt x="156" y="358"/>
                </a:lnTo>
                <a:lnTo>
                  <a:pt x="163" y="359"/>
                </a:lnTo>
                <a:lnTo>
                  <a:pt x="170" y="358"/>
                </a:lnTo>
                <a:lnTo>
                  <a:pt x="176" y="357"/>
                </a:lnTo>
                <a:lnTo>
                  <a:pt x="182" y="354"/>
                </a:lnTo>
                <a:lnTo>
                  <a:pt x="188" y="350"/>
                </a:lnTo>
                <a:lnTo>
                  <a:pt x="193" y="346"/>
                </a:lnTo>
                <a:lnTo>
                  <a:pt x="198" y="341"/>
                </a:lnTo>
                <a:lnTo>
                  <a:pt x="202" y="335"/>
                </a:lnTo>
                <a:lnTo>
                  <a:pt x="206" y="327"/>
                </a:lnTo>
                <a:lnTo>
                  <a:pt x="208" y="318"/>
                </a:lnTo>
                <a:lnTo>
                  <a:pt x="210" y="308"/>
                </a:lnTo>
                <a:lnTo>
                  <a:pt x="213" y="297"/>
                </a:lnTo>
                <a:lnTo>
                  <a:pt x="215" y="283"/>
                </a:lnTo>
                <a:lnTo>
                  <a:pt x="218" y="254"/>
                </a:lnTo>
                <a:lnTo>
                  <a:pt x="218" y="2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2805120" y="5681520"/>
            <a:ext cx="141120" cy="173160"/>
          </a:xfrm>
          <a:custGeom>
            <a:avLst/>
            <a:gdLst/>
            <a:ahLst/>
            <a:rect l="l" t="t" r="r" b="b"/>
            <a:pathLst>
              <a:path w="323" h="436">
                <a:moveTo>
                  <a:pt x="323" y="217"/>
                </a:moveTo>
                <a:lnTo>
                  <a:pt x="323" y="244"/>
                </a:lnTo>
                <a:lnTo>
                  <a:pt x="320" y="269"/>
                </a:lnTo>
                <a:lnTo>
                  <a:pt x="318" y="292"/>
                </a:lnTo>
                <a:lnTo>
                  <a:pt x="314" y="313"/>
                </a:lnTo>
                <a:lnTo>
                  <a:pt x="309" y="332"/>
                </a:lnTo>
                <a:lnTo>
                  <a:pt x="303" y="350"/>
                </a:lnTo>
                <a:lnTo>
                  <a:pt x="294" y="366"/>
                </a:lnTo>
                <a:lnTo>
                  <a:pt x="286" y="381"/>
                </a:lnTo>
                <a:lnTo>
                  <a:pt x="276" y="393"/>
                </a:lnTo>
                <a:lnTo>
                  <a:pt x="264" y="404"/>
                </a:lnTo>
                <a:lnTo>
                  <a:pt x="250" y="414"/>
                </a:lnTo>
                <a:lnTo>
                  <a:pt x="236" y="423"/>
                </a:lnTo>
                <a:lnTo>
                  <a:pt x="220" y="429"/>
                </a:lnTo>
                <a:lnTo>
                  <a:pt x="202" y="432"/>
                </a:lnTo>
                <a:lnTo>
                  <a:pt x="182" y="435"/>
                </a:lnTo>
                <a:lnTo>
                  <a:pt x="161" y="436"/>
                </a:lnTo>
                <a:lnTo>
                  <a:pt x="139" y="435"/>
                </a:lnTo>
                <a:lnTo>
                  <a:pt x="120" y="432"/>
                </a:lnTo>
                <a:lnTo>
                  <a:pt x="103" y="429"/>
                </a:lnTo>
                <a:lnTo>
                  <a:pt x="87" y="423"/>
                </a:lnTo>
                <a:lnTo>
                  <a:pt x="72" y="414"/>
                </a:lnTo>
                <a:lnTo>
                  <a:pt x="59" y="404"/>
                </a:lnTo>
                <a:lnTo>
                  <a:pt x="46" y="393"/>
                </a:lnTo>
                <a:lnTo>
                  <a:pt x="37" y="380"/>
                </a:lnTo>
                <a:lnTo>
                  <a:pt x="27" y="365"/>
                </a:lnTo>
                <a:lnTo>
                  <a:pt x="20" y="349"/>
                </a:lnTo>
                <a:lnTo>
                  <a:pt x="13" y="332"/>
                </a:lnTo>
                <a:lnTo>
                  <a:pt x="9" y="313"/>
                </a:lnTo>
                <a:lnTo>
                  <a:pt x="5" y="292"/>
                </a:lnTo>
                <a:lnTo>
                  <a:pt x="1" y="269"/>
                </a:lnTo>
                <a:lnTo>
                  <a:pt x="0" y="244"/>
                </a:lnTo>
                <a:lnTo>
                  <a:pt x="0" y="219"/>
                </a:lnTo>
                <a:lnTo>
                  <a:pt x="0" y="192"/>
                </a:lnTo>
                <a:lnTo>
                  <a:pt x="1" y="166"/>
                </a:lnTo>
                <a:lnTo>
                  <a:pt x="5" y="144"/>
                </a:lnTo>
                <a:lnTo>
                  <a:pt x="9" y="123"/>
                </a:lnTo>
                <a:lnTo>
                  <a:pt x="13" y="104"/>
                </a:lnTo>
                <a:lnTo>
                  <a:pt x="20" y="87"/>
                </a:lnTo>
                <a:lnTo>
                  <a:pt x="28" y="70"/>
                </a:lnTo>
                <a:lnTo>
                  <a:pt x="37" y="55"/>
                </a:lnTo>
                <a:lnTo>
                  <a:pt x="48" y="43"/>
                </a:lnTo>
                <a:lnTo>
                  <a:pt x="59" y="30"/>
                </a:lnTo>
                <a:lnTo>
                  <a:pt x="72" y="22"/>
                </a:lnTo>
                <a:lnTo>
                  <a:pt x="88" y="13"/>
                </a:lnTo>
                <a:lnTo>
                  <a:pt x="104" y="7"/>
                </a:lnTo>
                <a:lnTo>
                  <a:pt x="121" y="4"/>
                </a:lnTo>
                <a:lnTo>
                  <a:pt x="141" y="1"/>
                </a:lnTo>
                <a:lnTo>
                  <a:pt x="161" y="0"/>
                </a:lnTo>
                <a:lnTo>
                  <a:pt x="183" y="1"/>
                </a:lnTo>
                <a:lnTo>
                  <a:pt x="203" y="4"/>
                </a:lnTo>
                <a:lnTo>
                  <a:pt x="220" y="8"/>
                </a:lnTo>
                <a:lnTo>
                  <a:pt x="237" y="15"/>
                </a:lnTo>
                <a:lnTo>
                  <a:pt x="250" y="22"/>
                </a:lnTo>
                <a:lnTo>
                  <a:pt x="264" y="32"/>
                </a:lnTo>
                <a:lnTo>
                  <a:pt x="276" y="44"/>
                </a:lnTo>
                <a:lnTo>
                  <a:pt x="286" y="56"/>
                </a:lnTo>
                <a:lnTo>
                  <a:pt x="296" y="71"/>
                </a:lnTo>
                <a:lnTo>
                  <a:pt x="303" y="88"/>
                </a:lnTo>
                <a:lnTo>
                  <a:pt x="309" y="105"/>
                </a:lnTo>
                <a:lnTo>
                  <a:pt x="314" y="125"/>
                </a:lnTo>
                <a:lnTo>
                  <a:pt x="318" y="145"/>
                </a:lnTo>
                <a:lnTo>
                  <a:pt x="320" y="168"/>
                </a:lnTo>
                <a:lnTo>
                  <a:pt x="323" y="192"/>
                </a:lnTo>
                <a:lnTo>
                  <a:pt x="323" y="217"/>
                </a:lnTo>
                <a:close/>
                <a:moveTo>
                  <a:pt x="217" y="217"/>
                </a:moveTo>
                <a:lnTo>
                  <a:pt x="216" y="182"/>
                </a:lnTo>
                <a:lnTo>
                  <a:pt x="214" y="151"/>
                </a:lnTo>
                <a:lnTo>
                  <a:pt x="211" y="139"/>
                </a:lnTo>
                <a:lnTo>
                  <a:pt x="210" y="127"/>
                </a:lnTo>
                <a:lnTo>
                  <a:pt x="208" y="117"/>
                </a:lnTo>
                <a:lnTo>
                  <a:pt x="204" y="109"/>
                </a:lnTo>
                <a:lnTo>
                  <a:pt x="200" y="101"/>
                </a:lnTo>
                <a:lnTo>
                  <a:pt x="197" y="95"/>
                </a:lnTo>
                <a:lnTo>
                  <a:pt x="192" y="89"/>
                </a:lnTo>
                <a:lnTo>
                  <a:pt x="187" y="85"/>
                </a:lnTo>
                <a:lnTo>
                  <a:pt x="181" y="82"/>
                </a:lnTo>
                <a:lnTo>
                  <a:pt x="175" y="79"/>
                </a:lnTo>
                <a:lnTo>
                  <a:pt x="169" y="78"/>
                </a:lnTo>
                <a:lnTo>
                  <a:pt x="161" y="77"/>
                </a:lnTo>
                <a:lnTo>
                  <a:pt x="154" y="78"/>
                </a:lnTo>
                <a:lnTo>
                  <a:pt x="147" y="79"/>
                </a:lnTo>
                <a:lnTo>
                  <a:pt x="141" y="82"/>
                </a:lnTo>
                <a:lnTo>
                  <a:pt x="136" y="85"/>
                </a:lnTo>
                <a:lnTo>
                  <a:pt x="131" y="89"/>
                </a:lnTo>
                <a:lnTo>
                  <a:pt x="126" y="95"/>
                </a:lnTo>
                <a:lnTo>
                  <a:pt x="122" y="101"/>
                </a:lnTo>
                <a:lnTo>
                  <a:pt x="119" y="109"/>
                </a:lnTo>
                <a:lnTo>
                  <a:pt x="115" y="117"/>
                </a:lnTo>
                <a:lnTo>
                  <a:pt x="112" y="127"/>
                </a:lnTo>
                <a:lnTo>
                  <a:pt x="110" y="139"/>
                </a:lnTo>
                <a:lnTo>
                  <a:pt x="109" y="151"/>
                </a:lnTo>
                <a:lnTo>
                  <a:pt x="106" y="182"/>
                </a:lnTo>
                <a:lnTo>
                  <a:pt x="105" y="219"/>
                </a:lnTo>
                <a:lnTo>
                  <a:pt x="106" y="254"/>
                </a:lnTo>
                <a:lnTo>
                  <a:pt x="109" y="283"/>
                </a:lnTo>
                <a:lnTo>
                  <a:pt x="110" y="297"/>
                </a:lnTo>
                <a:lnTo>
                  <a:pt x="112" y="308"/>
                </a:lnTo>
                <a:lnTo>
                  <a:pt x="115" y="318"/>
                </a:lnTo>
                <a:lnTo>
                  <a:pt x="119" y="327"/>
                </a:lnTo>
                <a:lnTo>
                  <a:pt x="122" y="335"/>
                </a:lnTo>
                <a:lnTo>
                  <a:pt x="126" y="341"/>
                </a:lnTo>
                <a:lnTo>
                  <a:pt x="131" y="346"/>
                </a:lnTo>
                <a:lnTo>
                  <a:pt x="136" y="350"/>
                </a:lnTo>
                <a:lnTo>
                  <a:pt x="141" y="354"/>
                </a:lnTo>
                <a:lnTo>
                  <a:pt x="147" y="357"/>
                </a:lnTo>
                <a:lnTo>
                  <a:pt x="154" y="358"/>
                </a:lnTo>
                <a:lnTo>
                  <a:pt x="161" y="359"/>
                </a:lnTo>
                <a:lnTo>
                  <a:pt x="169" y="358"/>
                </a:lnTo>
                <a:lnTo>
                  <a:pt x="175" y="357"/>
                </a:lnTo>
                <a:lnTo>
                  <a:pt x="181" y="354"/>
                </a:lnTo>
                <a:lnTo>
                  <a:pt x="187" y="350"/>
                </a:lnTo>
                <a:lnTo>
                  <a:pt x="192" y="346"/>
                </a:lnTo>
                <a:lnTo>
                  <a:pt x="197" y="341"/>
                </a:lnTo>
                <a:lnTo>
                  <a:pt x="200" y="335"/>
                </a:lnTo>
                <a:lnTo>
                  <a:pt x="204" y="327"/>
                </a:lnTo>
                <a:lnTo>
                  <a:pt x="207" y="318"/>
                </a:lnTo>
                <a:lnTo>
                  <a:pt x="210" y="308"/>
                </a:lnTo>
                <a:lnTo>
                  <a:pt x="211" y="297"/>
                </a:lnTo>
                <a:lnTo>
                  <a:pt x="214" y="283"/>
                </a:lnTo>
                <a:lnTo>
                  <a:pt x="216" y="254"/>
                </a:lnTo>
                <a:lnTo>
                  <a:pt x="217" y="2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2975040" y="5681520"/>
            <a:ext cx="131760" cy="168480"/>
          </a:xfrm>
          <a:custGeom>
            <a:avLst/>
            <a:gdLst/>
            <a:ahLst/>
            <a:rect l="l" t="t" r="r" b="b"/>
            <a:pathLst>
              <a:path w="308" h="427">
                <a:moveTo>
                  <a:pt x="308" y="427"/>
                </a:moveTo>
                <a:lnTo>
                  <a:pt x="0" y="427"/>
                </a:lnTo>
                <a:lnTo>
                  <a:pt x="0" y="359"/>
                </a:lnTo>
                <a:lnTo>
                  <a:pt x="19" y="343"/>
                </a:lnTo>
                <a:lnTo>
                  <a:pt x="37" y="329"/>
                </a:lnTo>
                <a:lnTo>
                  <a:pt x="54" y="314"/>
                </a:lnTo>
                <a:lnTo>
                  <a:pt x="70" y="300"/>
                </a:lnTo>
                <a:lnTo>
                  <a:pt x="85" y="287"/>
                </a:lnTo>
                <a:lnTo>
                  <a:pt x="99" y="274"/>
                </a:lnTo>
                <a:lnTo>
                  <a:pt x="113" y="260"/>
                </a:lnTo>
                <a:lnTo>
                  <a:pt x="125" y="248"/>
                </a:lnTo>
                <a:lnTo>
                  <a:pt x="140" y="232"/>
                </a:lnTo>
                <a:lnTo>
                  <a:pt x="152" y="217"/>
                </a:lnTo>
                <a:lnTo>
                  <a:pt x="162" y="204"/>
                </a:lnTo>
                <a:lnTo>
                  <a:pt x="169" y="192"/>
                </a:lnTo>
                <a:lnTo>
                  <a:pt x="175" y="179"/>
                </a:lnTo>
                <a:lnTo>
                  <a:pt x="180" y="166"/>
                </a:lnTo>
                <a:lnTo>
                  <a:pt x="182" y="154"/>
                </a:lnTo>
                <a:lnTo>
                  <a:pt x="184" y="140"/>
                </a:lnTo>
                <a:lnTo>
                  <a:pt x="182" y="127"/>
                </a:lnTo>
                <a:lnTo>
                  <a:pt x="179" y="115"/>
                </a:lnTo>
                <a:lnTo>
                  <a:pt x="176" y="110"/>
                </a:lnTo>
                <a:lnTo>
                  <a:pt x="174" y="105"/>
                </a:lnTo>
                <a:lnTo>
                  <a:pt x="170" y="100"/>
                </a:lnTo>
                <a:lnTo>
                  <a:pt x="165" y="96"/>
                </a:lnTo>
                <a:lnTo>
                  <a:pt x="162" y="93"/>
                </a:lnTo>
                <a:lnTo>
                  <a:pt x="157" y="89"/>
                </a:lnTo>
                <a:lnTo>
                  <a:pt x="151" y="87"/>
                </a:lnTo>
                <a:lnTo>
                  <a:pt x="144" y="84"/>
                </a:lnTo>
                <a:lnTo>
                  <a:pt x="132" y="82"/>
                </a:lnTo>
                <a:lnTo>
                  <a:pt x="118" y="81"/>
                </a:lnTo>
                <a:lnTo>
                  <a:pt x="102" y="82"/>
                </a:lnTo>
                <a:lnTo>
                  <a:pt x="87" y="84"/>
                </a:lnTo>
                <a:lnTo>
                  <a:pt x="72" y="89"/>
                </a:lnTo>
                <a:lnTo>
                  <a:pt x="58" y="95"/>
                </a:lnTo>
                <a:lnTo>
                  <a:pt x="44" y="101"/>
                </a:lnTo>
                <a:lnTo>
                  <a:pt x="33" y="107"/>
                </a:lnTo>
                <a:lnTo>
                  <a:pt x="25" y="114"/>
                </a:lnTo>
                <a:lnTo>
                  <a:pt x="19" y="118"/>
                </a:lnTo>
                <a:lnTo>
                  <a:pt x="10" y="118"/>
                </a:lnTo>
                <a:lnTo>
                  <a:pt x="10" y="27"/>
                </a:lnTo>
                <a:lnTo>
                  <a:pt x="20" y="22"/>
                </a:lnTo>
                <a:lnTo>
                  <a:pt x="33" y="18"/>
                </a:lnTo>
                <a:lnTo>
                  <a:pt x="48" y="13"/>
                </a:lnTo>
                <a:lnTo>
                  <a:pt x="65" y="10"/>
                </a:lnTo>
                <a:lnTo>
                  <a:pt x="85" y="5"/>
                </a:lnTo>
                <a:lnTo>
                  <a:pt x="103" y="2"/>
                </a:lnTo>
                <a:lnTo>
                  <a:pt x="120" y="1"/>
                </a:lnTo>
                <a:lnTo>
                  <a:pt x="138" y="0"/>
                </a:lnTo>
                <a:lnTo>
                  <a:pt x="157" y="1"/>
                </a:lnTo>
                <a:lnTo>
                  <a:pt x="173" y="2"/>
                </a:lnTo>
                <a:lnTo>
                  <a:pt x="188" y="5"/>
                </a:lnTo>
                <a:lnTo>
                  <a:pt x="203" y="8"/>
                </a:lnTo>
                <a:lnTo>
                  <a:pt x="217" y="13"/>
                </a:lnTo>
                <a:lnTo>
                  <a:pt x="230" y="19"/>
                </a:lnTo>
                <a:lnTo>
                  <a:pt x="241" y="26"/>
                </a:lnTo>
                <a:lnTo>
                  <a:pt x="251" y="34"/>
                </a:lnTo>
                <a:lnTo>
                  <a:pt x="260" y="43"/>
                </a:lnTo>
                <a:lnTo>
                  <a:pt x="268" y="51"/>
                </a:lnTo>
                <a:lnTo>
                  <a:pt x="274" y="62"/>
                </a:lnTo>
                <a:lnTo>
                  <a:pt x="280" y="73"/>
                </a:lnTo>
                <a:lnTo>
                  <a:pt x="284" y="85"/>
                </a:lnTo>
                <a:lnTo>
                  <a:pt x="287" y="99"/>
                </a:lnTo>
                <a:lnTo>
                  <a:pt x="289" y="112"/>
                </a:lnTo>
                <a:lnTo>
                  <a:pt x="290" y="127"/>
                </a:lnTo>
                <a:lnTo>
                  <a:pt x="289" y="145"/>
                </a:lnTo>
                <a:lnTo>
                  <a:pt x="285" y="164"/>
                </a:lnTo>
                <a:lnTo>
                  <a:pt x="280" y="182"/>
                </a:lnTo>
                <a:lnTo>
                  <a:pt x="271" y="199"/>
                </a:lnTo>
                <a:lnTo>
                  <a:pt x="262" y="217"/>
                </a:lnTo>
                <a:lnTo>
                  <a:pt x="248" y="237"/>
                </a:lnTo>
                <a:lnTo>
                  <a:pt x="232" y="256"/>
                </a:lnTo>
                <a:lnTo>
                  <a:pt x="214" y="276"/>
                </a:lnTo>
                <a:lnTo>
                  <a:pt x="202" y="288"/>
                </a:lnTo>
                <a:lnTo>
                  <a:pt x="190" y="299"/>
                </a:lnTo>
                <a:lnTo>
                  <a:pt x="176" y="310"/>
                </a:lnTo>
                <a:lnTo>
                  <a:pt x="165" y="320"/>
                </a:lnTo>
                <a:lnTo>
                  <a:pt x="144" y="337"/>
                </a:lnTo>
                <a:lnTo>
                  <a:pt x="130" y="348"/>
                </a:lnTo>
                <a:lnTo>
                  <a:pt x="308" y="348"/>
                </a:lnTo>
                <a:lnTo>
                  <a:pt x="308" y="4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3541680" y="5681520"/>
            <a:ext cx="133560" cy="168480"/>
          </a:xfrm>
          <a:custGeom>
            <a:avLst/>
            <a:gdLst/>
            <a:ahLst/>
            <a:rect l="l" t="t" r="r" b="b"/>
            <a:pathLst>
              <a:path w="308" h="427">
                <a:moveTo>
                  <a:pt x="308" y="427"/>
                </a:moveTo>
                <a:lnTo>
                  <a:pt x="0" y="427"/>
                </a:lnTo>
                <a:lnTo>
                  <a:pt x="0" y="359"/>
                </a:lnTo>
                <a:lnTo>
                  <a:pt x="19" y="343"/>
                </a:lnTo>
                <a:lnTo>
                  <a:pt x="38" y="329"/>
                </a:lnTo>
                <a:lnTo>
                  <a:pt x="55" y="314"/>
                </a:lnTo>
                <a:lnTo>
                  <a:pt x="71" y="300"/>
                </a:lnTo>
                <a:lnTo>
                  <a:pt x="85" y="287"/>
                </a:lnTo>
                <a:lnTo>
                  <a:pt x="100" y="274"/>
                </a:lnTo>
                <a:lnTo>
                  <a:pt x="112" y="260"/>
                </a:lnTo>
                <a:lnTo>
                  <a:pt x="124" y="248"/>
                </a:lnTo>
                <a:lnTo>
                  <a:pt x="139" y="232"/>
                </a:lnTo>
                <a:lnTo>
                  <a:pt x="151" y="217"/>
                </a:lnTo>
                <a:lnTo>
                  <a:pt x="161" y="204"/>
                </a:lnTo>
                <a:lnTo>
                  <a:pt x="169" y="192"/>
                </a:lnTo>
                <a:lnTo>
                  <a:pt x="176" y="179"/>
                </a:lnTo>
                <a:lnTo>
                  <a:pt x="179" y="166"/>
                </a:lnTo>
                <a:lnTo>
                  <a:pt x="182" y="154"/>
                </a:lnTo>
                <a:lnTo>
                  <a:pt x="183" y="140"/>
                </a:lnTo>
                <a:lnTo>
                  <a:pt x="182" y="127"/>
                </a:lnTo>
                <a:lnTo>
                  <a:pt x="179" y="115"/>
                </a:lnTo>
                <a:lnTo>
                  <a:pt x="177" y="110"/>
                </a:lnTo>
                <a:lnTo>
                  <a:pt x="173" y="105"/>
                </a:lnTo>
                <a:lnTo>
                  <a:pt x="169" y="100"/>
                </a:lnTo>
                <a:lnTo>
                  <a:pt x="166" y="96"/>
                </a:lnTo>
                <a:lnTo>
                  <a:pt x="161" y="93"/>
                </a:lnTo>
                <a:lnTo>
                  <a:pt x="156" y="89"/>
                </a:lnTo>
                <a:lnTo>
                  <a:pt x="151" y="87"/>
                </a:lnTo>
                <a:lnTo>
                  <a:pt x="145" y="84"/>
                </a:lnTo>
                <a:lnTo>
                  <a:pt x="132" y="82"/>
                </a:lnTo>
                <a:lnTo>
                  <a:pt x="117" y="81"/>
                </a:lnTo>
                <a:lnTo>
                  <a:pt x="101" y="82"/>
                </a:lnTo>
                <a:lnTo>
                  <a:pt x="86" y="84"/>
                </a:lnTo>
                <a:lnTo>
                  <a:pt x="72" y="89"/>
                </a:lnTo>
                <a:lnTo>
                  <a:pt x="58" y="95"/>
                </a:lnTo>
                <a:lnTo>
                  <a:pt x="45" y="101"/>
                </a:lnTo>
                <a:lnTo>
                  <a:pt x="34" y="107"/>
                </a:lnTo>
                <a:lnTo>
                  <a:pt x="24" y="114"/>
                </a:lnTo>
                <a:lnTo>
                  <a:pt x="18" y="118"/>
                </a:lnTo>
                <a:lnTo>
                  <a:pt x="9" y="118"/>
                </a:lnTo>
                <a:lnTo>
                  <a:pt x="9" y="27"/>
                </a:lnTo>
                <a:lnTo>
                  <a:pt x="20" y="22"/>
                </a:lnTo>
                <a:lnTo>
                  <a:pt x="33" y="18"/>
                </a:lnTo>
                <a:lnTo>
                  <a:pt x="47" y="13"/>
                </a:lnTo>
                <a:lnTo>
                  <a:pt x="66" y="10"/>
                </a:lnTo>
                <a:lnTo>
                  <a:pt x="84" y="5"/>
                </a:lnTo>
                <a:lnTo>
                  <a:pt x="102" y="2"/>
                </a:lnTo>
                <a:lnTo>
                  <a:pt x="121" y="1"/>
                </a:lnTo>
                <a:lnTo>
                  <a:pt x="138" y="0"/>
                </a:lnTo>
                <a:lnTo>
                  <a:pt x="156" y="1"/>
                </a:lnTo>
                <a:lnTo>
                  <a:pt x="173" y="2"/>
                </a:lnTo>
                <a:lnTo>
                  <a:pt x="189" y="5"/>
                </a:lnTo>
                <a:lnTo>
                  <a:pt x="204" y="8"/>
                </a:lnTo>
                <a:lnTo>
                  <a:pt x="217" y="13"/>
                </a:lnTo>
                <a:lnTo>
                  <a:pt x="229" y="19"/>
                </a:lnTo>
                <a:lnTo>
                  <a:pt x="240" y="26"/>
                </a:lnTo>
                <a:lnTo>
                  <a:pt x="251" y="34"/>
                </a:lnTo>
                <a:lnTo>
                  <a:pt x="260" y="43"/>
                </a:lnTo>
                <a:lnTo>
                  <a:pt x="267" y="51"/>
                </a:lnTo>
                <a:lnTo>
                  <a:pt x="275" y="62"/>
                </a:lnTo>
                <a:lnTo>
                  <a:pt x="279" y="73"/>
                </a:lnTo>
                <a:lnTo>
                  <a:pt x="284" y="85"/>
                </a:lnTo>
                <a:lnTo>
                  <a:pt x="287" y="99"/>
                </a:lnTo>
                <a:lnTo>
                  <a:pt x="289" y="112"/>
                </a:lnTo>
                <a:lnTo>
                  <a:pt x="289" y="127"/>
                </a:lnTo>
                <a:lnTo>
                  <a:pt x="288" y="145"/>
                </a:lnTo>
                <a:lnTo>
                  <a:pt x="286" y="164"/>
                </a:lnTo>
                <a:lnTo>
                  <a:pt x="279" y="182"/>
                </a:lnTo>
                <a:lnTo>
                  <a:pt x="272" y="199"/>
                </a:lnTo>
                <a:lnTo>
                  <a:pt x="262" y="217"/>
                </a:lnTo>
                <a:lnTo>
                  <a:pt x="249" y="237"/>
                </a:lnTo>
                <a:lnTo>
                  <a:pt x="233" y="256"/>
                </a:lnTo>
                <a:lnTo>
                  <a:pt x="213" y="276"/>
                </a:lnTo>
                <a:lnTo>
                  <a:pt x="201" y="288"/>
                </a:lnTo>
                <a:lnTo>
                  <a:pt x="189" y="299"/>
                </a:lnTo>
                <a:lnTo>
                  <a:pt x="177" y="310"/>
                </a:lnTo>
                <a:lnTo>
                  <a:pt x="165" y="320"/>
                </a:lnTo>
                <a:lnTo>
                  <a:pt x="144" y="337"/>
                </a:lnTo>
                <a:lnTo>
                  <a:pt x="130" y="348"/>
                </a:lnTo>
                <a:lnTo>
                  <a:pt x="308" y="348"/>
                </a:lnTo>
                <a:lnTo>
                  <a:pt x="308" y="4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3692520" y="5681520"/>
            <a:ext cx="138240" cy="173160"/>
          </a:xfrm>
          <a:custGeom>
            <a:avLst/>
            <a:gdLst/>
            <a:ahLst/>
            <a:rect l="l" t="t" r="r" b="b"/>
            <a:pathLst>
              <a:path w="322" h="436">
                <a:moveTo>
                  <a:pt x="322" y="217"/>
                </a:moveTo>
                <a:lnTo>
                  <a:pt x="322" y="244"/>
                </a:lnTo>
                <a:lnTo>
                  <a:pt x="320" y="269"/>
                </a:lnTo>
                <a:lnTo>
                  <a:pt x="317" y="292"/>
                </a:lnTo>
                <a:lnTo>
                  <a:pt x="314" y="313"/>
                </a:lnTo>
                <a:lnTo>
                  <a:pt x="309" y="332"/>
                </a:lnTo>
                <a:lnTo>
                  <a:pt x="303" y="350"/>
                </a:lnTo>
                <a:lnTo>
                  <a:pt x="294" y="366"/>
                </a:lnTo>
                <a:lnTo>
                  <a:pt x="285" y="381"/>
                </a:lnTo>
                <a:lnTo>
                  <a:pt x="276" y="393"/>
                </a:lnTo>
                <a:lnTo>
                  <a:pt x="263" y="404"/>
                </a:lnTo>
                <a:lnTo>
                  <a:pt x="250" y="414"/>
                </a:lnTo>
                <a:lnTo>
                  <a:pt x="235" y="423"/>
                </a:lnTo>
                <a:lnTo>
                  <a:pt x="220" y="429"/>
                </a:lnTo>
                <a:lnTo>
                  <a:pt x="201" y="432"/>
                </a:lnTo>
                <a:lnTo>
                  <a:pt x="182" y="435"/>
                </a:lnTo>
                <a:lnTo>
                  <a:pt x="161" y="436"/>
                </a:lnTo>
                <a:lnTo>
                  <a:pt x="139" y="435"/>
                </a:lnTo>
                <a:lnTo>
                  <a:pt x="119" y="432"/>
                </a:lnTo>
                <a:lnTo>
                  <a:pt x="102" y="429"/>
                </a:lnTo>
                <a:lnTo>
                  <a:pt x="86" y="423"/>
                </a:lnTo>
                <a:lnTo>
                  <a:pt x="72" y="414"/>
                </a:lnTo>
                <a:lnTo>
                  <a:pt x="58" y="404"/>
                </a:lnTo>
                <a:lnTo>
                  <a:pt x="46" y="393"/>
                </a:lnTo>
                <a:lnTo>
                  <a:pt x="36" y="380"/>
                </a:lnTo>
                <a:lnTo>
                  <a:pt x="26" y="365"/>
                </a:lnTo>
                <a:lnTo>
                  <a:pt x="19" y="349"/>
                </a:lnTo>
                <a:lnTo>
                  <a:pt x="13" y="332"/>
                </a:lnTo>
                <a:lnTo>
                  <a:pt x="8" y="313"/>
                </a:lnTo>
                <a:lnTo>
                  <a:pt x="5" y="292"/>
                </a:lnTo>
                <a:lnTo>
                  <a:pt x="1" y="269"/>
                </a:lnTo>
                <a:lnTo>
                  <a:pt x="0" y="244"/>
                </a:lnTo>
                <a:lnTo>
                  <a:pt x="0" y="219"/>
                </a:lnTo>
                <a:lnTo>
                  <a:pt x="0" y="192"/>
                </a:lnTo>
                <a:lnTo>
                  <a:pt x="1" y="166"/>
                </a:lnTo>
                <a:lnTo>
                  <a:pt x="5" y="144"/>
                </a:lnTo>
                <a:lnTo>
                  <a:pt x="8" y="123"/>
                </a:lnTo>
                <a:lnTo>
                  <a:pt x="13" y="104"/>
                </a:lnTo>
                <a:lnTo>
                  <a:pt x="19" y="87"/>
                </a:lnTo>
                <a:lnTo>
                  <a:pt x="28" y="70"/>
                </a:lnTo>
                <a:lnTo>
                  <a:pt x="36" y="55"/>
                </a:lnTo>
                <a:lnTo>
                  <a:pt x="47" y="43"/>
                </a:lnTo>
                <a:lnTo>
                  <a:pt x="58" y="30"/>
                </a:lnTo>
                <a:lnTo>
                  <a:pt x="72" y="22"/>
                </a:lnTo>
                <a:lnTo>
                  <a:pt x="88" y="13"/>
                </a:lnTo>
                <a:lnTo>
                  <a:pt x="103" y="7"/>
                </a:lnTo>
                <a:lnTo>
                  <a:pt x="121" y="4"/>
                </a:lnTo>
                <a:lnTo>
                  <a:pt x="140" y="1"/>
                </a:lnTo>
                <a:lnTo>
                  <a:pt x="161" y="0"/>
                </a:lnTo>
                <a:lnTo>
                  <a:pt x="183" y="1"/>
                </a:lnTo>
                <a:lnTo>
                  <a:pt x="202" y="4"/>
                </a:lnTo>
                <a:lnTo>
                  <a:pt x="220" y="8"/>
                </a:lnTo>
                <a:lnTo>
                  <a:pt x="237" y="15"/>
                </a:lnTo>
                <a:lnTo>
                  <a:pt x="250" y="22"/>
                </a:lnTo>
                <a:lnTo>
                  <a:pt x="263" y="32"/>
                </a:lnTo>
                <a:lnTo>
                  <a:pt x="276" y="44"/>
                </a:lnTo>
                <a:lnTo>
                  <a:pt x="285" y="56"/>
                </a:lnTo>
                <a:lnTo>
                  <a:pt x="295" y="71"/>
                </a:lnTo>
                <a:lnTo>
                  <a:pt x="303" y="88"/>
                </a:lnTo>
                <a:lnTo>
                  <a:pt x="309" y="105"/>
                </a:lnTo>
                <a:lnTo>
                  <a:pt x="314" y="125"/>
                </a:lnTo>
                <a:lnTo>
                  <a:pt x="317" y="145"/>
                </a:lnTo>
                <a:lnTo>
                  <a:pt x="320" y="168"/>
                </a:lnTo>
                <a:lnTo>
                  <a:pt x="322" y="192"/>
                </a:lnTo>
                <a:lnTo>
                  <a:pt x="322" y="217"/>
                </a:lnTo>
                <a:close/>
                <a:moveTo>
                  <a:pt x="217" y="217"/>
                </a:moveTo>
                <a:lnTo>
                  <a:pt x="216" y="182"/>
                </a:lnTo>
                <a:lnTo>
                  <a:pt x="213" y="151"/>
                </a:lnTo>
                <a:lnTo>
                  <a:pt x="211" y="139"/>
                </a:lnTo>
                <a:lnTo>
                  <a:pt x="210" y="127"/>
                </a:lnTo>
                <a:lnTo>
                  <a:pt x="207" y="117"/>
                </a:lnTo>
                <a:lnTo>
                  <a:pt x="204" y="109"/>
                </a:lnTo>
                <a:lnTo>
                  <a:pt x="200" y="101"/>
                </a:lnTo>
                <a:lnTo>
                  <a:pt x="196" y="95"/>
                </a:lnTo>
                <a:lnTo>
                  <a:pt x="191" y="89"/>
                </a:lnTo>
                <a:lnTo>
                  <a:pt x="187" y="85"/>
                </a:lnTo>
                <a:lnTo>
                  <a:pt x="180" y="82"/>
                </a:lnTo>
                <a:lnTo>
                  <a:pt x="174" y="79"/>
                </a:lnTo>
                <a:lnTo>
                  <a:pt x="168" y="78"/>
                </a:lnTo>
                <a:lnTo>
                  <a:pt x="161" y="77"/>
                </a:lnTo>
                <a:lnTo>
                  <a:pt x="154" y="78"/>
                </a:lnTo>
                <a:lnTo>
                  <a:pt x="146" y="79"/>
                </a:lnTo>
                <a:lnTo>
                  <a:pt x="140" y="82"/>
                </a:lnTo>
                <a:lnTo>
                  <a:pt x="135" y="85"/>
                </a:lnTo>
                <a:lnTo>
                  <a:pt x="130" y="89"/>
                </a:lnTo>
                <a:lnTo>
                  <a:pt x="125" y="95"/>
                </a:lnTo>
                <a:lnTo>
                  <a:pt x="122" y="101"/>
                </a:lnTo>
                <a:lnTo>
                  <a:pt x="118" y="109"/>
                </a:lnTo>
                <a:lnTo>
                  <a:pt x="114" y="117"/>
                </a:lnTo>
                <a:lnTo>
                  <a:pt x="112" y="127"/>
                </a:lnTo>
                <a:lnTo>
                  <a:pt x="110" y="139"/>
                </a:lnTo>
                <a:lnTo>
                  <a:pt x="108" y="151"/>
                </a:lnTo>
                <a:lnTo>
                  <a:pt x="106" y="182"/>
                </a:lnTo>
                <a:lnTo>
                  <a:pt x="105" y="219"/>
                </a:lnTo>
                <a:lnTo>
                  <a:pt x="106" y="254"/>
                </a:lnTo>
                <a:lnTo>
                  <a:pt x="108" y="283"/>
                </a:lnTo>
                <a:lnTo>
                  <a:pt x="110" y="297"/>
                </a:lnTo>
                <a:lnTo>
                  <a:pt x="112" y="308"/>
                </a:lnTo>
                <a:lnTo>
                  <a:pt x="114" y="318"/>
                </a:lnTo>
                <a:lnTo>
                  <a:pt x="118" y="327"/>
                </a:lnTo>
                <a:lnTo>
                  <a:pt x="122" y="335"/>
                </a:lnTo>
                <a:lnTo>
                  <a:pt x="125" y="341"/>
                </a:lnTo>
                <a:lnTo>
                  <a:pt x="130" y="346"/>
                </a:lnTo>
                <a:lnTo>
                  <a:pt x="135" y="350"/>
                </a:lnTo>
                <a:lnTo>
                  <a:pt x="140" y="354"/>
                </a:lnTo>
                <a:lnTo>
                  <a:pt x="146" y="357"/>
                </a:lnTo>
                <a:lnTo>
                  <a:pt x="154" y="358"/>
                </a:lnTo>
                <a:lnTo>
                  <a:pt x="161" y="359"/>
                </a:lnTo>
                <a:lnTo>
                  <a:pt x="168" y="358"/>
                </a:lnTo>
                <a:lnTo>
                  <a:pt x="174" y="357"/>
                </a:lnTo>
                <a:lnTo>
                  <a:pt x="180" y="354"/>
                </a:lnTo>
                <a:lnTo>
                  <a:pt x="187" y="350"/>
                </a:lnTo>
                <a:lnTo>
                  <a:pt x="191" y="346"/>
                </a:lnTo>
                <a:lnTo>
                  <a:pt x="196" y="341"/>
                </a:lnTo>
                <a:lnTo>
                  <a:pt x="200" y="335"/>
                </a:lnTo>
                <a:lnTo>
                  <a:pt x="204" y="327"/>
                </a:lnTo>
                <a:lnTo>
                  <a:pt x="206" y="318"/>
                </a:lnTo>
                <a:lnTo>
                  <a:pt x="210" y="308"/>
                </a:lnTo>
                <a:lnTo>
                  <a:pt x="211" y="297"/>
                </a:lnTo>
                <a:lnTo>
                  <a:pt x="213" y="283"/>
                </a:lnTo>
                <a:lnTo>
                  <a:pt x="216" y="254"/>
                </a:lnTo>
                <a:lnTo>
                  <a:pt x="217" y="2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3851280" y="5681520"/>
            <a:ext cx="141120" cy="173160"/>
          </a:xfrm>
          <a:custGeom>
            <a:avLst/>
            <a:gdLst/>
            <a:ahLst/>
            <a:rect l="l" t="t" r="r" b="b"/>
            <a:pathLst>
              <a:path w="323" h="436">
                <a:moveTo>
                  <a:pt x="323" y="217"/>
                </a:moveTo>
                <a:lnTo>
                  <a:pt x="323" y="244"/>
                </a:lnTo>
                <a:lnTo>
                  <a:pt x="320" y="269"/>
                </a:lnTo>
                <a:lnTo>
                  <a:pt x="318" y="292"/>
                </a:lnTo>
                <a:lnTo>
                  <a:pt x="314" y="313"/>
                </a:lnTo>
                <a:lnTo>
                  <a:pt x="309" y="332"/>
                </a:lnTo>
                <a:lnTo>
                  <a:pt x="303" y="350"/>
                </a:lnTo>
                <a:lnTo>
                  <a:pt x="296" y="366"/>
                </a:lnTo>
                <a:lnTo>
                  <a:pt x="286" y="381"/>
                </a:lnTo>
                <a:lnTo>
                  <a:pt x="276" y="393"/>
                </a:lnTo>
                <a:lnTo>
                  <a:pt x="264" y="404"/>
                </a:lnTo>
                <a:lnTo>
                  <a:pt x="251" y="414"/>
                </a:lnTo>
                <a:lnTo>
                  <a:pt x="237" y="423"/>
                </a:lnTo>
                <a:lnTo>
                  <a:pt x="220" y="429"/>
                </a:lnTo>
                <a:lnTo>
                  <a:pt x="203" y="432"/>
                </a:lnTo>
                <a:lnTo>
                  <a:pt x="183" y="435"/>
                </a:lnTo>
                <a:lnTo>
                  <a:pt x="161" y="436"/>
                </a:lnTo>
                <a:lnTo>
                  <a:pt x="141" y="435"/>
                </a:lnTo>
                <a:lnTo>
                  <a:pt x="121" y="432"/>
                </a:lnTo>
                <a:lnTo>
                  <a:pt x="103" y="429"/>
                </a:lnTo>
                <a:lnTo>
                  <a:pt x="87" y="423"/>
                </a:lnTo>
                <a:lnTo>
                  <a:pt x="72" y="414"/>
                </a:lnTo>
                <a:lnTo>
                  <a:pt x="59" y="404"/>
                </a:lnTo>
                <a:lnTo>
                  <a:pt x="47" y="393"/>
                </a:lnTo>
                <a:lnTo>
                  <a:pt x="37" y="380"/>
                </a:lnTo>
                <a:lnTo>
                  <a:pt x="28" y="365"/>
                </a:lnTo>
                <a:lnTo>
                  <a:pt x="20" y="349"/>
                </a:lnTo>
                <a:lnTo>
                  <a:pt x="14" y="332"/>
                </a:lnTo>
                <a:lnTo>
                  <a:pt x="9" y="313"/>
                </a:lnTo>
                <a:lnTo>
                  <a:pt x="5" y="292"/>
                </a:lnTo>
                <a:lnTo>
                  <a:pt x="3" y="269"/>
                </a:lnTo>
                <a:lnTo>
                  <a:pt x="0" y="244"/>
                </a:lnTo>
                <a:lnTo>
                  <a:pt x="0" y="219"/>
                </a:lnTo>
                <a:lnTo>
                  <a:pt x="0" y="192"/>
                </a:lnTo>
                <a:lnTo>
                  <a:pt x="3" y="166"/>
                </a:lnTo>
                <a:lnTo>
                  <a:pt x="5" y="144"/>
                </a:lnTo>
                <a:lnTo>
                  <a:pt x="9" y="123"/>
                </a:lnTo>
                <a:lnTo>
                  <a:pt x="14" y="104"/>
                </a:lnTo>
                <a:lnTo>
                  <a:pt x="20" y="87"/>
                </a:lnTo>
                <a:lnTo>
                  <a:pt x="28" y="70"/>
                </a:lnTo>
                <a:lnTo>
                  <a:pt x="37" y="55"/>
                </a:lnTo>
                <a:lnTo>
                  <a:pt x="48" y="43"/>
                </a:lnTo>
                <a:lnTo>
                  <a:pt x="60" y="30"/>
                </a:lnTo>
                <a:lnTo>
                  <a:pt x="73" y="22"/>
                </a:lnTo>
                <a:lnTo>
                  <a:pt x="88" y="13"/>
                </a:lnTo>
                <a:lnTo>
                  <a:pt x="104" y="7"/>
                </a:lnTo>
                <a:lnTo>
                  <a:pt x="121" y="4"/>
                </a:lnTo>
                <a:lnTo>
                  <a:pt x="141" y="1"/>
                </a:lnTo>
                <a:lnTo>
                  <a:pt x="161" y="0"/>
                </a:lnTo>
                <a:lnTo>
                  <a:pt x="183" y="1"/>
                </a:lnTo>
                <a:lnTo>
                  <a:pt x="203" y="4"/>
                </a:lnTo>
                <a:lnTo>
                  <a:pt x="221" y="8"/>
                </a:lnTo>
                <a:lnTo>
                  <a:pt x="237" y="15"/>
                </a:lnTo>
                <a:lnTo>
                  <a:pt x="252" y="22"/>
                </a:lnTo>
                <a:lnTo>
                  <a:pt x="264" y="32"/>
                </a:lnTo>
                <a:lnTo>
                  <a:pt x="276" y="44"/>
                </a:lnTo>
                <a:lnTo>
                  <a:pt x="286" y="56"/>
                </a:lnTo>
                <a:lnTo>
                  <a:pt x="296" y="71"/>
                </a:lnTo>
                <a:lnTo>
                  <a:pt x="303" y="88"/>
                </a:lnTo>
                <a:lnTo>
                  <a:pt x="309" y="105"/>
                </a:lnTo>
                <a:lnTo>
                  <a:pt x="314" y="125"/>
                </a:lnTo>
                <a:lnTo>
                  <a:pt x="318" y="145"/>
                </a:lnTo>
                <a:lnTo>
                  <a:pt x="320" y="168"/>
                </a:lnTo>
                <a:lnTo>
                  <a:pt x="323" y="192"/>
                </a:lnTo>
                <a:lnTo>
                  <a:pt x="323" y="217"/>
                </a:lnTo>
                <a:close/>
                <a:moveTo>
                  <a:pt x="218" y="217"/>
                </a:moveTo>
                <a:lnTo>
                  <a:pt x="216" y="182"/>
                </a:lnTo>
                <a:lnTo>
                  <a:pt x="214" y="151"/>
                </a:lnTo>
                <a:lnTo>
                  <a:pt x="213" y="139"/>
                </a:lnTo>
                <a:lnTo>
                  <a:pt x="210" y="127"/>
                </a:lnTo>
                <a:lnTo>
                  <a:pt x="208" y="117"/>
                </a:lnTo>
                <a:lnTo>
                  <a:pt x="204" y="109"/>
                </a:lnTo>
                <a:lnTo>
                  <a:pt x="202" y="101"/>
                </a:lnTo>
                <a:lnTo>
                  <a:pt x="197" y="95"/>
                </a:lnTo>
                <a:lnTo>
                  <a:pt x="192" y="89"/>
                </a:lnTo>
                <a:lnTo>
                  <a:pt x="187" y="85"/>
                </a:lnTo>
                <a:lnTo>
                  <a:pt x="182" y="82"/>
                </a:lnTo>
                <a:lnTo>
                  <a:pt x="176" y="79"/>
                </a:lnTo>
                <a:lnTo>
                  <a:pt x="169" y="78"/>
                </a:lnTo>
                <a:lnTo>
                  <a:pt x="161" y="77"/>
                </a:lnTo>
                <a:lnTo>
                  <a:pt x="154" y="78"/>
                </a:lnTo>
                <a:lnTo>
                  <a:pt x="148" y="79"/>
                </a:lnTo>
                <a:lnTo>
                  <a:pt x="142" y="82"/>
                </a:lnTo>
                <a:lnTo>
                  <a:pt x="136" y="85"/>
                </a:lnTo>
                <a:lnTo>
                  <a:pt x="131" y="89"/>
                </a:lnTo>
                <a:lnTo>
                  <a:pt x="126" y="95"/>
                </a:lnTo>
                <a:lnTo>
                  <a:pt x="122" y="101"/>
                </a:lnTo>
                <a:lnTo>
                  <a:pt x="119" y="109"/>
                </a:lnTo>
                <a:lnTo>
                  <a:pt x="115" y="117"/>
                </a:lnTo>
                <a:lnTo>
                  <a:pt x="112" y="127"/>
                </a:lnTo>
                <a:lnTo>
                  <a:pt x="110" y="139"/>
                </a:lnTo>
                <a:lnTo>
                  <a:pt x="109" y="151"/>
                </a:lnTo>
                <a:lnTo>
                  <a:pt x="106" y="182"/>
                </a:lnTo>
                <a:lnTo>
                  <a:pt x="105" y="219"/>
                </a:lnTo>
                <a:lnTo>
                  <a:pt x="106" y="254"/>
                </a:lnTo>
                <a:lnTo>
                  <a:pt x="109" y="283"/>
                </a:lnTo>
                <a:lnTo>
                  <a:pt x="110" y="297"/>
                </a:lnTo>
                <a:lnTo>
                  <a:pt x="112" y="308"/>
                </a:lnTo>
                <a:lnTo>
                  <a:pt x="115" y="318"/>
                </a:lnTo>
                <a:lnTo>
                  <a:pt x="119" y="327"/>
                </a:lnTo>
                <a:lnTo>
                  <a:pt x="122" y="335"/>
                </a:lnTo>
                <a:lnTo>
                  <a:pt x="126" y="341"/>
                </a:lnTo>
                <a:lnTo>
                  <a:pt x="131" y="346"/>
                </a:lnTo>
                <a:lnTo>
                  <a:pt x="136" y="350"/>
                </a:lnTo>
                <a:lnTo>
                  <a:pt x="142" y="354"/>
                </a:lnTo>
                <a:lnTo>
                  <a:pt x="148" y="357"/>
                </a:lnTo>
                <a:lnTo>
                  <a:pt x="154" y="358"/>
                </a:lnTo>
                <a:lnTo>
                  <a:pt x="161" y="359"/>
                </a:lnTo>
                <a:lnTo>
                  <a:pt x="169" y="358"/>
                </a:lnTo>
                <a:lnTo>
                  <a:pt x="175" y="357"/>
                </a:lnTo>
                <a:lnTo>
                  <a:pt x="182" y="354"/>
                </a:lnTo>
                <a:lnTo>
                  <a:pt x="187" y="350"/>
                </a:lnTo>
                <a:lnTo>
                  <a:pt x="192" y="346"/>
                </a:lnTo>
                <a:lnTo>
                  <a:pt x="197" y="341"/>
                </a:lnTo>
                <a:lnTo>
                  <a:pt x="200" y="335"/>
                </a:lnTo>
                <a:lnTo>
                  <a:pt x="204" y="327"/>
                </a:lnTo>
                <a:lnTo>
                  <a:pt x="208" y="318"/>
                </a:lnTo>
                <a:lnTo>
                  <a:pt x="210" y="308"/>
                </a:lnTo>
                <a:lnTo>
                  <a:pt x="213" y="297"/>
                </a:lnTo>
                <a:lnTo>
                  <a:pt x="214" y="283"/>
                </a:lnTo>
                <a:lnTo>
                  <a:pt x="216" y="254"/>
                </a:lnTo>
                <a:lnTo>
                  <a:pt x="218" y="2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4013280" y="5681520"/>
            <a:ext cx="135000" cy="173160"/>
          </a:xfrm>
          <a:custGeom>
            <a:avLst/>
            <a:gdLst/>
            <a:ahLst/>
            <a:rect l="l" t="t" r="r" b="b"/>
            <a:pathLst>
              <a:path w="310" h="436">
                <a:moveTo>
                  <a:pt x="310" y="300"/>
                </a:moveTo>
                <a:lnTo>
                  <a:pt x="310" y="315"/>
                </a:lnTo>
                <a:lnTo>
                  <a:pt x="308" y="330"/>
                </a:lnTo>
                <a:lnTo>
                  <a:pt x="304" y="343"/>
                </a:lnTo>
                <a:lnTo>
                  <a:pt x="299" y="357"/>
                </a:lnTo>
                <a:lnTo>
                  <a:pt x="293" y="369"/>
                </a:lnTo>
                <a:lnTo>
                  <a:pt x="286" y="380"/>
                </a:lnTo>
                <a:lnTo>
                  <a:pt x="276" y="390"/>
                </a:lnTo>
                <a:lnTo>
                  <a:pt x="266" y="399"/>
                </a:lnTo>
                <a:lnTo>
                  <a:pt x="254" y="408"/>
                </a:lnTo>
                <a:lnTo>
                  <a:pt x="242" y="415"/>
                </a:lnTo>
                <a:lnTo>
                  <a:pt x="228" y="421"/>
                </a:lnTo>
                <a:lnTo>
                  <a:pt x="214" y="426"/>
                </a:lnTo>
                <a:lnTo>
                  <a:pt x="198" y="431"/>
                </a:lnTo>
                <a:lnTo>
                  <a:pt x="181" y="434"/>
                </a:lnTo>
                <a:lnTo>
                  <a:pt x="161" y="436"/>
                </a:lnTo>
                <a:lnTo>
                  <a:pt x="140" y="436"/>
                </a:lnTo>
                <a:lnTo>
                  <a:pt x="117" y="436"/>
                </a:lnTo>
                <a:lnTo>
                  <a:pt x="95" y="434"/>
                </a:lnTo>
                <a:lnTo>
                  <a:pt x="76" y="431"/>
                </a:lnTo>
                <a:lnTo>
                  <a:pt x="57" y="427"/>
                </a:lnTo>
                <a:lnTo>
                  <a:pt x="40" y="424"/>
                </a:lnTo>
                <a:lnTo>
                  <a:pt x="26" y="419"/>
                </a:lnTo>
                <a:lnTo>
                  <a:pt x="12" y="414"/>
                </a:lnTo>
                <a:lnTo>
                  <a:pt x="0" y="409"/>
                </a:lnTo>
                <a:lnTo>
                  <a:pt x="0" y="319"/>
                </a:lnTo>
                <a:lnTo>
                  <a:pt x="10" y="319"/>
                </a:lnTo>
                <a:lnTo>
                  <a:pt x="22" y="326"/>
                </a:lnTo>
                <a:lnTo>
                  <a:pt x="35" y="332"/>
                </a:lnTo>
                <a:lnTo>
                  <a:pt x="49" y="338"/>
                </a:lnTo>
                <a:lnTo>
                  <a:pt x="65" y="344"/>
                </a:lnTo>
                <a:lnTo>
                  <a:pt x="79" y="349"/>
                </a:lnTo>
                <a:lnTo>
                  <a:pt x="94" y="352"/>
                </a:lnTo>
                <a:lnTo>
                  <a:pt x="107" y="354"/>
                </a:lnTo>
                <a:lnTo>
                  <a:pt x="121" y="354"/>
                </a:lnTo>
                <a:lnTo>
                  <a:pt x="137" y="354"/>
                </a:lnTo>
                <a:lnTo>
                  <a:pt x="154" y="352"/>
                </a:lnTo>
                <a:lnTo>
                  <a:pt x="162" y="350"/>
                </a:lnTo>
                <a:lnTo>
                  <a:pt x="170" y="348"/>
                </a:lnTo>
                <a:lnTo>
                  <a:pt x="177" y="344"/>
                </a:lnTo>
                <a:lnTo>
                  <a:pt x="183" y="341"/>
                </a:lnTo>
                <a:lnTo>
                  <a:pt x="188" y="337"/>
                </a:lnTo>
                <a:lnTo>
                  <a:pt x="193" y="332"/>
                </a:lnTo>
                <a:lnTo>
                  <a:pt x="195" y="329"/>
                </a:lnTo>
                <a:lnTo>
                  <a:pt x="199" y="324"/>
                </a:lnTo>
                <a:lnTo>
                  <a:pt x="201" y="318"/>
                </a:lnTo>
                <a:lnTo>
                  <a:pt x="204" y="310"/>
                </a:lnTo>
                <a:lnTo>
                  <a:pt x="204" y="303"/>
                </a:lnTo>
                <a:lnTo>
                  <a:pt x="205" y="294"/>
                </a:lnTo>
                <a:lnTo>
                  <a:pt x="204" y="286"/>
                </a:lnTo>
                <a:lnTo>
                  <a:pt x="203" y="277"/>
                </a:lnTo>
                <a:lnTo>
                  <a:pt x="200" y="271"/>
                </a:lnTo>
                <a:lnTo>
                  <a:pt x="197" y="265"/>
                </a:lnTo>
                <a:lnTo>
                  <a:pt x="192" y="261"/>
                </a:lnTo>
                <a:lnTo>
                  <a:pt x="187" y="256"/>
                </a:lnTo>
                <a:lnTo>
                  <a:pt x="182" y="254"/>
                </a:lnTo>
                <a:lnTo>
                  <a:pt x="175" y="250"/>
                </a:lnTo>
                <a:lnTo>
                  <a:pt x="168" y="249"/>
                </a:lnTo>
                <a:lnTo>
                  <a:pt x="160" y="247"/>
                </a:lnTo>
                <a:lnTo>
                  <a:pt x="151" y="247"/>
                </a:lnTo>
                <a:lnTo>
                  <a:pt x="143" y="245"/>
                </a:lnTo>
                <a:lnTo>
                  <a:pt x="124" y="245"/>
                </a:lnTo>
                <a:lnTo>
                  <a:pt x="110" y="245"/>
                </a:lnTo>
                <a:lnTo>
                  <a:pt x="92" y="245"/>
                </a:lnTo>
                <a:lnTo>
                  <a:pt x="92" y="171"/>
                </a:lnTo>
                <a:lnTo>
                  <a:pt x="109" y="171"/>
                </a:lnTo>
                <a:lnTo>
                  <a:pt x="127" y="171"/>
                </a:lnTo>
                <a:lnTo>
                  <a:pt x="143" y="170"/>
                </a:lnTo>
                <a:lnTo>
                  <a:pt x="157" y="167"/>
                </a:lnTo>
                <a:lnTo>
                  <a:pt x="171" y="162"/>
                </a:lnTo>
                <a:lnTo>
                  <a:pt x="176" y="160"/>
                </a:lnTo>
                <a:lnTo>
                  <a:pt x="181" y="156"/>
                </a:lnTo>
                <a:lnTo>
                  <a:pt x="184" y="153"/>
                </a:lnTo>
                <a:lnTo>
                  <a:pt x="188" y="148"/>
                </a:lnTo>
                <a:lnTo>
                  <a:pt x="190" y="143"/>
                </a:lnTo>
                <a:lnTo>
                  <a:pt x="193" y="137"/>
                </a:lnTo>
                <a:lnTo>
                  <a:pt x="194" y="129"/>
                </a:lnTo>
                <a:lnTo>
                  <a:pt x="194" y="122"/>
                </a:lnTo>
                <a:lnTo>
                  <a:pt x="194" y="116"/>
                </a:lnTo>
                <a:lnTo>
                  <a:pt x="193" y="111"/>
                </a:lnTo>
                <a:lnTo>
                  <a:pt x="190" y="106"/>
                </a:lnTo>
                <a:lnTo>
                  <a:pt x="188" y="101"/>
                </a:lnTo>
                <a:lnTo>
                  <a:pt x="182" y="94"/>
                </a:lnTo>
                <a:lnTo>
                  <a:pt x="173" y="89"/>
                </a:lnTo>
                <a:lnTo>
                  <a:pt x="162" y="84"/>
                </a:lnTo>
                <a:lnTo>
                  <a:pt x="150" y="82"/>
                </a:lnTo>
                <a:lnTo>
                  <a:pt x="138" y="81"/>
                </a:lnTo>
                <a:lnTo>
                  <a:pt x="127" y="81"/>
                </a:lnTo>
                <a:lnTo>
                  <a:pt x="111" y="82"/>
                </a:lnTo>
                <a:lnTo>
                  <a:pt x="95" y="84"/>
                </a:lnTo>
                <a:lnTo>
                  <a:pt x="81" y="88"/>
                </a:lnTo>
                <a:lnTo>
                  <a:pt x="65" y="94"/>
                </a:lnTo>
                <a:lnTo>
                  <a:pt x="52" y="99"/>
                </a:lnTo>
                <a:lnTo>
                  <a:pt x="40" y="105"/>
                </a:lnTo>
                <a:lnTo>
                  <a:pt x="28" y="111"/>
                </a:lnTo>
                <a:lnTo>
                  <a:pt x="21" y="116"/>
                </a:lnTo>
                <a:lnTo>
                  <a:pt x="12" y="116"/>
                </a:lnTo>
                <a:lnTo>
                  <a:pt x="12" y="26"/>
                </a:lnTo>
                <a:lnTo>
                  <a:pt x="23" y="22"/>
                </a:lnTo>
                <a:lnTo>
                  <a:pt x="38" y="17"/>
                </a:lnTo>
                <a:lnTo>
                  <a:pt x="52" y="12"/>
                </a:lnTo>
                <a:lnTo>
                  <a:pt x="71" y="8"/>
                </a:lnTo>
                <a:lnTo>
                  <a:pt x="89" y="5"/>
                </a:lnTo>
                <a:lnTo>
                  <a:pt x="107" y="2"/>
                </a:lnTo>
                <a:lnTo>
                  <a:pt x="126" y="0"/>
                </a:lnTo>
                <a:lnTo>
                  <a:pt x="145" y="0"/>
                </a:lnTo>
                <a:lnTo>
                  <a:pt x="164" y="0"/>
                </a:lnTo>
                <a:lnTo>
                  <a:pt x="181" y="1"/>
                </a:lnTo>
                <a:lnTo>
                  <a:pt x="195" y="4"/>
                </a:lnTo>
                <a:lnTo>
                  <a:pt x="210" y="6"/>
                </a:lnTo>
                <a:lnTo>
                  <a:pt x="223" y="10"/>
                </a:lnTo>
                <a:lnTo>
                  <a:pt x="236" y="15"/>
                </a:lnTo>
                <a:lnTo>
                  <a:pt x="247" y="19"/>
                </a:lnTo>
                <a:lnTo>
                  <a:pt x="256" y="26"/>
                </a:lnTo>
                <a:lnTo>
                  <a:pt x="267" y="32"/>
                </a:lnTo>
                <a:lnTo>
                  <a:pt x="276" y="40"/>
                </a:lnTo>
                <a:lnTo>
                  <a:pt x="283" y="49"/>
                </a:lnTo>
                <a:lnTo>
                  <a:pt x="289" y="59"/>
                </a:lnTo>
                <a:lnTo>
                  <a:pt x="293" y="70"/>
                </a:lnTo>
                <a:lnTo>
                  <a:pt x="297" y="81"/>
                </a:lnTo>
                <a:lnTo>
                  <a:pt x="299" y="93"/>
                </a:lnTo>
                <a:lnTo>
                  <a:pt x="299" y="105"/>
                </a:lnTo>
                <a:lnTo>
                  <a:pt x="299" y="114"/>
                </a:lnTo>
                <a:lnTo>
                  <a:pt x="298" y="122"/>
                </a:lnTo>
                <a:lnTo>
                  <a:pt x="297" y="131"/>
                </a:lnTo>
                <a:lnTo>
                  <a:pt x="294" y="138"/>
                </a:lnTo>
                <a:lnTo>
                  <a:pt x="292" y="145"/>
                </a:lnTo>
                <a:lnTo>
                  <a:pt x="288" y="154"/>
                </a:lnTo>
                <a:lnTo>
                  <a:pt x="283" y="160"/>
                </a:lnTo>
                <a:lnTo>
                  <a:pt x="280" y="167"/>
                </a:lnTo>
                <a:lnTo>
                  <a:pt x="274" y="173"/>
                </a:lnTo>
                <a:lnTo>
                  <a:pt x="267" y="179"/>
                </a:lnTo>
                <a:lnTo>
                  <a:pt x="261" y="184"/>
                </a:lnTo>
                <a:lnTo>
                  <a:pt x="255" y="189"/>
                </a:lnTo>
                <a:lnTo>
                  <a:pt x="248" y="193"/>
                </a:lnTo>
                <a:lnTo>
                  <a:pt x="241" y="197"/>
                </a:lnTo>
                <a:lnTo>
                  <a:pt x="233" y="200"/>
                </a:lnTo>
                <a:lnTo>
                  <a:pt x="225" y="201"/>
                </a:lnTo>
                <a:lnTo>
                  <a:pt x="225" y="206"/>
                </a:lnTo>
                <a:lnTo>
                  <a:pt x="239" y="209"/>
                </a:lnTo>
                <a:lnTo>
                  <a:pt x="254" y="214"/>
                </a:lnTo>
                <a:lnTo>
                  <a:pt x="261" y="216"/>
                </a:lnTo>
                <a:lnTo>
                  <a:pt x="267" y="221"/>
                </a:lnTo>
                <a:lnTo>
                  <a:pt x="275" y="226"/>
                </a:lnTo>
                <a:lnTo>
                  <a:pt x="281" y="231"/>
                </a:lnTo>
                <a:lnTo>
                  <a:pt x="287" y="237"/>
                </a:lnTo>
                <a:lnTo>
                  <a:pt x="293" y="243"/>
                </a:lnTo>
                <a:lnTo>
                  <a:pt x="298" y="252"/>
                </a:lnTo>
                <a:lnTo>
                  <a:pt x="303" y="259"/>
                </a:lnTo>
                <a:lnTo>
                  <a:pt x="307" y="269"/>
                </a:lnTo>
                <a:lnTo>
                  <a:pt x="309" y="278"/>
                </a:lnTo>
                <a:lnTo>
                  <a:pt x="310" y="289"/>
                </a:lnTo>
                <a:lnTo>
                  <a:pt x="310" y="30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4505400" y="5681520"/>
            <a:ext cx="135000" cy="168480"/>
          </a:xfrm>
          <a:custGeom>
            <a:avLst/>
            <a:gdLst/>
            <a:ahLst/>
            <a:rect l="l" t="t" r="r" b="b"/>
            <a:pathLst>
              <a:path w="308" h="427">
                <a:moveTo>
                  <a:pt x="308" y="427"/>
                </a:moveTo>
                <a:lnTo>
                  <a:pt x="0" y="427"/>
                </a:lnTo>
                <a:lnTo>
                  <a:pt x="0" y="359"/>
                </a:lnTo>
                <a:lnTo>
                  <a:pt x="20" y="343"/>
                </a:lnTo>
                <a:lnTo>
                  <a:pt x="37" y="329"/>
                </a:lnTo>
                <a:lnTo>
                  <a:pt x="54" y="314"/>
                </a:lnTo>
                <a:lnTo>
                  <a:pt x="70" y="300"/>
                </a:lnTo>
                <a:lnTo>
                  <a:pt x="86" y="287"/>
                </a:lnTo>
                <a:lnTo>
                  <a:pt x="99" y="274"/>
                </a:lnTo>
                <a:lnTo>
                  <a:pt x="113" y="260"/>
                </a:lnTo>
                <a:lnTo>
                  <a:pt x="125" y="248"/>
                </a:lnTo>
                <a:lnTo>
                  <a:pt x="140" y="232"/>
                </a:lnTo>
                <a:lnTo>
                  <a:pt x="152" y="217"/>
                </a:lnTo>
                <a:lnTo>
                  <a:pt x="162" y="204"/>
                </a:lnTo>
                <a:lnTo>
                  <a:pt x="170" y="192"/>
                </a:lnTo>
                <a:lnTo>
                  <a:pt x="176" y="179"/>
                </a:lnTo>
                <a:lnTo>
                  <a:pt x="180" y="166"/>
                </a:lnTo>
                <a:lnTo>
                  <a:pt x="182" y="154"/>
                </a:lnTo>
                <a:lnTo>
                  <a:pt x="184" y="140"/>
                </a:lnTo>
                <a:lnTo>
                  <a:pt x="182" y="127"/>
                </a:lnTo>
                <a:lnTo>
                  <a:pt x="179" y="115"/>
                </a:lnTo>
                <a:lnTo>
                  <a:pt x="176" y="110"/>
                </a:lnTo>
                <a:lnTo>
                  <a:pt x="174" y="105"/>
                </a:lnTo>
                <a:lnTo>
                  <a:pt x="170" y="100"/>
                </a:lnTo>
                <a:lnTo>
                  <a:pt x="166" y="96"/>
                </a:lnTo>
                <a:lnTo>
                  <a:pt x="162" y="93"/>
                </a:lnTo>
                <a:lnTo>
                  <a:pt x="157" y="89"/>
                </a:lnTo>
                <a:lnTo>
                  <a:pt x="151" y="87"/>
                </a:lnTo>
                <a:lnTo>
                  <a:pt x="146" y="84"/>
                </a:lnTo>
                <a:lnTo>
                  <a:pt x="132" y="82"/>
                </a:lnTo>
                <a:lnTo>
                  <a:pt x="118" y="81"/>
                </a:lnTo>
                <a:lnTo>
                  <a:pt x="102" y="82"/>
                </a:lnTo>
                <a:lnTo>
                  <a:pt x="87" y="84"/>
                </a:lnTo>
                <a:lnTo>
                  <a:pt x="72" y="89"/>
                </a:lnTo>
                <a:lnTo>
                  <a:pt x="58" y="95"/>
                </a:lnTo>
                <a:lnTo>
                  <a:pt x="45" y="101"/>
                </a:lnTo>
                <a:lnTo>
                  <a:pt x="33" y="107"/>
                </a:lnTo>
                <a:lnTo>
                  <a:pt x="25" y="114"/>
                </a:lnTo>
                <a:lnTo>
                  <a:pt x="19" y="118"/>
                </a:lnTo>
                <a:lnTo>
                  <a:pt x="10" y="118"/>
                </a:lnTo>
                <a:lnTo>
                  <a:pt x="10" y="27"/>
                </a:lnTo>
                <a:lnTo>
                  <a:pt x="21" y="22"/>
                </a:lnTo>
                <a:lnTo>
                  <a:pt x="33" y="18"/>
                </a:lnTo>
                <a:lnTo>
                  <a:pt x="48" y="13"/>
                </a:lnTo>
                <a:lnTo>
                  <a:pt x="66" y="10"/>
                </a:lnTo>
                <a:lnTo>
                  <a:pt x="85" y="5"/>
                </a:lnTo>
                <a:lnTo>
                  <a:pt x="103" y="2"/>
                </a:lnTo>
                <a:lnTo>
                  <a:pt x="121" y="1"/>
                </a:lnTo>
                <a:lnTo>
                  <a:pt x="138" y="0"/>
                </a:lnTo>
                <a:lnTo>
                  <a:pt x="157" y="1"/>
                </a:lnTo>
                <a:lnTo>
                  <a:pt x="174" y="2"/>
                </a:lnTo>
                <a:lnTo>
                  <a:pt x="190" y="5"/>
                </a:lnTo>
                <a:lnTo>
                  <a:pt x="204" y="8"/>
                </a:lnTo>
                <a:lnTo>
                  <a:pt x="218" y="13"/>
                </a:lnTo>
                <a:lnTo>
                  <a:pt x="230" y="19"/>
                </a:lnTo>
                <a:lnTo>
                  <a:pt x="241" y="26"/>
                </a:lnTo>
                <a:lnTo>
                  <a:pt x="252" y="34"/>
                </a:lnTo>
                <a:lnTo>
                  <a:pt x="260" y="43"/>
                </a:lnTo>
                <a:lnTo>
                  <a:pt x="268" y="51"/>
                </a:lnTo>
                <a:lnTo>
                  <a:pt x="275" y="62"/>
                </a:lnTo>
                <a:lnTo>
                  <a:pt x="280" y="73"/>
                </a:lnTo>
                <a:lnTo>
                  <a:pt x="285" y="85"/>
                </a:lnTo>
                <a:lnTo>
                  <a:pt x="287" y="99"/>
                </a:lnTo>
                <a:lnTo>
                  <a:pt x="290" y="112"/>
                </a:lnTo>
                <a:lnTo>
                  <a:pt x="290" y="127"/>
                </a:lnTo>
                <a:lnTo>
                  <a:pt x="289" y="145"/>
                </a:lnTo>
                <a:lnTo>
                  <a:pt x="285" y="164"/>
                </a:lnTo>
                <a:lnTo>
                  <a:pt x="280" y="182"/>
                </a:lnTo>
                <a:lnTo>
                  <a:pt x="273" y="199"/>
                </a:lnTo>
                <a:lnTo>
                  <a:pt x="262" y="217"/>
                </a:lnTo>
                <a:lnTo>
                  <a:pt x="249" y="237"/>
                </a:lnTo>
                <a:lnTo>
                  <a:pt x="234" y="256"/>
                </a:lnTo>
                <a:lnTo>
                  <a:pt x="214" y="276"/>
                </a:lnTo>
                <a:lnTo>
                  <a:pt x="202" y="288"/>
                </a:lnTo>
                <a:lnTo>
                  <a:pt x="190" y="299"/>
                </a:lnTo>
                <a:lnTo>
                  <a:pt x="177" y="310"/>
                </a:lnTo>
                <a:lnTo>
                  <a:pt x="165" y="320"/>
                </a:lnTo>
                <a:lnTo>
                  <a:pt x="144" y="337"/>
                </a:lnTo>
                <a:lnTo>
                  <a:pt x="131" y="348"/>
                </a:lnTo>
                <a:lnTo>
                  <a:pt x="308" y="348"/>
                </a:lnTo>
                <a:lnTo>
                  <a:pt x="308" y="4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4657680" y="5681520"/>
            <a:ext cx="139680" cy="173160"/>
          </a:xfrm>
          <a:custGeom>
            <a:avLst/>
            <a:gdLst/>
            <a:ahLst/>
            <a:rect l="l" t="t" r="r" b="b"/>
            <a:pathLst>
              <a:path w="323" h="436">
                <a:moveTo>
                  <a:pt x="323" y="217"/>
                </a:moveTo>
                <a:lnTo>
                  <a:pt x="321" y="244"/>
                </a:lnTo>
                <a:lnTo>
                  <a:pt x="320" y="269"/>
                </a:lnTo>
                <a:lnTo>
                  <a:pt x="318" y="292"/>
                </a:lnTo>
                <a:lnTo>
                  <a:pt x="314" y="313"/>
                </a:lnTo>
                <a:lnTo>
                  <a:pt x="309" y="332"/>
                </a:lnTo>
                <a:lnTo>
                  <a:pt x="302" y="350"/>
                </a:lnTo>
                <a:lnTo>
                  <a:pt x="295" y="366"/>
                </a:lnTo>
                <a:lnTo>
                  <a:pt x="286" y="381"/>
                </a:lnTo>
                <a:lnTo>
                  <a:pt x="275" y="393"/>
                </a:lnTo>
                <a:lnTo>
                  <a:pt x="264" y="404"/>
                </a:lnTo>
                <a:lnTo>
                  <a:pt x="251" y="414"/>
                </a:lnTo>
                <a:lnTo>
                  <a:pt x="236" y="423"/>
                </a:lnTo>
                <a:lnTo>
                  <a:pt x="220" y="429"/>
                </a:lnTo>
                <a:lnTo>
                  <a:pt x="202" y="432"/>
                </a:lnTo>
                <a:lnTo>
                  <a:pt x="182" y="435"/>
                </a:lnTo>
                <a:lnTo>
                  <a:pt x="161" y="436"/>
                </a:lnTo>
                <a:lnTo>
                  <a:pt x="139" y="435"/>
                </a:lnTo>
                <a:lnTo>
                  <a:pt x="120" y="432"/>
                </a:lnTo>
                <a:lnTo>
                  <a:pt x="103" y="429"/>
                </a:lnTo>
                <a:lnTo>
                  <a:pt x="86" y="423"/>
                </a:lnTo>
                <a:lnTo>
                  <a:pt x="71" y="414"/>
                </a:lnTo>
                <a:lnTo>
                  <a:pt x="59" y="404"/>
                </a:lnTo>
                <a:lnTo>
                  <a:pt x="47" y="393"/>
                </a:lnTo>
                <a:lnTo>
                  <a:pt x="36" y="380"/>
                </a:lnTo>
                <a:lnTo>
                  <a:pt x="27" y="365"/>
                </a:lnTo>
                <a:lnTo>
                  <a:pt x="20" y="349"/>
                </a:lnTo>
                <a:lnTo>
                  <a:pt x="14" y="332"/>
                </a:lnTo>
                <a:lnTo>
                  <a:pt x="9" y="313"/>
                </a:lnTo>
                <a:lnTo>
                  <a:pt x="5" y="292"/>
                </a:lnTo>
                <a:lnTo>
                  <a:pt x="1" y="269"/>
                </a:lnTo>
                <a:lnTo>
                  <a:pt x="0" y="244"/>
                </a:lnTo>
                <a:lnTo>
                  <a:pt x="0" y="219"/>
                </a:lnTo>
                <a:lnTo>
                  <a:pt x="0" y="192"/>
                </a:lnTo>
                <a:lnTo>
                  <a:pt x="1" y="166"/>
                </a:lnTo>
                <a:lnTo>
                  <a:pt x="4" y="144"/>
                </a:lnTo>
                <a:lnTo>
                  <a:pt x="9" y="123"/>
                </a:lnTo>
                <a:lnTo>
                  <a:pt x="14" y="104"/>
                </a:lnTo>
                <a:lnTo>
                  <a:pt x="20" y="87"/>
                </a:lnTo>
                <a:lnTo>
                  <a:pt x="27" y="70"/>
                </a:lnTo>
                <a:lnTo>
                  <a:pt x="37" y="55"/>
                </a:lnTo>
                <a:lnTo>
                  <a:pt x="48" y="43"/>
                </a:lnTo>
                <a:lnTo>
                  <a:pt x="59" y="30"/>
                </a:lnTo>
                <a:lnTo>
                  <a:pt x="72" y="22"/>
                </a:lnTo>
                <a:lnTo>
                  <a:pt x="87" y="13"/>
                </a:lnTo>
                <a:lnTo>
                  <a:pt x="104" y="7"/>
                </a:lnTo>
                <a:lnTo>
                  <a:pt x="121" y="4"/>
                </a:lnTo>
                <a:lnTo>
                  <a:pt x="141" y="1"/>
                </a:lnTo>
                <a:lnTo>
                  <a:pt x="161" y="0"/>
                </a:lnTo>
                <a:lnTo>
                  <a:pt x="182" y="1"/>
                </a:lnTo>
                <a:lnTo>
                  <a:pt x="203" y="4"/>
                </a:lnTo>
                <a:lnTo>
                  <a:pt x="220" y="8"/>
                </a:lnTo>
                <a:lnTo>
                  <a:pt x="236" y="15"/>
                </a:lnTo>
                <a:lnTo>
                  <a:pt x="251" y="22"/>
                </a:lnTo>
                <a:lnTo>
                  <a:pt x="264" y="32"/>
                </a:lnTo>
                <a:lnTo>
                  <a:pt x="276" y="44"/>
                </a:lnTo>
                <a:lnTo>
                  <a:pt x="286" y="56"/>
                </a:lnTo>
                <a:lnTo>
                  <a:pt x="295" y="71"/>
                </a:lnTo>
                <a:lnTo>
                  <a:pt x="303" y="88"/>
                </a:lnTo>
                <a:lnTo>
                  <a:pt x="309" y="105"/>
                </a:lnTo>
                <a:lnTo>
                  <a:pt x="314" y="125"/>
                </a:lnTo>
                <a:lnTo>
                  <a:pt x="318" y="145"/>
                </a:lnTo>
                <a:lnTo>
                  <a:pt x="320" y="168"/>
                </a:lnTo>
                <a:lnTo>
                  <a:pt x="321" y="192"/>
                </a:lnTo>
                <a:lnTo>
                  <a:pt x="323" y="217"/>
                </a:lnTo>
                <a:close/>
                <a:moveTo>
                  <a:pt x="216" y="217"/>
                </a:moveTo>
                <a:lnTo>
                  <a:pt x="216" y="182"/>
                </a:lnTo>
                <a:lnTo>
                  <a:pt x="214" y="151"/>
                </a:lnTo>
                <a:lnTo>
                  <a:pt x="212" y="139"/>
                </a:lnTo>
                <a:lnTo>
                  <a:pt x="210" y="127"/>
                </a:lnTo>
                <a:lnTo>
                  <a:pt x="207" y="117"/>
                </a:lnTo>
                <a:lnTo>
                  <a:pt x="204" y="109"/>
                </a:lnTo>
                <a:lnTo>
                  <a:pt x="201" y="101"/>
                </a:lnTo>
                <a:lnTo>
                  <a:pt x="197" y="95"/>
                </a:lnTo>
                <a:lnTo>
                  <a:pt x="192" y="89"/>
                </a:lnTo>
                <a:lnTo>
                  <a:pt x="187" y="85"/>
                </a:lnTo>
                <a:lnTo>
                  <a:pt x="181" y="82"/>
                </a:lnTo>
                <a:lnTo>
                  <a:pt x="175" y="79"/>
                </a:lnTo>
                <a:lnTo>
                  <a:pt x="169" y="78"/>
                </a:lnTo>
                <a:lnTo>
                  <a:pt x="161" y="77"/>
                </a:lnTo>
                <a:lnTo>
                  <a:pt x="154" y="78"/>
                </a:lnTo>
                <a:lnTo>
                  <a:pt x="147" y="79"/>
                </a:lnTo>
                <a:lnTo>
                  <a:pt x="141" y="82"/>
                </a:lnTo>
                <a:lnTo>
                  <a:pt x="136" y="85"/>
                </a:lnTo>
                <a:lnTo>
                  <a:pt x="130" y="89"/>
                </a:lnTo>
                <a:lnTo>
                  <a:pt x="126" y="95"/>
                </a:lnTo>
                <a:lnTo>
                  <a:pt x="121" y="101"/>
                </a:lnTo>
                <a:lnTo>
                  <a:pt x="119" y="109"/>
                </a:lnTo>
                <a:lnTo>
                  <a:pt x="115" y="117"/>
                </a:lnTo>
                <a:lnTo>
                  <a:pt x="113" y="127"/>
                </a:lnTo>
                <a:lnTo>
                  <a:pt x="110" y="139"/>
                </a:lnTo>
                <a:lnTo>
                  <a:pt x="109" y="151"/>
                </a:lnTo>
                <a:lnTo>
                  <a:pt x="106" y="182"/>
                </a:lnTo>
                <a:lnTo>
                  <a:pt x="105" y="219"/>
                </a:lnTo>
                <a:lnTo>
                  <a:pt x="106" y="254"/>
                </a:lnTo>
                <a:lnTo>
                  <a:pt x="109" y="283"/>
                </a:lnTo>
                <a:lnTo>
                  <a:pt x="110" y="297"/>
                </a:lnTo>
                <a:lnTo>
                  <a:pt x="113" y="308"/>
                </a:lnTo>
                <a:lnTo>
                  <a:pt x="115" y="318"/>
                </a:lnTo>
                <a:lnTo>
                  <a:pt x="119" y="327"/>
                </a:lnTo>
                <a:lnTo>
                  <a:pt x="121" y="335"/>
                </a:lnTo>
                <a:lnTo>
                  <a:pt x="126" y="341"/>
                </a:lnTo>
                <a:lnTo>
                  <a:pt x="130" y="346"/>
                </a:lnTo>
                <a:lnTo>
                  <a:pt x="136" y="350"/>
                </a:lnTo>
                <a:lnTo>
                  <a:pt x="141" y="354"/>
                </a:lnTo>
                <a:lnTo>
                  <a:pt x="147" y="357"/>
                </a:lnTo>
                <a:lnTo>
                  <a:pt x="154" y="358"/>
                </a:lnTo>
                <a:lnTo>
                  <a:pt x="161" y="359"/>
                </a:lnTo>
                <a:lnTo>
                  <a:pt x="169" y="358"/>
                </a:lnTo>
                <a:lnTo>
                  <a:pt x="175" y="357"/>
                </a:lnTo>
                <a:lnTo>
                  <a:pt x="181" y="354"/>
                </a:lnTo>
                <a:lnTo>
                  <a:pt x="187" y="350"/>
                </a:lnTo>
                <a:lnTo>
                  <a:pt x="192" y="346"/>
                </a:lnTo>
                <a:lnTo>
                  <a:pt x="197" y="341"/>
                </a:lnTo>
                <a:lnTo>
                  <a:pt x="201" y="335"/>
                </a:lnTo>
                <a:lnTo>
                  <a:pt x="204" y="327"/>
                </a:lnTo>
                <a:lnTo>
                  <a:pt x="207" y="318"/>
                </a:lnTo>
                <a:lnTo>
                  <a:pt x="209" y="308"/>
                </a:lnTo>
                <a:lnTo>
                  <a:pt x="212" y="297"/>
                </a:lnTo>
                <a:lnTo>
                  <a:pt x="214" y="283"/>
                </a:lnTo>
                <a:lnTo>
                  <a:pt x="216" y="254"/>
                </a:lnTo>
                <a:lnTo>
                  <a:pt x="216" y="2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4816440" y="5681520"/>
            <a:ext cx="141480" cy="173160"/>
          </a:xfrm>
          <a:custGeom>
            <a:avLst/>
            <a:gdLst/>
            <a:ahLst/>
            <a:rect l="l" t="t" r="r" b="b"/>
            <a:pathLst>
              <a:path w="322" h="436">
                <a:moveTo>
                  <a:pt x="322" y="217"/>
                </a:moveTo>
                <a:lnTo>
                  <a:pt x="322" y="244"/>
                </a:lnTo>
                <a:lnTo>
                  <a:pt x="320" y="269"/>
                </a:lnTo>
                <a:lnTo>
                  <a:pt x="317" y="292"/>
                </a:lnTo>
                <a:lnTo>
                  <a:pt x="314" y="313"/>
                </a:lnTo>
                <a:lnTo>
                  <a:pt x="309" y="332"/>
                </a:lnTo>
                <a:lnTo>
                  <a:pt x="303" y="350"/>
                </a:lnTo>
                <a:lnTo>
                  <a:pt x="294" y="366"/>
                </a:lnTo>
                <a:lnTo>
                  <a:pt x="286" y="381"/>
                </a:lnTo>
                <a:lnTo>
                  <a:pt x="276" y="393"/>
                </a:lnTo>
                <a:lnTo>
                  <a:pt x="264" y="404"/>
                </a:lnTo>
                <a:lnTo>
                  <a:pt x="250" y="414"/>
                </a:lnTo>
                <a:lnTo>
                  <a:pt x="235" y="423"/>
                </a:lnTo>
                <a:lnTo>
                  <a:pt x="220" y="429"/>
                </a:lnTo>
                <a:lnTo>
                  <a:pt x="201" y="432"/>
                </a:lnTo>
                <a:lnTo>
                  <a:pt x="182" y="435"/>
                </a:lnTo>
                <a:lnTo>
                  <a:pt x="161" y="436"/>
                </a:lnTo>
                <a:lnTo>
                  <a:pt x="140" y="435"/>
                </a:lnTo>
                <a:lnTo>
                  <a:pt x="121" y="432"/>
                </a:lnTo>
                <a:lnTo>
                  <a:pt x="102" y="429"/>
                </a:lnTo>
                <a:lnTo>
                  <a:pt x="86" y="423"/>
                </a:lnTo>
                <a:lnTo>
                  <a:pt x="72" y="414"/>
                </a:lnTo>
                <a:lnTo>
                  <a:pt x="58" y="404"/>
                </a:lnTo>
                <a:lnTo>
                  <a:pt x="46" y="393"/>
                </a:lnTo>
                <a:lnTo>
                  <a:pt x="36" y="380"/>
                </a:lnTo>
                <a:lnTo>
                  <a:pt x="27" y="365"/>
                </a:lnTo>
                <a:lnTo>
                  <a:pt x="19" y="349"/>
                </a:lnTo>
                <a:lnTo>
                  <a:pt x="13" y="332"/>
                </a:lnTo>
                <a:lnTo>
                  <a:pt x="8" y="313"/>
                </a:lnTo>
                <a:lnTo>
                  <a:pt x="5" y="292"/>
                </a:lnTo>
                <a:lnTo>
                  <a:pt x="2" y="269"/>
                </a:lnTo>
                <a:lnTo>
                  <a:pt x="0" y="244"/>
                </a:lnTo>
                <a:lnTo>
                  <a:pt x="0" y="219"/>
                </a:lnTo>
                <a:lnTo>
                  <a:pt x="0" y="192"/>
                </a:lnTo>
                <a:lnTo>
                  <a:pt x="2" y="166"/>
                </a:lnTo>
                <a:lnTo>
                  <a:pt x="5" y="144"/>
                </a:lnTo>
                <a:lnTo>
                  <a:pt x="8" y="123"/>
                </a:lnTo>
                <a:lnTo>
                  <a:pt x="13" y="104"/>
                </a:lnTo>
                <a:lnTo>
                  <a:pt x="19" y="87"/>
                </a:lnTo>
                <a:lnTo>
                  <a:pt x="28" y="70"/>
                </a:lnTo>
                <a:lnTo>
                  <a:pt x="36" y="55"/>
                </a:lnTo>
                <a:lnTo>
                  <a:pt x="47" y="43"/>
                </a:lnTo>
                <a:lnTo>
                  <a:pt x="60" y="30"/>
                </a:lnTo>
                <a:lnTo>
                  <a:pt x="73" y="22"/>
                </a:lnTo>
                <a:lnTo>
                  <a:pt x="88" y="13"/>
                </a:lnTo>
                <a:lnTo>
                  <a:pt x="104" y="7"/>
                </a:lnTo>
                <a:lnTo>
                  <a:pt x="121" y="4"/>
                </a:lnTo>
                <a:lnTo>
                  <a:pt x="140" y="1"/>
                </a:lnTo>
                <a:lnTo>
                  <a:pt x="161" y="0"/>
                </a:lnTo>
                <a:lnTo>
                  <a:pt x="183" y="1"/>
                </a:lnTo>
                <a:lnTo>
                  <a:pt x="202" y="4"/>
                </a:lnTo>
                <a:lnTo>
                  <a:pt x="221" y="8"/>
                </a:lnTo>
                <a:lnTo>
                  <a:pt x="237" y="15"/>
                </a:lnTo>
                <a:lnTo>
                  <a:pt x="251" y="22"/>
                </a:lnTo>
                <a:lnTo>
                  <a:pt x="264" y="32"/>
                </a:lnTo>
                <a:lnTo>
                  <a:pt x="276" y="44"/>
                </a:lnTo>
                <a:lnTo>
                  <a:pt x="286" y="56"/>
                </a:lnTo>
                <a:lnTo>
                  <a:pt x="295" y="71"/>
                </a:lnTo>
                <a:lnTo>
                  <a:pt x="303" y="88"/>
                </a:lnTo>
                <a:lnTo>
                  <a:pt x="309" y="105"/>
                </a:lnTo>
                <a:lnTo>
                  <a:pt x="314" y="125"/>
                </a:lnTo>
                <a:lnTo>
                  <a:pt x="317" y="145"/>
                </a:lnTo>
                <a:lnTo>
                  <a:pt x="320" y="168"/>
                </a:lnTo>
                <a:lnTo>
                  <a:pt x="322" y="192"/>
                </a:lnTo>
                <a:lnTo>
                  <a:pt x="322" y="217"/>
                </a:lnTo>
                <a:close/>
                <a:moveTo>
                  <a:pt x="217" y="217"/>
                </a:moveTo>
                <a:lnTo>
                  <a:pt x="216" y="182"/>
                </a:lnTo>
                <a:lnTo>
                  <a:pt x="213" y="151"/>
                </a:lnTo>
                <a:lnTo>
                  <a:pt x="212" y="139"/>
                </a:lnTo>
                <a:lnTo>
                  <a:pt x="210" y="127"/>
                </a:lnTo>
                <a:lnTo>
                  <a:pt x="207" y="117"/>
                </a:lnTo>
                <a:lnTo>
                  <a:pt x="204" y="109"/>
                </a:lnTo>
                <a:lnTo>
                  <a:pt x="200" y="101"/>
                </a:lnTo>
                <a:lnTo>
                  <a:pt x="196" y="95"/>
                </a:lnTo>
                <a:lnTo>
                  <a:pt x="191" y="89"/>
                </a:lnTo>
                <a:lnTo>
                  <a:pt x="187" y="85"/>
                </a:lnTo>
                <a:lnTo>
                  <a:pt x="182" y="82"/>
                </a:lnTo>
                <a:lnTo>
                  <a:pt x="174" y="79"/>
                </a:lnTo>
                <a:lnTo>
                  <a:pt x="168" y="78"/>
                </a:lnTo>
                <a:lnTo>
                  <a:pt x="161" y="77"/>
                </a:lnTo>
                <a:lnTo>
                  <a:pt x="154" y="78"/>
                </a:lnTo>
                <a:lnTo>
                  <a:pt x="146" y="79"/>
                </a:lnTo>
                <a:lnTo>
                  <a:pt x="140" y="82"/>
                </a:lnTo>
                <a:lnTo>
                  <a:pt x="135" y="85"/>
                </a:lnTo>
                <a:lnTo>
                  <a:pt x="130" y="89"/>
                </a:lnTo>
                <a:lnTo>
                  <a:pt x="125" y="95"/>
                </a:lnTo>
                <a:lnTo>
                  <a:pt x="122" y="101"/>
                </a:lnTo>
                <a:lnTo>
                  <a:pt x="118" y="109"/>
                </a:lnTo>
                <a:lnTo>
                  <a:pt x="114" y="117"/>
                </a:lnTo>
                <a:lnTo>
                  <a:pt x="112" y="127"/>
                </a:lnTo>
                <a:lnTo>
                  <a:pt x="110" y="139"/>
                </a:lnTo>
                <a:lnTo>
                  <a:pt x="108" y="151"/>
                </a:lnTo>
                <a:lnTo>
                  <a:pt x="106" y="182"/>
                </a:lnTo>
                <a:lnTo>
                  <a:pt x="105" y="219"/>
                </a:lnTo>
                <a:lnTo>
                  <a:pt x="106" y="254"/>
                </a:lnTo>
                <a:lnTo>
                  <a:pt x="108" y="283"/>
                </a:lnTo>
                <a:lnTo>
                  <a:pt x="110" y="297"/>
                </a:lnTo>
                <a:lnTo>
                  <a:pt x="112" y="308"/>
                </a:lnTo>
                <a:lnTo>
                  <a:pt x="114" y="318"/>
                </a:lnTo>
                <a:lnTo>
                  <a:pt x="118" y="327"/>
                </a:lnTo>
                <a:lnTo>
                  <a:pt x="122" y="335"/>
                </a:lnTo>
                <a:lnTo>
                  <a:pt x="125" y="341"/>
                </a:lnTo>
                <a:lnTo>
                  <a:pt x="130" y="346"/>
                </a:lnTo>
                <a:lnTo>
                  <a:pt x="135" y="350"/>
                </a:lnTo>
                <a:lnTo>
                  <a:pt x="140" y="354"/>
                </a:lnTo>
                <a:lnTo>
                  <a:pt x="146" y="357"/>
                </a:lnTo>
                <a:lnTo>
                  <a:pt x="154" y="358"/>
                </a:lnTo>
                <a:lnTo>
                  <a:pt x="161" y="359"/>
                </a:lnTo>
                <a:lnTo>
                  <a:pt x="168" y="358"/>
                </a:lnTo>
                <a:lnTo>
                  <a:pt x="174" y="357"/>
                </a:lnTo>
                <a:lnTo>
                  <a:pt x="180" y="354"/>
                </a:lnTo>
                <a:lnTo>
                  <a:pt x="187" y="350"/>
                </a:lnTo>
                <a:lnTo>
                  <a:pt x="191" y="346"/>
                </a:lnTo>
                <a:lnTo>
                  <a:pt x="196" y="341"/>
                </a:lnTo>
                <a:lnTo>
                  <a:pt x="200" y="335"/>
                </a:lnTo>
                <a:lnTo>
                  <a:pt x="204" y="327"/>
                </a:lnTo>
                <a:lnTo>
                  <a:pt x="207" y="318"/>
                </a:lnTo>
                <a:lnTo>
                  <a:pt x="210" y="308"/>
                </a:lnTo>
                <a:lnTo>
                  <a:pt x="212" y="297"/>
                </a:lnTo>
                <a:lnTo>
                  <a:pt x="213" y="283"/>
                </a:lnTo>
                <a:lnTo>
                  <a:pt x="216" y="254"/>
                </a:lnTo>
                <a:lnTo>
                  <a:pt x="217" y="2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4970520" y="5683320"/>
            <a:ext cx="150840" cy="169920"/>
          </a:xfrm>
          <a:custGeom>
            <a:avLst/>
            <a:gdLst/>
            <a:ahLst/>
            <a:rect l="l" t="t" r="r" b="b"/>
            <a:pathLst>
              <a:path w="344" h="421">
                <a:moveTo>
                  <a:pt x="344" y="322"/>
                </a:moveTo>
                <a:lnTo>
                  <a:pt x="286" y="322"/>
                </a:lnTo>
                <a:lnTo>
                  <a:pt x="286" y="421"/>
                </a:lnTo>
                <a:lnTo>
                  <a:pt x="185" y="421"/>
                </a:lnTo>
                <a:lnTo>
                  <a:pt x="185" y="322"/>
                </a:lnTo>
                <a:lnTo>
                  <a:pt x="0" y="322"/>
                </a:lnTo>
                <a:lnTo>
                  <a:pt x="0" y="244"/>
                </a:lnTo>
                <a:lnTo>
                  <a:pt x="181" y="0"/>
                </a:lnTo>
                <a:lnTo>
                  <a:pt x="286" y="0"/>
                </a:lnTo>
                <a:lnTo>
                  <a:pt x="286" y="246"/>
                </a:lnTo>
                <a:lnTo>
                  <a:pt x="344" y="246"/>
                </a:lnTo>
                <a:lnTo>
                  <a:pt x="344" y="322"/>
                </a:lnTo>
                <a:close/>
                <a:moveTo>
                  <a:pt x="185" y="246"/>
                </a:moveTo>
                <a:lnTo>
                  <a:pt x="185" y="103"/>
                </a:lnTo>
                <a:lnTo>
                  <a:pt x="79" y="246"/>
                </a:lnTo>
                <a:lnTo>
                  <a:pt x="185" y="24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5470560" y="5681520"/>
            <a:ext cx="135000" cy="168480"/>
          </a:xfrm>
          <a:custGeom>
            <a:avLst/>
            <a:gdLst/>
            <a:ahLst/>
            <a:rect l="l" t="t" r="r" b="b"/>
            <a:pathLst>
              <a:path w="308" h="427">
                <a:moveTo>
                  <a:pt x="308" y="427"/>
                </a:moveTo>
                <a:lnTo>
                  <a:pt x="0" y="427"/>
                </a:lnTo>
                <a:lnTo>
                  <a:pt x="0" y="359"/>
                </a:lnTo>
                <a:lnTo>
                  <a:pt x="18" y="343"/>
                </a:lnTo>
                <a:lnTo>
                  <a:pt x="37" y="329"/>
                </a:lnTo>
                <a:lnTo>
                  <a:pt x="54" y="314"/>
                </a:lnTo>
                <a:lnTo>
                  <a:pt x="69" y="300"/>
                </a:lnTo>
                <a:lnTo>
                  <a:pt x="85" y="287"/>
                </a:lnTo>
                <a:lnTo>
                  <a:pt x="99" y="274"/>
                </a:lnTo>
                <a:lnTo>
                  <a:pt x="112" y="260"/>
                </a:lnTo>
                <a:lnTo>
                  <a:pt x="124" y="248"/>
                </a:lnTo>
                <a:lnTo>
                  <a:pt x="139" y="232"/>
                </a:lnTo>
                <a:lnTo>
                  <a:pt x="151" y="217"/>
                </a:lnTo>
                <a:lnTo>
                  <a:pt x="161" y="204"/>
                </a:lnTo>
                <a:lnTo>
                  <a:pt x="170" y="192"/>
                </a:lnTo>
                <a:lnTo>
                  <a:pt x="175" y="179"/>
                </a:lnTo>
                <a:lnTo>
                  <a:pt x="179" y="166"/>
                </a:lnTo>
                <a:lnTo>
                  <a:pt x="182" y="154"/>
                </a:lnTo>
                <a:lnTo>
                  <a:pt x="183" y="140"/>
                </a:lnTo>
                <a:lnTo>
                  <a:pt x="182" y="127"/>
                </a:lnTo>
                <a:lnTo>
                  <a:pt x="178" y="115"/>
                </a:lnTo>
                <a:lnTo>
                  <a:pt x="176" y="110"/>
                </a:lnTo>
                <a:lnTo>
                  <a:pt x="173" y="105"/>
                </a:lnTo>
                <a:lnTo>
                  <a:pt x="170" y="100"/>
                </a:lnTo>
                <a:lnTo>
                  <a:pt x="166" y="96"/>
                </a:lnTo>
                <a:lnTo>
                  <a:pt x="161" y="93"/>
                </a:lnTo>
                <a:lnTo>
                  <a:pt x="156" y="89"/>
                </a:lnTo>
                <a:lnTo>
                  <a:pt x="150" y="87"/>
                </a:lnTo>
                <a:lnTo>
                  <a:pt x="144" y="84"/>
                </a:lnTo>
                <a:lnTo>
                  <a:pt x="132" y="82"/>
                </a:lnTo>
                <a:lnTo>
                  <a:pt x="117" y="81"/>
                </a:lnTo>
                <a:lnTo>
                  <a:pt x="101" y="82"/>
                </a:lnTo>
                <a:lnTo>
                  <a:pt x="87" y="84"/>
                </a:lnTo>
                <a:lnTo>
                  <a:pt x="72" y="89"/>
                </a:lnTo>
                <a:lnTo>
                  <a:pt x="57" y="95"/>
                </a:lnTo>
                <a:lnTo>
                  <a:pt x="44" y="101"/>
                </a:lnTo>
                <a:lnTo>
                  <a:pt x="33" y="107"/>
                </a:lnTo>
                <a:lnTo>
                  <a:pt x="24" y="114"/>
                </a:lnTo>
                <a:lnTo>
                  <a:pt x="18" y="118"/>
                </a:lnTo>
                <a:lnTo>
                  <a:pt x="10" y="118"/>
                </a:lnTo>
                <a:lnTo>
                  <a:pt x="10" y="27"/>
                </a:lnTo>
                <a:lnTo>
                  <a:pt x="19" y="22"/>
                </a:lnTo>
                <a:lnTo>
                  <a:pt x="33" y="18"/>
                </a:lnTo>
                <a:lnTo>
                  <a:pt x="47" y="13"/>
                </a:lnTo>
                <a:lnTo>
                  <a:pt x="65" y="10"/>
                </a:lnTo>
                <a:lnTo>
                  <a:pt x="84" y="5"/>
                </a:lnTo>
                <a:lnTo>
                  <a:pt x="102" y="2"/>
                </a:lnTo>
                <a:lnTo>
                  <a:pt x="120" y="1"/>
                </a:lnTo>
                <a:lnTo>
                  <a:pt x="138" y="0"/>
                </a:lnTo>
                <a:lnTo>
                  <a:pt x="156" y="1"/>
                </a:lnTo>
                <a:lnTo>
                  <a:pt x="173" y="2"/>
                </a:lnTo>
                <a:lnTo>
                  <a:pt x="189" y="5"/>
                </a:lnTo>
                <a:lnTo>
                  <a:pt x="204" y="8"/>
                </a:lnTo>
                <a:lnTo>
                  <a:pt x="217" y="13"/>
                </a:lnTo>
                <a:lnTo>
                  <a:pt x="230" y="19"/>
                </a:lnTo>
                <a:lnTo>
                  <a:pt x="241" y="26"/>
                </a:lnTo>
                <a:lnTo>
                  <a:pt x="250" y="34"/>
                </a:lnTo>
                <a:lnTo>
                  <a:pt x="260" y="43"/>
                </a:lnTo>
                <a:lnTo>
                  <a:pt x="267" y="51"/>
                </a:lnTo>
                <a:lnTo>
                  <a:pt x="275" y="62"/>
                </a:lnTo>
                <a:lnTo>
                  <a:pt x="280" y="73"/>
                </a:lnTo>
                <a:lnTo>
                  <a:pt x="283" y="85"/>
                </a:lnTo>
                <a:lnTo>
                  <a:pt x="287" y="99"/>
                </a:lnTo>
                <a:lnTo>
                  <a:pt x="288" y="112"/>
                </a:lnTo>
                <a:lnTo>
                  <a:pt x="289" y="127"/>
                </a:lnTo>
                <a:lnTo>
                  <a:pt x="288" y="145"/>
                </a:lnTo>
                <a:lnTo>
                  <a:pt x="284" y="164"/>
                </a:lnTo>
                <a:lnTo>
                  <a:pt x="280" y="182"/>
                </a:lnTo>
                <a:lnTo>
                  <a:pt x="272" y="199"/>
                </a:lnTo>
                <a:lnTo>
                  <a:pt x="261" y="217"/>
                </a:lnTo>
                <a:lnTo>
                  <a:pt x="249" y="237"/>
                </a:lnTo>
                <a:lnTo>
                  <a:pt x="233" y="256"/>
                </a:lnTo>
                <a:lnTo>
                  <a:pt x="214" y="276"/>
                </a:lnTo>
                <a:lnTo>
                  <a:pt x="201" y="288"/>
                </a:lnTo>
                <a:lnTo>
                  <a:pt x="189" y="299"/>
                </a:lnTo>
                <a:lnTo>
                  <a:pt x="177" y="310"/>
                </a:lnTo>
                <a:lnTo>
                  <a:pt x="165" y="320"/>
                </a:lnTo>
                <a:lnTo>
                  <a:pt x="144" y="337"/>
                </a:lnTo>
                <a:lnTo>
                  <a:pt x="131" y="348"/>
                </a:lnTo>
                <a:lnTo>
                  <a:pt x="308" y="348"/>
                </a:lnTo>
                <a:lnTo>
                  <a:pt x="308" y="4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622840" y="5681520"/>
            <a:ext cx="139680" cy="173160"/>
          </a:xfrm>
          <a:custGeom>
            <a:avLst/>
            <a:gdLst/>
            <a:ahLst/>
            <a:rect l="l" t="t" r="r" b="b"/>
            <a:pathLst>
              <a:path w="323" h="436">
                <a:moveTo>
                  <a:pt x="323" y="217"/>
                </a:moveTo>
                <a:lnTo>
                  <a:pt x="322" y="244"/>
                </a:lnTo>
                <a:lnTo>
                  <a:pt x="321" y="269"/>
                </a:lnTo>
                <a:lnTo>
                  <a:pt x="318" y="292"/>
                </a:lnTo>
                <a:lnTo>
                  <a:pt x="314" y="313"/>
                </a:lnTo>
                <a:lnTo>
                  <a:pt x="309" y="332"/>
                </a:lnTo>
                <a:lnTo>
                  <a:pt x="303" y="350"/>
                </a:lnTo>
                <a:lnTo>
                  <a:pt x="295" y="366"/>
                </a:lnTo>
                <a:lnTo>
                  <a:pt x="287" y="381"/>
                </a:lnTo>
                <a:lnTo>
                  <a:pt x="276" y="393"/>
                </a:lnTo>
                <a:lnTo>
                  <a:pt x="265" y="404"/>
                </a:lnTo>
                <a:lnTo>
                  <a:pt x="251" y="414"/>
                </a:lnTo>
                <a:lnTo>
                  <a:pt x="237" y="423"/>
                </a:lnTo>
                <a:lnTo>
                  <a:pt x="221" y="429"/>
                </a:lnTo>
                <a:lnTo>
                  <a:pt x="202" y="432"/>
                </a:lnTo>
                <a:lnTo>
                  <a:pt x="183" y="435"/>
                </a:lnTo>
                <a:lnTo>
                  <a:pt x="162" y="436"/>
                </a:lnTo>
                <a:lnTo>
                  <a:pt x="140" y="435"/>
                </a:lnTo>
                <a:lnTo>
                  <a:pt x="120" y="432"/>
                </a:lnTo>
                <a:lnTo>
                  <a:pt x="103" y="429"/>
                </a:lnTo>
                <a:lnTo>
                  <a:pt x="86" y="423"/>
                </a:lnTo>
                <a:lnTo>
                  <a:pt x="72" y="414"/>
                </a:lnTo>
                <a:lnTo>
                  <a:pt x="58" y="404"/>
                </a:lnTo>
                <a:lnTo>
                  <a:pt x="47" y="393"/>
                </a:lnTo>
                <a:lnTo>
                  <a:pt x="36" y="380"/>
                </a:lnTo>
                <a:lnTo>
                  <a:pt x="28" y="365"/>
                </a:lnTo>
                <a:lnTo>
                  <a:pt x="20" y="349"/>
                </a:lnTo>
                <a:lnTo>
                  <a:pt x="14" y="332"/>
                </a:lnTo>
                <a:lnTo>
                  <a:pt x="9" y="313"/>
                </a:lnTo>
                <a:lnTo>
                  <a:pt x="4" y="292"/>
                </a:lnTo>
                <a:lnTo>
                  <a:pt x="2" y="269"/>
                </a:lnTo>
                <a:lnTo>
                  <a:pt x="1" y="244"/>
                </a:lnTo>
                <a:lnTo>
                  <a:pt x="0" y="219"/>
                </a:lnTo>
                <a:lnTo>
                  <a:pt x="1" y="192"/>
                </a:lnTo>
                <a:lnTo>
                  <a:pt x="2" y="166"/>
                </a:lnTo>
                <a:lnTo>
                  <a:pt x="4" y="144"/>
                </a:lnTo>
                <a:lnTo>
                  <a:pt x="8" y="123"/>
                </a:lnTo>
                <a:lnTo>
                  <a:pt x="13" y="104"/>
                </a:lnTo>
                <a:lnTo>
                  <a:pt x="20" y="87"/>
                </a:lnTo>
                <a:lnTo>
                  <a:pt x="28" y="70"/>
                </a:lnTo>
                <a:lnTo>
                  <a:pt x="37" y="55"/>
                </a:lnTo>
                <a:lnTo>
                  <a:pt x="47" y="43"/>
                </a:lnTo>
                <a:lnTo>
                  <a:pt x="59" y="30"/>
                </a:lnTo>
                <a:lnTo>
                  <a:pt x="73" y="22"/>
                </a:lnTo>
                <a:lnTo>
                  <a:pt x="88" y="13"/>
                </a:lnTo>
                <a:lnTo>
                  <a:pt x="103" y="7"/>
                </a:lnTo>
                <a:lnTo>
                  <a:pt x="122" y="4"/>
                </a:lnTo>
                <a:lnTo>
                  <a:pt x="141" y="1"/>
                </a:lnTo>
                <a:lnTo>
                  <a:pt x="162" y="0"/>
                </a:lnTo>
                <a:lnTo>
                  <a:pt x="183" y="1"/>
                </a:lnTo>
                <a:lnTo>
                  <a:pt x="202" y="4"/>
                </a:lnTo>
                <a:lnTo>
                  <a:pt x="221" y="8"/>
                </a:lnTo>
                <a:lnTo>
                  <a:pt x="237" y="15"/>
                </a:lnTo>
                <a:lnTo>
                  <a:pt x="251" y="22"/>
                </a:lnTo>
                <a:lnTo>
                  <a:pt x="265" y="32"/>
                </a:lnTo>
                <a:lnTo>
                  <a:pt x="276" y="44"/>
                </a:lnTo>
                <a:lnTo>
                  <a:pt x="287" y="56"/>
                </a:lnTo>
                <a:lnTo>
                  <a:pt x="295" y="71"/>
                </a:lnTo>
                <a:lnTo>
                  <a:pt x="303" y="88"/>
                </a:lnTo>
                <a:lnTo>
                  <a:pt x="310" y="105"/>
                </a:lnTo>
                <a:lnTo>
                  <a:pt x="315" y="125"/>
                </a:lnTo>
                <a:lnTo>
                  <a:pt x="318" y="145"/>
                </a:lnTo>
                <a:lnTo>
                  <a:pt x="321" y="168"/>
                </a:lnTo>
                <a:lnTo>
                  <a:pt x="322" y="192"/>
                </a:lnTo>
                <a:lnTo>
                  <a:pt x="323" y="217"/>
                </a:lnTo>
                <a:close/>
                <a:moveTo>
                  <a:pt x="217" y="217"/>
                </a:moveTo>
                <a:lnTo>
                  <a:pt x="217" y="182"/>
                </a:lnTo>
                <a:lnTo>
                  <a:pt x="215" y="151"/>
                </a:lnTo>
                <a:lnTo>
                  <a:pt x="212" y="139"/>
                </a:lnTo>
                <a:lnTo>
                  <a:pt x="210" y="127"/>
                </a:lnTo>
                <a:lnTo>
                  <a:pt x="207" y="117"/>
                </a:lnTo>
                <a:lnTo>
                  <a:pt x="205" y="109"/>
                </a:lnTo>
                <a:lnTo>
                  <a:pt x="201" y="101"/>
                </a:lnTo>
                <a:lnTo>
                  <a:pt x="197" y="95"/>
                </a:lnTo>
                <a:lnTo>
                  <a:pt x="193" y="89"/>
                </a:lnTo>
                <a:lnTo>
                  <a:pt x="188" y="85"/>
                </a:lnTo>
                <a:lnTo>
                  <a:pt x="182" y="82"/>
                </a:lnTo>
                <a:lnTo>
                  <a:pt x="175" y="79"/>
                </a:lnTo>
                <a:lnTo>
                  <a:pt x="168" y="78"/>
                </a:lnTo>
                <a:lnTo>
                  <a:pt x="162" y="77"/>
                </a:lnTo>
                <a:lnTo>
                  <a:pt x="155" y="78"/>
                </a:lnTo>
                <a:lnTo>
                  <a:pt x="147" y="79"/>
                </a:lnTo>
                <a:lnTo>
                  <a:pt x="141" y="82"/>
                </a:lnTo>
                <a:lnTo>
                  <a:pt x="135" y="85"/>
                </a:lnTo>
                <a:lnTo>
                  <a:pt x="130" y="89"/>
                </a:lnTo>
                <a:lnTo>
                  <a:pt x="125" y="95"/>
                </a:lnTo>
                <a:lnTo>
                  <a:pt x="122" y="101"/>
                </a:lnTo>
                <a:lnTo>
                  <a:pt x="118" y="109"/>
                </a:lnTo>
                <a:lnTo>
                  <a:pt x="116" y="117"/>
                </a:lnTo>
                <a:lnTo>
                  <a:pt x="113" y="127"/>
                </a:lnTo>
                <a:lnTo>
                  <a:pt x="111" y="139"/>
                </a:lnTo>
                <a:lnTo>
                  <a:pt x="108" y="151"/>
                </a:lnTo>
                <a:lnTo>
                  <a:pt x="106" y="182"/>
                </a:lnTo>
                <a:lnTo>
                  <a:pt x="106" y="219"/>
                </a:lnTo>
                <a:lnTo>
                  <a:pt x="106" y="254"/>
                </a:lnTo>
                <a:lnTo>
                  <a:pt x="108" y="283"/>
                </a:lnTo>
                <a:lnTo>
                  <a:pt x="111" y="297"/>
                </a:lnTo>
                <a:lnTo>
                  <a:pt x="113" y="308"/>
                </a:lnTo>
                <a:lnTo>
                  <a:pt x="116" y="318"/>
                </a:lnTo>
                <a:lnTo>
                  <a:pt x="118" y="327"/>
                </a:lnTo>
                <a:lnTo>
                  <a:pt x="122" y="335"/>
                </a:lnTo>
                <a:lnTo>
                  <a:pt x="125" y="341"/>
                </a:lnTo>
                <a:lnTo>
                  <a:pt x="130" y="346"/>
                </a:lnTo>
                <a:lnTo>
                  <a:pt x="135" y="350"/>
                </a:lnTo>
                <a:lnTo>
                  <a:pt x="141" y="354"/>
                </a:lnTo>
                <a:lnTo>
                  <a:pt x="147" y="357"/>
                </a:lnTo>
                <a:lnTo>
                  <a:pt x="155" y="358"/>
                </a:lnTo>
                <a:lnTo>
                  <a:pt x="162" y="359"/>
                </a:lnTo>
                <a:lnTo>
                  <a:pt x="168" y="358"/>
                </a:lnTo>
                <a:lnTo>
                  <a:pt x="175" y="357"/>
                </a:lnTo>
                <a:lnTo>
                  <a:pt x="182" y="354"/>
                </a:lnTo>
                <a:lnTo>
                  <a:pt x="188" y="350"/>
                </a:lnTo>
                <a:lnTo>
                  <a:pt x="193" y="346"/>
                </a:lnTo>
                <a:lnTo>
                  <a:pt x="197" y="341"/>
                </a:lnTo>
                <a:lnTo>
                  <a:pt x="201" y="335"/>
                </a:lnTo>
                <a:lnTo>
                  <a:pt x="205" y="327"/>
                </a:lnTo>
                <a:lnTo>
                  <a:pt x="207" y="318"/>
                </a:lnTo>
                <a:lnTo>
                  <a:pt x="210" y="308"/>
                </a:lnTo>
                <a:lnTo>
                  <a:pt x="212" y="297"/>
                </a:lnTo>
                <a:lnTo>
                  <a:pt x="215" y="283"/>
                </a:lnTo>
                <a:lnTo>
                  <a:pt x="217" y="254"/>
                </a:lnTo>
                <a:lnTo>
                  <a:pt x="217" y="2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781600" y="5681520"/>
            <a:ext cx="141480" cy="173160"/>
          </a:xfrm>
          <a:custGeom>
            <a:avLst/>
            <a:gdLst/>
            <a:ahLst/>
            <a:rect l="l" t="t" r="r" b="b"/>
            <a:pathLst>
              <a:path w="323" h="436">
                <a:moveTo>
                  <a:pt x="323" y="217"/>
                </a:moveTo>
                <a:lnTo>
                  <a:pt x="322" y="244"/>
                </a:lnTo>
                <a:lnTo>
                  <a:pt x="320" y="269"/>
                </a:lnTo>
                <a:lnTo>
                  <a:pt x="318" y="292"/>
                </a:lnTo>
                <a:lnTo>
                  <a:pt x="314" y="313"/>
                </a:lnTo>
                <a:lnTo>
                  <a:pt x="309" y="332"/>
                </a:lnTo>
                <a:lnTo>
                  <a:pt x="302" y="350"/>
                </a:lnTo>
                <a:lnTo>
                  <a:pt x="295" y="366"/>
                </a:lnTo>
                <a:lnTo>
                  <a:pt x="286" y="381"/>
                </a:lnTo>
                <a:lnTo>
                  <a:pt x="276" y="393"/>
                </a:lnTo>
                <a:lnTo>
                  <a:pt x="264" y="404"/>
                </a:lnTo>
                <a:lnTo>
                  <a:pt x="251" y="414"/>
                </a:lnTo>
                <a:lnTo>
                  <a:pt x="236" y="423"/>
                </a:lnTo>
                <a:lnTo>
                  <a:pt x="220" y="429"/>
                </a:lnTo>
                <a:lnTo>
                  <a:pt x="202" y="432"/>
                </a:lnTo>
                <a:lnTo>
                  <a:pt x="182" y="435"/>
                </a:lnTo>
                <a:lnTo>
                  <a:pt x="161" y="436"/>
                </a:lnTo>
                <a:lnTo>
                  <a:pt x="140" y="435"/>
                </a:lnTo>
                <a:lnTo>
                  <a:pt x="120" y="432"/>
                </a:lnTo>
                <a:lnTo>
                  <a:pt x="103" y="429"/>
                </a:lnTo>
                <a:lnTo>
                  <a:pt x="87" y="423"/>
                </a:lnTo>
                <a:lnTo>
                  <a:pt x="72" y="414"/>
                </a:lnTo>
                <a:lnTo>
                  <a:pt x="59" y="404"/>
                </a:lnTo>
                <a:lnTo>
                  <a:pt x="47" y="393"/>
                </a:lnTo>
                <a:lnTo>
                  <a:pt x="37" y="380"/>
                </a:lnTo>
                <a:lnTo>
                  <a:pt x="27" y="365"/>
                </a:lnTo>
                <a:lnTo>
                  <a:pt x="20" y="349"/>
                </a:lnTo>
                <a:lnTo>
                  <a:pt x="14" y="332"/>
                </a:lnTo>
                <a:lnTo>
                  <a:pt x="9" y="313"/>
                </a:lnTo>
                <a:lnTo>
                  <a:pt x="5" y="292"/>
                </a:lnTo>
                <a:lnTo>
                  <a:pt x="1" y="269"/>
                </a:lnTo>
                <a:lnTo>
                  <a:pt x="0" y="244"/>
                </a:lnTo>
                <a:lnTo>
                  <a:pt x="0" y="219"/>
                </a:lnTo>
                <a:lnTo>
                  <a:pt x="0" y="192"/>
                </a:lnTo>
                <a:lnTo>
                  <a:pt x="1" y="166"/>
                </a:lnTo>
                <a:lnTo>
                  <a:pt x="5" y="144"/>
                </a:lnTo>
                <a:lnTo>
                  <a:pt x="9" y="123"/>
                </a:lnTo>
                <a:lnTo>
                  <a:pt x="14" y="104"/>
                </a:lnTo>
                <a:lnTo>
                  <a:pt x="20" y="87"/>
                </a:lnTo>
                <a:lnTo>
                  <a:pt x="27" y="70"/>
                </a:lnTo>
                <a:lnTo>
                  <a:pt x="37" y="55"/>
                </a:lnTo>
                <a:lnTo>
                  <a:pt x="48" y="43"/>
                </a:lnTo>
                <a:lnTo>
                  <a:pt x="59" y="30"/>
                </a:lnTo>
                <a:lnTo>
                  <a:pt x="72" y="22"/>
                </a:lnTo>
                <a:lnTo>
                  <a:pt x="87" y="13"/>
                </a:lnTo>
                <a:lnTo>
                  <a:pt x="104" y="7"/>
                </a:lnTo>
                <a:lnTo>
                  <a:pt x="121" y="4"/>
                </a:lnTo>
                <a:lnTo>
                  <a:pt x="141" y="1"/>
                </a:lnTo>
                <a:lnTo>
                  <a:pt x="161" y="0"/>
                </a:lnTo>
                <a:lnTo>
                  <a:pt x="183" y="1"/>
                </a:lnTo>
                <a:lnTo>
                  <a:pt x="203" y="4"/>
                </a:lnTo>
                <a:lnTo>
                  <a:pt x="220" y="8"/>
                </a:lnTo>
                <a:lnTo>
                  <a:pt x="237" y="15"/>
                </a:lnTo>
                <a:lnTo>
                  <a:pt x="251" y="22"/>
                </a:lnTo>
                <a:lnTo>
                  <a:pt x="264" y="32"/>
                </a:lnTo>
                <a:lnTo>
                  <a:pt x="276" y="44"/>
                </a:lnTo>
                <a:lnTo>
                  <a:pt x="286" y="56"/>
                </a:lnTo>
                <a:lnTo>
                  <a:pt x="295" y="71"/>
                </a:lnTo>
                <a:lnTo>
                  <a:pt x="303" y="88"/>
                </a:lnTo>
                <a:lnTo>
                  <a:pt x="309" y="105"/>
                </a:lnTo>
                <a:lnTo>
                  <a:pt x="314" y="125"/>
                </a:lnTo>
                <a:lnTo>
                  <a:pt x="318" y="145"/>
                </a:lnTo>
                <a:lnTo>
                  <a:pt x="320" y="168"/>
                </a:lnTo>
                <a:lnTo>
                  <a:pt x="322" y="192"/>
                </a:lnTo>
                <a:lnTo>
                  <a:pt x="323" y="217"/>
                </a:lnTo>
                <a:close/>
                <a:moveTo>
                  <a:pt x="218" y="217"/>
                </a:moveTo>
                <a:lnTo>
                  <a:pt x="216" y="182"/>
                </a:lnTo>
                <a:lnTo>
                  <a:pt x="214" y="151"/>
                </a:lnTo>
                <a:lnTo>
                  <a:pt x="212" y="139"/>
                </a:lnTo>
                <a:lnTo>
                  <a:pt x="210" y="127"/>
                </a:lnTo>
                <a:lnTo>
                  <a:pt x="208" y="117"/>
                </a:lnTo>
                <a:lnTo>
                  <a:pt x="204" y="109"/>
                </a:lnTo>
                <a:lnTo>
                  <a:pt x="201" y="101"/>
                </a:lnTo>
                <a:lnTo>
                  <a:pt x="197" y="95"/>
                </a:lnTo>
                <a:lnTo>
                  <a:pt x="192" y="89"/>
                </a:lnTo>
                <a:lnTo>
                  <a:pt x="187" y="85"/>
                </a:lnTo>
                <a:lnTo>
                  <a:pt x="181" y="82"/>
                </a:lnTo>
                <a:lnTo>
                  <a:pt x="175" y="79"/>
                </a:lnTo>
                <a:lnTo>
                  <a:pt x="169" y="78"/>
                </a:lnTo>
                <a:lnTo>
                  <a:pt x="161" y="77"/>
                </a:lnTo>
                <a:lnTo>
                  <a:pt x="154" y="78"/>
                </a:lnTo>
                <a:lnTo>
                  <a:pt x="147" y="79"/>
                </a:lnTo>
                <a:lnTo>
                  <a:pt x="141" y="82"/>
                </a:lnTo>
                <a:lnTo>
                  <a:pt x="136" y="85"/>
                </a:lnTo>
                <a:lnTo>
                  <a:pt x="130" y="89"/>
                </a:lnTo>
                <a:lnTo>
                  <a:pt x="126" y="95"/>
                </a:lnTo>
                <a:lnTo>
                  <a:pt x="121" y="101"/>
                </a:lnTo>
                <a:lnTo>
                  <a:pt x="119" y="109"/>
                </a:lnTo>
                <a:lnTo>
                  <a:pt x="115" y="117"/>
                </a:lnTo>
                <a:lnTo>
                  <a:pt x="113" y="127"/>
                </a:lnTo>
                <a:lnTo>
                  <a:pt x="110" y="139"/>
                </a:lnTo>
                <a:lnTo>
                  <a:pt x="109" y="151"/>
                </a:lnTo>
                <a:lnTo>
                  <a:pt x="107" y="182"/>
                </a:lnTo>
                <a:lnTo>
                  <a:pt x="105" y="219"/>
                </a:lnTo>
                <a:lnTo>
                  <a:pt x="107" y="254"/>
                </a:lnTo>
                <a:lnTo>
                  <a:pt x="109" y="283"/>
                </a:lnTo>
                <a:lnTo>
                  <a:pt x="110" y="297"/>
                </a:lnTo>
                <a:lnTo>
                  <a:pt x="113" y="308"/>
                </a:lnTo>
                <a:lnTo>
                  <a:pt x="115" y="318"/>
                </a:lnTo>
                <a:lnTo>
                  <a:pt x="119" y="327"/>
                </a:lnTo>
                <a:lnTo>
                  <a:pt x="121" y="335"/>
                </a:lnTo>
                <a:lnTo>
                  <a:pt x="126" y="341"/>
                </a:lnTo>
                <a:lnTo>
                  <a:pt x="130" y="346"/>
                </a:lnTo>
                <a:lnTo>
                  <a:pt x="136" y="350"/>
                </a:lnTo>
                <a:lnTo>
                  <a:pt x="141" y="354"/>
                </a:lnTo>
                <a:lnTo>
                  <a:pt x="147" y="357"/>
                </a:lnTo>
                <a:lnTo>
                  <a:pt x="154" y="358"/>
                </a:lnTo>
                <a:lnTo>
                  <a:pt x="161" y="359"/>
                </a:lnTo>
                <a:lnTo>
                  <a:pt x="169" y="358"/>
                </a:lnTo>
                <a:lnTo>
                  <a:pt x="175" y="357"/>
                </a:lnTo>
                <a:lnTo>
                  <a:pt x="181" y="354"/>
                </a:lnTo>
                <a:lnTo>
                  <a:pt x="187" y="350"/>
                </a:lnTo>
                <a:lnTo>
                  <a:pt x="192" y="346"/>
                </a:lnTo>
                <a:lnTo>
                  <a:pt x="197" y="341"/>
                </a:lnTo>
                <a:lnTo>
                  <a:pt x="201" y="335"/>
                </a:lnTo>
                <a:lnTo>
                  <a:pt x="204" y="327"/>
                </a:lnTo>
                <a:lnTo>
                  <a:pt x="207" y="318"/>
                </a:lnTo>
                <a:lnTo>
                  <a:pt x="210" y="308"/>
                </a:lnTo>
                <a:lnTo>
                  <a:pt x="212" y="297"/>
                </a:lnTo>
                <a:lnTo>
                  <a:pt x="214" y="283"/>
                </a:lnTo>
                <a:lnTo>
                  <a:pt x="216" y="254"/>
                </a:lnTo>
                <a:lnTo>
                  <a:pt x="218" y="2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5948280" y="5683320"/>
            <a:ext cx="131760" cy="171360"/>
          </a:xfrm>
          <a:custGeom>
            <a:avLst/>
            <a:gdLst/>
            <a:ahLst/>
            <a:rect l="l" t="t" r="r" b="b"/>
            <a:pathLst>
              <a:path w="307" h="428">
                <a:moveTo>
                  <a:pt x="307" y="278"/>
                </a:moveTo>
                <a:lnTo>
                  <a:pt x="305" y="294"/>
                </a:lnTo>
                <a:lnTo>
                  <a:pt x="303" y="310"/>
                </a:lnTo>
                <a:lnTo>
                  <a:pt x="300" y="324"/>
                </a:lnTo>
                <a:lnTo>
                  <a:pt x="296" y="338"/>
                </a:lnTo>
                <a:lnTo>
                  <a:pt x="289" y="351"/>
                </a:lnTo>
                <a:lnTo>
                  <a:pt x="281" y="364"/>
                </a:lnTo>
                <a:lnTo>
                  <a:pt x="272" y="375"/>
                </a:lnTo>
                <a:lnTo>
                  <a:pt x="261" y="386"/>
                </a:lnTo>
                <a:lnTo>
                  <a:pt x="250" y="395"/>
                </a:lnTo>
                <a:lnTo>
                  <a:pt x="238" y="404"/>
                </a:lnTo>
                <a:lnTo>
                  <a:pt x="225" y="411"/>
                </a:lnTo>
                <a:lnTo>
                  <a:pt x="210" y="417"/>
                </a:lnTo>
                <a:lnTo>
                  <a:pt x="194" y="422"/>
                </a:lnTo>
                <a:lnTo>
                  <a:pt x="176" y="426"/>
                </a:lnTo>
                <a:lnTo>
                  <a:pt x="156" y="427"/>
                </a:lnTo>
                <a:lnTo>
                  <a:pt x="136" y="428"/>
                </a:lnTo>
                <a:lnTo>
                  <a:pt x="112" y="428"/>
                </a:lnTo>
                <a:lnTo>
                  <a:pt x="92" y="426"/>
                </a:lnTo>
                <a:lnTo>
                  <a:pt x="72" y="423"/>
                </a:lnTo>
                <a:lnTo>
                  <a:pt x="55" y="419"/>
                </a:lnTo>
                <a:lnTo>
                  <a:pt x="39" y="416"/>
                </a:lnTo>
                <a:lnTo>
                  <a:pt x="24" y="412"/>
                </a:lnTo>
                <a:lnTo>
                  <a:pt x="11" y="407"/>
                </a:lnTo>
                <a:lnTo>
                  <a:pt x="0" y="402"/>
                </a:lnTo>
                <a:lnTo>
                  <a:pt x="0" y="311"/>
                </a:lnTo>
                <a:lnTo>
                  <a:pt x="8" y="311"/>
                </a:lnTo>
                <a:lnTo>
                  <a:pt x="17" y="316"/>
                </a:lnTo>
                <a:lnTo>
                  <a:pt x="27" y="322"/>
                </a:lnTo>
                <a:lnTo>
                  <a:pt x="38" y="327"/>
                </a:lnTo>
                <a:lnTo>
                  <a:pt x="52" y="333"/>
                </a:lnTo>
                <a:lnTo>
                  <a:pt x="67" y="339"/>
                </a:lnTo>
                <a:lnTo>
                  <a:pt x="83" y="342"/>
                </a:lnTo>
                <a:lnTo>
                  <a:pt x="99" y="346"/>
                </a:lnTo>
                <a:lnTo>
                  <a:pt x="117" y="346"/>
                </a:lnTo>
                <a:lnTo>
                  <a:pt x="134" y="346"/>
                </a:lnTo>
                <a:lnTo>
                  <a:pt x="153" y="342"/>
                </a:lnTo>
                <a:lnTo>
                  <a:pt x="161" y="340"/>
                </a:lnTo>
                <a:lnTo>
                  <a:pt x="169" y="336"/>
                </a:lnTo>
                <a:lnTo>
                  <a:pt x="176" y="333"/>
                </a:lnTo>
                <a:lnTo>
                  <a:pt x="182" y="328"/>
                </a:lnTo>
                <a:lnTo>
                  <a:pt x="190" y="319"/>
                </a:lnTo>
                <a:lnTo>
                  <a:pt x="195" y="310"/>
                </a:lnTo>
                <a:lnTo>
                  <a:pt x="198" y="303"/>
                </a:lnTo>
                <a:lnTo>
                  <a:pt x="199" y="297"/>
                </a:lnTo>
                <a:lnTo>
                  <a:pt x="200" y="290"/>
                </a:lnTo>
                <a:lnTo>
                  <a:pt x="200" y="281"/>
                </a:lnTo>
                <a:lnTo>
                  <a:pt x="200" y="274"/>
                </a:lnTo>
                <a:lnTo>
                  <a:pt x="199" y="268"/>
                </a:lnTo>
                <a:lnTo>
                  <a:pt x="197" y="262"/>
                </a:lnTo>
                <a:lnTo>
                  <a:pt x="194" y="256"/>
                </a:lnTo>
                <a:lnTo>
                  <a:pt x="192" y="251"/>
                </a:lnTo>
                <a:lnTo>
                  <a:pt x="187" y="246"/>
                </a:lnTo>
                <a:lnTo>
                  <a:pt x="183" y="242"/>
                </a:lnTo>
                <a:lnTo>
                  <a:pt x="178" y="239"/>
                </a:lnTo>
                <a:lnTo>
                  <a:pt x="171" y="235"/>
                </a:lnTo>
                <a:lnTo>
                  <a:pt x="162" y="231"/>
                </a:lnTo>
                <a:lnTo>
                  <a:pt x="154" y="229"/>
                </a:lnTo>
                <a:lnTo>
                  <a:pt x="144" y="226"/>
                </a:lnTo>
                <a:lnTo>
                  <a:pt x="125" y="225"/>
                </a:lnTo>
                <a:lnTo>
                  <a:pt x="109" y="224"/>
                </a:lnTo>
                <a:lnTo>
                  <a:pt x="98" y="224"/>
                </a:lnTo>
                <a:lnTo>
                  <a:pt x="87" y="225"/>
                </a:lnTo>
                <a:lnTo>
                  <a:pt x="76" y="226"/>
                </a:lnTo>
                <a:lnTo>
                  <a:pt x="65" y="228"/>
                </a:lnTo>
                <a:lnTo>
                  <a:pt x="54" y="230"/>
                </a:lnTo>
                <a:lnTo>
                  <a:pt x="44" y="231"/>
                </a:lnTo>
                <a:lnTo>
                  <a:pt x="34" y="234"/>
                </a:lnTo>
                <a:lnTo>
                  <a:pt x="27" y="235"/>
                </a:lnTo>
                <a:lnTo>
                  <a:pt x="17" y="235"/>
                </a:lnTo>
                <a:lnTo>
                  <a:pt x="17" y="0"/>
                </a:lnTo>
                <a:lnTo>
                  <a:pt x="294" y="0"/>
                </a:lnTo>
                <a:lnTo>
                  <a:pt x="294" y="80"/>
                </a:lnTo>
                <a:lnTo>
                  <a:pt x="117" y="80"/>
                </a:lnTo>
                <a:lnTo>
                  <a:pt x="117" y="149"/>
                </a:lnTo>
                <a:lnTo>
                  <a:pt x="126" y="148"/>
                </a:lnTo>
                <a:lnTo>
                  <a:pt x="137" y="148"/>
                </a:lnTo>
                <a:lnTo>
                  <a:pt x="148" y="148"/>
                </a:lnTo>
                <a:lnTo>
                  <a:pt x="155" y="148"/>
                </a:lnTo>
                <a:lnTo>
                  <a:pt x="170" y="148"/>
                </a:lnTo>
                <a:lnTo>
                  <a:pt x="184" y="149"/>
                </a:lnTo>
                <a:lnTo>
                  <a:pt x="198" y="151"/>
                </a:lnTo>
                <a:lnTo>
                  <a:pt x="210" y="154"/>
                </a:lnTo>
                <a:lnTo>
                  <a:pt x="223" y="157"/>
                </a:lnTo>
                <a:lnTo>
                  <a:pt x="234" y="162"/>
                </a:lnTo>
                <a:lnTo>
                  <a:pt x="245" y="167"/>
                </a:lnTo>
                <a:lnTo>
                  <a:pt x="255" y="173"/>
                </a:lnTo>
                <a:lnTo>
                  <a:pt x="267" y="181"/>
                </a:lnTo>
                <a:lnTo>
                  <a:pt x="277" y="191"/>
                </a:lnTo>
                <a:lnTo>
                  <a:pt x="286" y="202"/>
                </a:lnTo>
                <a:lnTo>
                  <a:pt x="293" y="214"/>
                </a:lnTo>
                <a:lnTo>
                  <a:pt x="299" y="228"/>
                </a:lnTo>
                <a:lnTo>
                  <a:pt x="303" y="244"/>
                </a:lnTo>
                <a:lnTo>
                  <a:pt x="305" y="259"/>
                </a:lnTo>
                <a:lnTo>
                  <a:pt x="307" y="27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6356520" y="5681520"/>
            <a:ext cx="134640" cy="168480"/>
          </a:xfrm>
          <a:custGeom>
            <a:avLst/>
            <a:gdLst/>
            <a:ahLst/>
            <a:rect l="l" t="t" r="r" b="b"/>
            <a:pathLst>
              <a:path w="308" h="427">
                <a:moveTo>
                  <a:pt x="308" y="427"/>
                </a:moveTo>
                <a:lnTo>
                  <a:pt x="0" y="427"/>
                </a:lnTo>
                <a:lnTo>
                  <a:pt x="0" y="359"/>
                </a:lnTo>
                <a:lnTo>
                  <a:pt x="19" y="343"/>
                </a:lnTo>
                <a:lnTo>
                  <a:pt x="38" y="329"/>
                </a:lnTo>
                <a:lnTo>
                  <a:pt x="55" y="314"/>
                </a:lnTo>
                <a:lnTo>
                  <a:pt x="71" y="300"/>
                </a:lnTo>
                <a:lnTo>
                  <a:pt x="85" y="287"/>
                </a:lnTo>
                <a:lnTo>
                  <a:pt x="100" y="274"/>
                </a:lnTo>
                <a:lnTo>
                  <a:pt x="113" y="260"/>
                </a:lnTo>
                <a:lnTo>
                  <a:pt x="126" y="248"/>
                </a:lnTo>
                <a:lnTo>
                  <a:pt x="139" y="232"/>
                </a:lnTo>
                <a:lnTo>
                  <a:pt x="151" y="217"/>
                </a:lnTo>
                <a:lnTo>
                  <a:pt x="161" y="204"/>
                </a:lnTo>
                <a:lnTo>
                  <a:pt x="170" y="192"/>
                </a:lnTo>
                <a:lnTo>
                  <a:pt x="176" y="179"/>
                </a:lnTo>
                <a:lnTo>
                  <a:pt x="179" y="166"/>
                </a:lnTo>
                <a:lnTo>
                  <a:pt x="183" y="154"/>
                </a:lnTo>
                <a:lnTo>
                  <a:pt x="183" y="140"/>
                </a:lnTo>
                <a:lnTo>
                  <a:pt x="182" y="127"/>
                </a:lnTo>
                <a:lnTo>
                  <a:pt x="179" y="115"/>
                </a:lnTo>
                <a:lnTo>
                  <a:pt x="177" y="110"/>
                </a:lnTo>
                <a:lnTo>
                  <a:pt x="173" y="105"/>
                </a:lnTo>
                <a:lnTo>
                  <a:pt x="170" y="100"/>
                </a:lnTo>
                <a:lnTo>
                  <a:pt x="166" y="96"/>
                </a:lnTo>
                <a:lnTo>
                  <a:pt x="161" y="93"/>
                </a:lnTo>
                <a:lnTo>
                  <a:pt x="156" y="89"/>
                </a:lnTo>
                <a:lnTo>
                  <a:pt x="151" y="87"/>
                </a:lnTo>
                <a:lnTo>
                  <a:pt x="145" y="84"/>
                </a:lnTo>
                <a:lnTo>
                  <a:pt x="132" y="82"/>
                </a:lnTo>
                <a:lnTo>
                  <a:pt x="117" y="81"/>
                </a:lnTo>
                <a:lnTo>
                  <a:pt x="101" y="82"/>
                </a:lnTo>
                <a:lnTo>
                  <a:pt x="86" y="84"/>
                </a:lnTo>
                <a:lnTo>
                  <a:pt x="73" y="89"/>
                </a:lnTo>
                <a:lnTo>
                  <a:pt x="58" y="95"/>
                </a:lnTo>
                <a:lnTo>
                  <a:pt x="45" y="101"/>
                </a:lnTo>
                <a:lnTo>
                  <a:pt x="34" y="107"/>
                </a:lnTo>
                <a:lnTo>
                  <a:pt x="24" y="114"/>
                </a:lnTo>
                <a:lnTo>
                  <a:pt x="18" y="118"/>
                </a:lnTo>
                <a:lnTo>
                  <a:pt x="11" y="118"/>
                </a:lnTo>
                <a:lnTo>
                  <a:pt x="11" y="27"/>
                </a:lnTo>
                <a:lnTo>
                  <a:pt x="21" y="22"/>
                </a:lnTo>
                <a:lnTo>
                  <a:pt x="33" y="18"/>
                </a:lnTo>
                <a:lnTo>
                  <a:pt x="49" y="13"/>
                </a:lnTo>
                <a:lnTo>
                  <a:pt x="66" y="10"/>
                </a:lnTo>
                <a:lnTo>
                  <a:pt x="84" y="5"/>
                </a:lnTo>
                <a:lnTo>
                  <a:pt x="102" y="2"/>
                </a:lnTo>
                <a:lnTo>
                  <a:pt x="121" y="1"/>
                </a:lnTo>
                <a:lnTo>
                  <a:pt x="138" y="0"/>
                </a:lnTo>
                <a:lnTo>
                  <a:pt x="156" y="1"/>
                </a:lnTo>
                <a:lnTo>
                  <a:pt x="173" y="2"/>
                </a:lnTo>
                <a:lnTo>
                  <a:pt x="189" y="5"/>
                </a:lnTo>
                <a:lnTo>
                  <a:pt x="204" y="8"/>
                </a:lnTo>
                <a:lnTo>
                  <a:pt x="217" y="13"/>
                </a:lnTo>
                <a:lnTo>
                  <a:pt x="229" y="19"/>
                </a:lnTo>
                <a:lnTo>
                  <a:pt x="242" y="26"/>
                </a:lnTo>
                <a:lnTo>
                  <a:pt x="251" y="34"/>
                </a:lnTo>
                <a:lnTo>
                  <a:pt x="260" y="43"/>
                </a:lnTo>
                <a:lnTo>
                  <a:pt x="269" y="51"/>
                </a:lnTo>
                <a:lnTo>
                  <a:pt x="275" y="62"/>
                </a:lnTo>
                <a:lnTo>
                  <a:pt x="279" y="73"/>
                </a:lnTo>
                <a:lnTo>
                  <a:pt x="284" y="85"/>
                </a:lnTo>
                <a:lnTo>
                  <a:pt x="287" y="99"/>
                </a:lnTo>
                <a:lnTo>
                  <a:pt x="289" y="112"/>
                </a:lnTo>
                <a:lnTo>
                  <a:pt x="289" y="127"/>
                </a:lnTo>
                <a:lnTo>
                  <a:pt x="288" y="145"/>
                </a:lnTo>
                <a:lnTo>
                  <a:pt x="286" y="164"/>
                </a:lnTo>
                <a:lnTo>
                  <a:pt x="279" y="182"/>
                </a:lnTo>
                <a:lnTo>
                  <a:pt x="272" y="199"/>
                </a:lnTo>
                <a:lnTo>
                  <a:pt x="262" y="217"/>
                </a:lnTo>
                <a:lnTo>
                  <a:pt x="249" y="237"/>
                </a:lnTo>
                <a:lnTo>
                  <a:pt x="233" y="256"/>
                </a:lnTo>
                <a:lnTo>
                  <a:pt x="215" y="276"/>
                </a:lnTo>
                <a:lnTo>
                  <a:pt x="201" y="288"/>
                </a:lnTo>
                <a:lnTo>
                  <a:pt x="189" y="299"/>
                </a:lnTo>
                <a:lnTo>
                  <a:pt x="177" y="310"/>
                </a:lnTo>
                <a:lnTo>
                  <a:pt x="165" y="320"/>
                </a:lnTo>
                <a:lnTo>
                  <a:pt x="144" y="337"/>
                </a:lnTo>
                <a:lnTo>
                  <a:pt x="130" y="348"/>
                </a:lnTo>
                <a:lnTo>
                  <a:pt x="308" y="348"/>
                </a:lnTo>
                <a:lnTo>
                  <a:pt x="308" y="4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6508800" y="5681520"/>
            <a:ext cx="139680" cy="173160"/>
          </a:xfrm>
          <a:custGeom>
            <a:avLst/>
            <a:gdLst/>
            <a:ahLst/>
            <a:rect l="l" t="t" r="r" b="b"/>
            <a:pathLst>
              <a:path w="322" h="436">
                <a:moveTo>
                  <a:pt x="322" y="217"/>
                </a:moveTo>
                <a:lnTo>
                  <a:pt x="322" y="244"/>
                </a:lnTo>
                <a:lnTo>
                  <a:pt x="320" y="269"/>
                </a:lnTo>
                <a:lnTo>
                  <a:pt x="317" y="292"/>
                </a:lnTo>
                <a:lnTo>
                  <a:pt x="314" y="313"/>
                </a:lnTo>
                <a:lnTo>
                  <a:pt x="309" y="332"/>
                </a:lnTo>
                <a:lnTo>
                  <a:pt x="303" y="350"/>
                </a:lnTo>
                <a:lnTo>
                  <a:pt x="294" y="366"/>
                </a:lnTo>
                <a:lnTo>
                  <a:pt x="286" y="381"/>
                </a:lnTo>
                <a:lnTo>
                  <a:pt x="276" y="393"/>
                </a:lnTo>
                <a:lnTo>
                  <a:pt x="264" y="404"/>
                </a:lnTo>
                <a:lnTo>
                  <a:pt x="250" y="414"/>
                </a:lnTo>
                <a:lnTo>
                  <a:pt x="235" y="423"/>
                </a:lnTo>
                <a:lnTo>
                  <a:pt x="220" y="429"/>
                </a:lnTo>
                <a:lnTo>
                  <a:pt x="201" y="432"/>
                </a:lnTo>
                <a:lnTo>
                  <a:pt x="182" y="435"/>
                </a:lnTo>
                <a:lnTo>
                  <a:pt x="161" y="436"/>
                </a:lnTo>
                <a:lnTo>
                  <a:pt x="140" y="435"/>
                </a:lnTo>
                <a:lnTo>
                  <a:pt x="121" y="432"/>
                </a:lnTo>
                <a:lnTo>
                  <a:pt x="102" y="429"/>
                </a:lnTo>
                <a:lnTo>
                  <a:pt x="86" y="423"/>
                </a:lnTo>
                <a:lnTo>
                  <a:pt x="72" y="414"/>
                </a:lnTo>
                <a:lnTo>
                  <a:pt x="58" y="404"/>
                </a:lnTo>
                <a:lnTo>
                  <a:pt x="46" y="393"/>
                </a:lnTo>
                <a:lnTo>
                  <a:pt x="36" y="380"/>
                </a:lnTo>
                <a:lnTo>
                  <a:pt x="27" y="365"/>
                </a:lnTo>
                <a:lnTo>
                  <a:pt x="19" y="349"/>
                </a:lnTo>
                <a:lnTo>
                  <a:pt x="13" y="332"/>
                </a:lnTo>
                <a:lnTo>
                  <a:pt x="8" y="313"/>
                </a:lnTo>
                <a:lnTo>
                  <a:pt x="5" y="292"/>
                </a:lnTo>
                <a:lnTo>
                  <a:pt x="2" y="269"/>
                </a:lnTo>
                <a:lnTo>
                  <a:pt x="0" y="244"/>
                </a:lnTo>
                <a:lnTo>
                  <a:pt x="0" y="219"/>
                </a:lnTo>
                <a:lnTo>
                  <a:pt x="0" y="192"/>
                </a:lnTo>
                <a:lnTo>
                  <a:pt x="2" y="166"/>
                </a:lnTo>
                <a:lnTo>
                  <a:pt x="5" y="144"/>
                </a:lnTo>
                <a:lnTo>
                  <a:pt x="8" y="123"/>
                </a:lnTo>
                <a:lnTo>
                  <a:pt x="13" y="104"/>
                </a:lnTo>
                <a:lnTo>
                  <a:pt x="19" y="87"/>
                </a:lnTo>
                <a:lnTo>
                  <a:pt x="28" y="70"/>
                </a:lnTo>
                <a:lnTo>
                  <a:pt x="36" y="55"/>
                </a:lnTo>
                <a:lnTo>
                  <a:pt x="47" y="43"/>
                </a:lnTo>
                <a:lnTo>
                  <a:pt x="60" y="30"/>
                </a:lnTo>
                <a:lnTo>
                  <a:pt x="73" y="22"/>
                </a:lnTo>
                <a:lnTo>
                  <a:pt x="88" y="13"/>
                </a:lnTo>
                <a:lnTo>
                  <a:pt x="104" y="7"/>
                </a:lnTo>
                <a:lnTo>
                  <a:pt x="121" y="4"/>
                </a:lnTo>
                <a:lnTo>
                  <a:pt x="140" y="1"/>
                </a:lnTo>
                <a:lnTo>
                  <a:pt x="161" y="0"/>
                </a:lnTo>
                <a:lnTo>
                  <a:pt x="183" y="1"/>
                </a:lnTo>
                <a:lnTo>
                  <a:pt x="202" y="4"/>
                </a:lnTo>
                <a:lnTo>
                  <a:pt x="221" y="8"/>
                </a:lnTo>
                <a:lnTo>
                  <a:pt x="237" y="15"/>
                </a:lnTo>
                <a:lnTo>
                  <a:pt x="251" y="22"/>
                </a:lnTo>
                <a:lnTo>
                  <a:pt x="264" y="32"/>
                </a:lnTo>
                <a:lnTo>
                  <a:pt x="276" y="44"/>
                </a:lnTo>
                <a:lnTo>
                  <a:pt x="286" y="56"/>
                </a:lnTo>
                <a:lnTo>
                  <a:pt x="295" y="71"/>
                </a:lnTo>
                <a:lnTo>
                  <a:pt x="303" y="88"/>
                </a:lnTo>
                <a:lnTo>
                  <a:pt x="309" y="105"/>
                </a:lnTo>
                <a:lnTo>
                  <a:pt x="314" y="125"/>
                </a:lnTo>
                <a:lnTo>
                  <a:pt x="317" y="145"/>
                </a:lnTo>
                <a:lnTo>
                  <a:pt x="320" y="168"/>
                </a:lnTo>
                <a:lnTo>
                  <a:pt x="322" y="192"/>
                </a:lnTo>
                <a:lnTo>
                  <a:pt x="322" y="217"/>
                </a:lnTo>
                <a:close/>
                <a:moveTo>
                  <a:pt x="217" y="217"/>
                </a:moveTo>
                <a:lnTo>
                  <a:pt x="216" y="182"/>
                </a:lnTo>
                <a:lnTo>
                  <a:pt x="213" y="151"/>
                </a:lnTo>
                <a:lnTo>
                  <a:pt x="212" y="139"/>
                </a:lnTo>
                <a:lnTo>
                  <a:pt x="210" y="127"/>
                </a:lnTo>
                <a:lnTo>
                  <a:pt x="207" y="117"/>
                </a:lnTo>
                <a:lnTo>
                  <a:pt x="204" y="109"/>
                </a:lnTo>
                <a:lnTo>
                  <a:pt x="200" y="101"/>
                </a:lnTo>
                <a:lnTo>
                  <a:pt x="196" y="95"/>
                </a:lnTo>
                <a:lnTo>
                  <a:pt x="191" y="89"/>
                </a:lnTo>
                <a:lnTo>
                  <a:pt x="187" y="85"/>
                </a:lnTo>
                <a:lnTo>
                  <a:pt x="182" y="82"/>
                </a:lnTo>
                <a:lnTo>
                  <a:pt x="174" y="79"/>
                </a:lnTo>
                <a:lnTo>
                  <a:pt x="168" y="78"/>
                </a:lnTo>
                <a:lnTo>
                  <a:pt x="161" y="77"/>
                </a:lnTo>
                <a:lnTo>
                  <a:pt x="154" y="78"/>
                </a:lnTo>
                <a:lnTo>
                  <a:pt x="147" y="79"/>
                </a:lnTo>
                <a:lnTo>
                  <a:pt x="140" y="82"/>
                </a:lnTo>
                <a:lnTo>
                  <a:pt x="135" y="85"/>
                </a:lnTo>
                <a:lnTo>
                  <a:pt x="130" y="89"/>
                </a:lnTo>
                <a:lnTo>
                  <a:pt x="126" y="95"/>
                </a:lnTo>
                <a:lnTo>
                  <a:pt x="122" y="101"/>
                </a:lnTo>
                <a:lnTo>
                  <a:pt x="118" y="109"/>
                </a:lnTo>
                <a:lnTo>
                  <a:pt x="115" y="117"/>
                </a:lnTo>
                <a:lnTo>
                  <a:pt x="112" y="127"/>
                </a:lnTo>
                <a:lnTo>
                  <a:pt x="110" y="139"/>
                </a:lnTo>
                <a:lnTo>
                  <a:pt x="108" y="151"/>
                </a:lnTo>
                <a:lnTo>
                  <a:pt x="106" y="182"/>
                </a:lnTo>
                <a:lnTo>
                  <a:pt x="105" y="219"/>
                </a:lnTo>
                <a:lnTo>
                  <a:pt x="106" y="254"/>
                </a:lnTo>
                <a:lnTo>
                  <a:pt x="108" y="283"/>
                </a:lnTo>
                <a:lnTo>
                  <a:pt x="110" y="297"/>
                </a:lnTo>
                <a:lnTo>
                  <a:pt x="112" y="308"/>
                </a:lnTo>
                <a:lnTo>
                  <a:pt x="115" y="318"/>
                </a:lnTo>
                <a:lnTo>
                  <a:pt x="118" y="327"/>
                </a:lnTo>
                <a:lnTo>
                  <a:pt x="122" y="335"/>
                </a:lnTo>
                <a:lnTo>
                  <a:pt x="126" y="341"/>
                </a:lnTo>
                <a:lnTo>
                  <a:pt x="130" y="346"/>
                </a:lnTo>
                <a:lnTo>
                  <a:pt x="135" y="350"/>
                </a:lnTo>
                <a:lnTo>
                  <a:pt x="140" y="354"/>
                </a:lnTo>
                <a:lnTo>
                  <a:pt x="147" y="357"/>
                </a:lnTo>
                <a:lnTo>
                  <a:pt x="154" y="358"/>
                </a:lnTo>
                <a:lnTo>
                  <a:pt x="161" y="359"/>
                </a:lnTo>
                <a:lnTo>
                  <a:pt x="168" y="358"/>
                </a:lnTo>
                <a:lnTo>
                  <a:pt x="174" y="357"/>
                </a:lnTo>
                <a:lnTo>
                  <a:pt x="180" y="354"/>
                </a:lnTo>
                <a:lnTo>
                  <a:pt x="187" y="350"/>
                </a:lnTo>
                <a:lnTo>
                  <a:pt x="191" y="346"/>
                </a:lnTo>
                <a:lnTo>
                  <a:pt x="196" y="341"/>
                </a:lnTo>
                <a:lnTo>
                  <a:pt x="200" y="335"/>
                </a:lnTo>
                <a:lnTo>
                  <a:pt x="204" y="327"/>
                </a:lnTo>
                <a:lnTo>
                  <a:pt x="207" y="318"/>
                </a:lnTo>
                <a:lnTo>
                  <a:pt x="210" y="308"/>
                </a:lnTo>
                <a:lnTo>
                  <a:pt x="212" y="297"/>
                </a:lnTo>
                <a:lnTo>
                  <a:pt x="213" y="283"/>
                </a:lnTo>
                <a:lnTo>
                  <a:pt x="216" y="254"/>
                </a:lnTo>
                <a:lnTo>
                  <a:pt x="217" y="2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667560" y="5681520"/>
            <a:ext cx="139680" cy="173160"/>
          </a:xfrm>
          <a:custGeom>
            <a:avLst/>
            <a:gdLst/>
            <a:ahLst/>
            <a:rect l="l" t="t" r="r" b="b"/>
            <a:pathLst>
              <a:path w="323" h="436">
                <a:moveTo>
                  <a:pt x="323" y="217"/>
                </a:moveTo>
                <a:lnTo>
                  <a:pt x="323" y="244"/>
                </a:lnTo>
                <a:lnTo>
                  <a:pt x="321" y="269"/>
                </a:lnTo>
                <a:lnTo>
                  <a:pt x="318" y="292"/>
                </a:lnTo>
                <a:lnTo>
                  <a:pt x="314" y="313"/>
                </a:lnTo>
                <a:lnTo>
                  <a:pt x="309" y="332"/>
                </a:lnTo>
                <a:lnTo>
                  <a:pt x="303" y="350"/>
                </a:lnTo>
                <a:lnTo>
                  <a:pt x="296" y="366"/>
                </a:lnTo>
                <a:lnTo>
                  <a:pt x="286" y="381"/>
                </a:lnTo>
                <a:lnTo>
                  <a:pt x="276" y="393"/>
                </a:lnTo>
                <a:lnTo>
                  <a:pt x="264" y="404"/>
                </a:lnTo>
                <a:lnTo>
                  <a:pt x="252" y="414"/>
                </a:lnTo>
                <a:lnTo>
                  <a:pt x="237" y="423"/>
                </a:lnTo>
                <a:lnTo>
                  <a:pt x="220" y="429"/>
                </a:lnTo>
                <a:lnTo>
                  <a:pt x="203" y="432"/>
                </a:lnTo>
                <a:lnTo>
                  <a:pt x="183" y="435"/>
                </a:lnTo>
                <a:lnTo>
                  <a:pt x="161" y="436"/>
                </a:lnTo>
                <a:lnTo>
                  <a:pt x="141" y="435"/>
                </a:lnTo>
                <a:lnTo>
                  <a:pt x="121" y="432"/>
                </a:lnTo>
                <a:lnTo>
                  <a:pt x="103" y="429"/>
                </a:lnTo>
                <a:lnTo>
                  <a:pt x="87" y="423"/>
                </a:lnTo>
                <a:lnTo>
                  <a:pt x="72" y="414"/>
                </a:lnTo>
                <a:lnTo>
                  <a:pt x="59" y="404"/>
                </a:lnTo>
                <a:lnTo>
                  <a:pt x="48" y="393"/>
                </a:lnTo>
                <a:lnTo>
                  <a:pt x="37" y="380"/>
                </a:lnTo>
                <a:lnTo>
                  <a:pt x="28" y="365"/>
                </a:lnTo>
                <a:lnTo>
                  <a:pt x="20" y="349"/>
                </a:lnTo>
                <a:lnTo>
                  <a:pt x="14" y="332"/>
                </a:lnTo>
                <a:lnTo>
                  <a:pt x="9" y="313"/>
                </a:lnTo>
                <a:lnTo>
                  <a:pt x="5" y="292"/>
                </a:lnTo>
                <a:lnTo>
                  <a:pt x="3" y="269"/>
                </a:lnTo>
                <a:lnTo>
                  <a:pt x="1" y="244"/>
                </a:lnTo>
                <a:lnTo>
                  <a:pt x="0" y="219"/>
                </a:lnTo>
                <a:lnTo>
                  <a:pt x="1" y="192"/>
                </a:lnTo>
                <a:lnTo>
                  <a:pt x="3" y="166"/>
                </a:lnTo>
                <a:lnTo>
                  <a:pt x="5" y="144"/>
                </a:lnTo>
                <a:lnTo>
                  <a:pt x="9" y="123"/>
                </a:lnTo>
                <a:lnTo>
                  <a:pt x="14" y="104"/>
                </a:lnTo>
                <a:lnTo>
                  <a:pt x="20" y="87"/>
                </a:lnTo>
                <a:lnTo>
                  <a:pt x="28" y="70"/>
                </a:lnTo>
                <a:lnTo>
                  <a:pt x="38" y="55"/>
                </a:lnTo>
                <a:lnTo>
                  <a:pt x="48" y="43"/>
                </a:lnTo>
                <a:lnTo>
                  <a:pt x="60" y="30"/>
                </a:lnTo>
                <a:lnTo>
                  <a:pt x="73" y="22"/>
                </a:lnTo>
                <a:lnTo>
                  <a:pt x="88" y="13"/>
                </a:lnTo>
                <a:lnTo>
                  <a:pt x="104" y="7"/>
                </a:lnTo>
                <a:lnTo>
                  <a:pt x="122" y="4"/>
                </a:lnTo>
                <a:lnTo>
                  <a:pt x="141" y="1"/>
                </a:lnTo>
                <a:lnTo>
                  <a:pt x="161" y="0"/>
                </a:lnTo>
                <a:lnTo>
                  <a:pt x="183" y="1"/>
                </a:lnTo>
                <a:lnTo>
                  <a:pt x="203" y="4"/>
                </a:lnTo>
                <a:lnTo>
                  <a:pt x="221" y="8"/>
                </a:lnTo>
                <a:lnTo>
                  <a:pt x="237" y="15"/>
                </a:lnTo>
                <a:lnTo>
                  <a:pt x="252" y="22"/>
                </a:lnTo>
                <a:lnTo>
                  <a:pt x="265" y="32"/>
                </a:lnTo>
                <a:lnTo>
                  <a:pt x="276" y="44"/>
                </a:lnTo>
                <a:lnTo>
                  <a:pt x="287" y="56"/>
                </a:lnTo>
                <a:lnTo>
                  <a:pt x="296" y="71"/>
                </a:lnTo>
                <a:lnTo>
                  <a:pt x="303" y="88"/>
                </a:lnTo>
                <a:lnTo>
                  <a:pt x="309" y="105"/>
                </a:lnTo>
                <a:lnTo>
                  <a:pt x="314" y="125"/>
                </a:lnTo>
                <a:lnTo>
                  <a:pt x="318" y="145"/>
                </a:lnTo>
                <a:lnTo>
                  <a:pt x="321" y="168"/>
                </a:lnTo>
                <a:lnTo>
                  <a:pt x="323" y="192"/>
                </a:lnTo>
                <a:lnTo>
                  <a:pt x="323" y="217"/>
                </a:lnTo>
                <a:close/>
                <a:moveTo>
                  <a:pt x="218" y="217"/>
                </a:moveTo>
                <a:lnTo>
                  <a:pt x="216" y="182"/>
                </a:lnTo>
                <a:lnTo>
                  <a:pt x="214" y="151"/>
                </a:lnTo>
                <a:lnTo>
                  <a:pt x="213" y="139"/>
                </a:lnTo>
                <a:lnTo>
                  <a:pt x="210" y="127"/>
                </a:lnTo>
                <a:lnTo>
                  <a:pt x="208" y="117"/>
                </a:lnTo>
                <a:lnTo>
                  <a:pt x="204" y="109"/>
                </a:lnTo>
                <a:lnTo>
                  <a:pt x="202" y="101"/>
                </a:lnTo>
                <a:lnTo>
                  <a:pt x="197" y="95"/>
                </a:lnTo>
                <a:lnTo>
                  <a:pt x="193" y="89"/>
                </a:lnTo>
                <a:lnTo>
                  <a:pt x="187" y="85"/>
                </a:lnTo>
                <a:lnTo>
                  <a:pt x="182" y="82"/>
                </a:lnTo>
                <a:lnTo>
                  <a:pt x="176" y="79"/>
                </a:lnTo>
                <a:lnTo>
                  <a:pt x="169" y="78"/>
                </a:lnTo>
                <a:lnTo>
                  <a:pt x="161" y="77"/>
                </a:lnTo>
                <a:lnTo>
                  <a:pt x="154" y="78"/>
                </a:lnTo>
                <a:lnTo>
                  <a:pt x="148" y="79"/>
                </a:lnTo>
                <a:lnTo>
                  <a:pt x="142" y="82"/>
                </a:lnTo>
                <a:lnTo>
                  <a:pt x="136" y="85"/>
                </a:lnTo>
                <a:lnTo>
                  <a:pt x="131" y="89"/>
                </a:lnTo>
                <a:lnTo>
                  <a:pt x="126" y="95"/>
                </a:lnTo>
                <a:lnTo>
                  <a:pt x="122" y="101"/>
                </a:lnTo>
                <a:lnTo>
                  <a:pt x="119" y="109"/>
                </a:lnTo>
                <a:lnTo>
                  <a:pt x="116" y="117"/>
                </a:lnTo>
                <a:lnTo>
                  <a:pt x="113" y="127"/>
                </a:lnTo>
                <a:lnTo>
                  <a:pt x="111" y="139"/>
                </a:lnTo>
                <a:lnTo>
                  <a:pt x="109" y="151"/>
                </a:lnTo>
                <a:lnTo>
                  <a:pt x="106" y="182"/>
                </a:lnTo>
                <a:lnTo>
                  <a:pt x="105" y="219"/>
                </a:lnTo>
                <a:lnTo>
                  <a:pt x="106" y="254"/>
                </a:lnTo>
                <a:lnTo>
                  <a:pt x="109" y="283"/>
                </a:lnTo>
                <a:lnTo>
                  <a:pt x="111" y="297"/>
                </a:lnTo>
                <a:lnTo>
                  <a:pt x="113" y="308"/>
                </a:lnTo>
                <a:lnTo>
                  <a:pt x="116" y="318"/>
                </a:lnTo>
                <a:lnTo>
                  <a:pt x="119" y="327"/>
                </a:lnTo>
                <a:lnTo>
                  <a:pt x="122" y="335"/>
                </a:lnTo>
                <a:lnTo>
                  <a:pt x="126" y="341"/>
                </a:lnTo>
                <a:lnTo>
                  <a:pt x="131" y="346"/>
                </a:lnTo>
                <a:lnTo>
                  <a:pt x="136" y="350"/>
                </a:lnTo>
                <a:lnTo>
                  <a:pt x="142" y="354"/>
                </a:lnTo>
                <a:lnTo>
                  <a:pt x="148" y="357"/>
                </a:lnTo>
                <a:lnTo>
                  <a:pt x="154" y="358"/>
                </a:lnTo>
                <a:lnTo>
                  <a:pt x="161" y="359"/>
                </a:lnTo>
                <a:lnTo>
                  <a:pt x="169" y="358"/>
                </a:lnTo>
                <a:lnTo>
                  <a:pt x="176" y="357"/>
                </a:lnTo>
                <a:lnTo>
                  <a:pt x="182" y="354"/>
                </a:lnTo>
                <a:lnTo>
                  <a:pt x="187" y="350"/>
                </a:lnTo>
                <a:lnTo>
                  <a:pt x="192" y="346"/>
                </a:lnTo>
                <a:lnTo>
                  <a:pt x="197" y="341"/>
                </a:lnTo>
                <a:lnTo>
                  <a:pt x="200" y="335"/>
                </a:lnTo>
                <a:lnTo>
                  <a:pt x="204" y="327"/>
                </a:lnTo>
                <a:lnTo>
                  <a:pt x="208" y="318"/>
                </a:lnTo>
                <a:lnTo>
                  <a:pt x="210" y="308"/>
                </a:lnTo>
                <a:lnTo>
                  <a:pt x="213" y="297"/>
                </a:lnTo>
                <a:lnTo>
                  <a:pt x="214" y="283"/>
                </a:lnTo>
                <a:lnTo>
                  <a:pt x="216" y="254"/>
                </a:lnTo>
                <a:lnTo>
                  <a:pt x="218" y="2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6827760" y="5681520"/>
            <a:ext cx="139680" cy="173160"/>
          </a:xfrm>
          <a:custGeom>
            <a:avLst/>
            <a:gdLst/>
            <a:ahLst/>
            <a:rect l="l" t="t" r="r" b="b"/>
            <a:pathLst>
              <a:path w="320" h="435">
                <a:moveTo>
                  <a:pt x="320" y="284"/>
                </a:moveTo>
                <a:lnTo>
                  <a:pt x="319" y="299"/>
                </a:lnTo>
                <a:lnTo>
                  <a:pt x="317" y="315"/>
                </a:lnTo>
                <a:lnTo>
                  <a:pt x="314" y="330"/>
                </a:lnTo>
                <a:lnTo>
                  <a:pt x="309" y="343"/>
                </a:lnTo>
                <a:lnTo>
                  <a:pt x="303" y="357"/>
                </a:lnTo>
                <a:lnTo>
                  <a:pt x="297" y="369"/>
                </a:lnTo>
                <a:lnTo>
                  <a:pt x="288" y="381"/>
                </a:lnTo>
                <a:lnTo>
                  <a:pt x="278" y="392"/>
                </a:lnTo>
                <a:lnTo>
                  <a:pt x="267" y="402"/>
                </a:lnTo>
                <a:lnTo>
                  <a:pt x="255" y="411"/>
                </a:lnTo>
                <a:lnTo>
                  <a:pt x="242" y="418"/>
                </a:lnTo>
                <a:lnTo>
                  <a:pt x="228" y="424"/>
                </a:lnTo>
                <a:lnTo>
                  <a:pt x="214" y="429"/>
                </a:lnTo>
                <a:lnTo>
                  <a:pt x="198" y="433"/>
                </a:lnTo>
                <a:lnTo>
                  <a:pt x="181" y="434"/>
                </a:lnTo>
                <a:lnTo>
                  <a:pt x="162" y="435"/>
                </a:lnTo>
                <a:lnTo>
                  <a:pt x="145" y="434"/>
                </a:lnTo>
                <a:lnTo>
                  <a:pt x="128" y="433"/>
                </a:lnTo>
                <a:lnTo>
                  <a:pt x="112" y="429"/>
                </a:lnTo>
                <a:lnTo>
                  <a:pt x="97" y="424"/>
                </a:lnTo>
                <a:lnTo>
                  <a:pt x="84" y="419"/>
                </a:lnTo>
                <a:lnTo>
                  <a:pt x="71" y="412"/>
                </a:lnTo>
                <a:lnTo>
                  <a:pt x="60" y="403"/>
                </a:lnTo>
                <a:lnTo>
                  <a:pt x="49" y="393"/>
                </a:lnTo>
                <a:lnTo>
                  <a:pt x="38" y="380"/>
                </a:lnTo>
                <a:lnTo>
                  <a:pt x="28" y="365"/>
                </a:lnTo>
                <a:lnTo>
                  <a:pt x="19" y="349"/>
                </a:lnTo>
                <a:lnTo>
                  <a:pt x="12" y="331"/>
                </a:lnTo>
                <a:lnTo>
                  <a:pt x="7" y="310"/>
                </a:lnTo>
                <a:lnTo>
                  <a:pt x="2" y="288"/>
                </a:lnTo>
                <a:lnTo>
                  <a:pt x="1" y="265"/>
                </a:lnTo>
                <a:lnTo>
                  <a:pt x="0" y="240"/>
                </a:lnTo>
                <a:lnTo>
                  <a:pt x="0" y="213"/>
                </a:lnTo>
                <a:lnTo>
                  <a:pt x="2" y="187"/>
                </a:lnTo>
                <a:lnTo>
                  <a:pt x="6" y="164"/>
                </a:lnTo>
                <a:lnTo>
                  <a:pt x="12" y="142"/>
                </a:lnTo>
                <a:lnTo>
                  <a:pt x="18" y="121"/>
                </a:lnTo>
                <a:lnTo>
                  <a:pt x="27" y="102"/>
                </a:lnTo>
                <a:lnTo>
                  <a:pt x="38" y="83"/>
                </a:lnTo>
                <a:lnTo>
                  <a:pt x="50" y="66"/>
                </a:lnTo>
                <a:lnTo>
                  <a:pt x="57" y="59"/>
                </a:lnTo>
                <a:lnTo>
                  <a:pt x="63" y="51"/>
                </a:lnTo>
                <a:lnTo>
                  <a:pt x="72" y="44"/>
                </a:lnTo>
                <a:lnTo>
                  <a:pt x="79" y="38"/>
                </a:lnTo>
                <a:lnTo>
                  <a:pt x="97" y="27"/>
                </a:lnTo>
                <a:lnTo>
                  <a:pt x="117" y="17"/>
                </a:lnTo>
                <a:lnTo>
                  <a:pt x="128" y="14"/>
                </a:lnTo>
                <a:lnTo>
                  <a:pt x="139" y="10"/>
                </a:lnTo>
                <a:lnTo>
                  <a:pt x="150" y="6"/>
                </a:lnTo>
                <a:lnTo>
                  <a:pt x="162" y="4"/>
                </a:lnTo>
                <a:lnTo>
                  <a:pt x="188" y="0"/>
                </a:lnTo>
                <a:lnTo>
                  <a:pt x="215" y="0"/>
                </a:lnTo>
                <a:lnTo>
                  <a:pt x="224" y="0"/>
                </a:lnTo>
                <a:lnTo>
                  <a:pt x="235" y="0"/>
                </a:lnTo>
                <a:lnTo>
                  <a:pt x="245" y="1"/>
                </a:lnTo>
                <a:lnTo>
                  <a:pt x="256" y="3"/>
                </a:lnTo>
                <a:lnTo>
                  <a:pt x="273" y="5"/>
                </a:lnTo>
                <a:lnTo>
                  <a:pt x="284" y="6"/>
                </a:lnTo>
                <a:lnTo>
                  <a:pt x="284" y="89"/>
                </a:lnTo>
                <a:lnTo>
                  <a:pt x="277" y="89"/>
                </a:lnTo>
                <a:lnTo>
                  <a:pt x="267" y="86"/>
                </a:lnTo>
                <a:lnTo>
                  <a:pt x="253" y="81"/>
                </a:lnTo>
                <a:lnTo>
                  <a:pt x="244" y="78"/>
                </a:lnTo>
                <a:lnTo>
                  <a:pt x="234" y="77"/>
                </a:lnTo>
                <a:lnTo>
                  <a:pt x="224" y="76"/>
                </a:lnTo>
                <a:lnTo>
                  <a:pt x="214" y="76"/>
                </a:lnTo>
                <a:lnTo>
                  <a:pt x="203" y="77"/>
                </a:lnTo>
                <a:lnTo>
                  <a:pt x="190" y="78"/>
                </a:lnTo>
                <a:lnTo>
                  <a:pt x="181" y="80"/>
                </a:lnTo>
                <a:lnTo>
                  <a:pt x="171" y="83"/>
                </a:lnTo>
                <a:lnTo>
                  <a:pt x="161" y="86"/>
                </a:lnTo>
                <a:lnTo>
                  <a:pt x="152" y="91"/>
                </a:lnTo>
                <a:lnTo>
                  <a:pt x="145" y="95"/>
                </a:lnTo>
                <a:lnTo>
                  <a:pt x="138" y="102"/>
                </a:lnTo>
                <a:lnTo>
                  <a:pt x="132" y="109"/>
                </a:lnTo>
                <a:lnTo>
                  <a:pt x="126" y="116"/>
                </a:lnTo>
                <a:lnTo>
                  <a:pt x="121" y="125"/>
                </a:lnTo>
                <a:lnTo>
                  <a:pt x="117" y="133"/>
                </a:lnTo>
                <a:lnTo>
                  <a:pt x="112" y="143"/>
                </a:lnTo>
                <a:lnTo>
                  <a:pt x="110" y="154"/>
                </a:lnTo>
                <a:lnTo>
                  <a:pt x="107" y="165"/>
                </a:lnTo>
                <a:lnTo>
                  <a:pt x="105" y="176"/>
                </a:lnTo>
                <a:lnTo>
                  <a:pt x="116" y="170"/>
                </a:lnTo>
                <a:lnTo>
                  <a:pt x="126" y="164"/>
                </a:lnTo>
                <a:lnTo>
                  <a:pt x="137" y="159"/>
                </a:lnTo>
                <a:lnTo>
                  <a:pt x="146" y="155"/>
                </a:lnTo>
                <a:lnTo>
                  <a:pt x="157" y="152"/>
                </a:lnTo>
                <a:lnTo>
                  <a:pt x="170" y="149"/>
                </a:lnTo>
                <a:lnTo>
                  <a:pt x="182" y="148"/>
                </a:lnTo>
                <a:lnTo>
                  <a:pt x="195" y="147"/>
                </a:lnTo>
                <a:lnTo>
                  <a:pt x="206" y="148"/>
                </a:lnTo>
                <a:lnTo>
                  <a:pt x="217" y="149"/>
                </a:lnTo>
                <a:lnTo>
                  <a:pt x="227" y="150"/>
                </a:lnTo>
                <a:lnTo>
                  <a:pt x="237" y="153"/>
                </a:lnTo>
                <a:lnTo>
                  <a:pt x="246" y="156"/>
                </a:lnTo>
                <a:lnTo>
                  <a:pt x="256" y="160"/>
                </a:lnTo>
                <a:lnTo>
                  <a:pt x="265" y="165"/>
                </a:lnTo>
                <a:lnTo>
                  <a:pt x="272" y="171"/>
                </a:lnTo>
                <a:lnTo>
                  <a:pt x="283" y="180"/>
                </a:lnTo>
                <a:lnTo>
                  <a:pt x="292" y="191"/>
                </a:lnTo>
                <a:lnTo>
                  <a:pt x="300" y="202"/>
                </a:lnTo>
                <a:lnTo>
                  <a:pt x="306" y="214"/>
                </a:lnTo>
                <a:lnTo>
                  <a:pt x="312" y="229"/>
                </a:lnTo>
                <a:lnTo>
                  <a:pt x="316" y="246"/>
                </a:lnTo>
                <a:lnTo>
                  <a:pt x="319" y="264"/>
                </a:lnTo>
                <a:lnTo>
                  <a:pt x="320" y="284"/>
                </a:lnTo>
                <a:close/>
                <a:moveTo>
                  <a:pt x="198" y="347"/>
                </a:moveTo>
                <a:lnTo>
                  <a:pt x="205" y="336"/>
                </a:lnTo>
                <a:lnTo>
                  <a:pt x="210" y="325"/>
                </a:lnTo>
                <a:lnTo>
                  <a:pt x="212" y="318"/>
                </a:lnTo>
                <a:lnTo>
                  <a:pt x="214" y="310"/>
                </a:lnTo>
                <a:lnTo>
                  <a:pt x="215" y="301"/>
                </a:lnTo>
                <a:lnTo>
                  <a:pt x="215" y="288"/>
                </a:lnTo>
                <a:lnTo>
                  <a:pt x="215" y="279"/>
                </a:lnTo>
                <a:lnTo>
                  <a:pt x="214" y="270"/>
                </a:lnTo>
                <a:lnTo>
                  <a:pt x="211" y="263"/>
                </a:lnTo>
                <a:lnTo>
                  <a:pt x="210" y="255"/>
                </a:lnTo>
                <a:lnTo>
                  <a:pt x="206" y="249"/>
                </a:lnTo>
                <a:lnTo>
                  <a:pt x="204" y="243"/>
                </a:lnTo>
                <a:lnTo>
                  <a:pt x="199" y="238"/>
                </a:lnTo>
                <a:lnTo>
                  <a:pt x="195" y="235"/>
                </a:lnTo>
                <a:lnTo>
                  <a:pt x="190" y="231"/>
                </a:lnTo>
                <a:lnTo>
                  <a:pt x="185" y="227"/>
                </a:lnTo>
                <a:lnTo>
                  <a:pt x="179" y="225"/>
                </a:lnTo>
                <a:lnTo>
                  <a:pt x="174" y="224"/>
                </a:lnTo>
                <a:lnTo>
                  <a:pt x="162" y="221"/>
                </a:lnTo>
                <a:lnTo>
                  <a:pt x="149" y="220"/>
                </a:lnTo>
                <a:lnTo>
                  <a:pt x="138" y="221"/>
                </a:lnTo>
                <a:lnTo>
                  <a:pt x="127" y="224"/>
                </a:lnTo>
                <a:lnTo>
                  <a:pt x="115" y="226"/>
                </a:lnTo>
                <a:lnTo>
                  <a:pt x="105" y="230"/>
                </a:lnTo>
                <a:lnTo>
                  <a:pt x="105" y="233"/>
                </a:lnTo>
                <a:lnTo>
                  <a:pt x="105" y="240"/>
                </a:lnTo>
                <a:lnTo>
                  <a:pt x="104" y="247"/>
                </a:lnTo>
                <a:lnTo>
                  <a:pt x="104" y="255"/>
                </a:lnTo>
                <a:lnTo>
                  <a:pt x="105" y="273"/>
                </a:lnTo>
                <a:lnTo>
                  <a:pt x="106" y="288"/>
                </a:lnTo>
                <a:lnTo>
                  <a:pt x="107" y="302"/>
                </a:lnTo>
                <a:lnTo>
                  <a:pt x="111" y="314"/>
                </a:lnTo>
                <a:lnTo>
                  <a:pt x="113" y="324"/>
                </a:lnTo>
                <a:lnTo>
                  <a:pt x="117" y="334"/>
                </a:lnTo>
                <a:lnTo>
                  <a:pt x="122" y="341"/>
                </a:lnTo>
                <a:lnTo>
                  <a:pt x="126" y="347"/>
                </a:lnTo>
                <a:lnTo>
                  <a:pt x="130" y="351"/>
                </a:lnTo>
                <a:lnTo>
                  <a:pt x="134" y="354"/>
                </a:lnTo>
                <a:lnTo>
                  <a:pt x="138" y="358"/>
                </a:lnTo>
                <a:lnTo>
                  <a:pt x="143" y="360"/>
                </a:lnTo>
                <a:lnTo>
                  <a:pt x="152" y="363"/>
                </a:lnTo>
                <a:lnTo>
                  <a:pt x="162" y="364"/>
                </a:lnTo>
                <a:lnTo>
                  <a:pt x="172" y="363"/>
                </a:lnTo>
                <a:lnTo>
                  <a:pt x="181" y="359"/>
                </a:lnTo>
                <a:lnTo>
                  <a:pt x="185" y="357"/>
                </a:lnTo>
                <a:lnTo>
                  <a:pt x="190" y="354"/>
                </a:lnTo>
                <a:lnTo>
                  <a:pt x="194" y="351"/>
                </a:lnTo>
                <a:lnTo>
                  <a:pt x="198" y="34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3351240" y="1943280"/>
            <a:ext cx="536400" cy="927000"/>
          </a:xfrm>
          <a:custGeom>
            <a:avLst/>
            <a:gdLst/>
            <a:ahLst/>
            <a:rect l="l" t="t" r="r" b="b"/>
            <a:pathLst>
              <a:path w="1235" h="2324">
                <a:moveTo>
                  <a:pt x="509" y="0"/>
                </a:moveTo>
                <a:lnTo>
                  <a:pt x="0" y="2324"/>
                </a:lnTo>
                <a:lnTo>
                  <a:pt x="1235" y="182"/>
                </a:lnTo>
                <a:lnTo>
                  <a:pt x="509" y="0"/>
                </a:lnTo>
                <a:close/>
              </a:path>
            </a:pathLst>
          </a:custGeom>
          <a:solidFill>
            <a:srgbClr val="f8c4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1190520" y="2247840"/>
            <a:ext cx="0" cy="32101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1171440" y="5438880"/>
            <a:ext cx="63532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1219320" y="4267080"/>
            <a:ext cx="4076640" cy="466920"/>
          </a:xfrm>
          <a:prstGeom prst="rect">
            <a:avLst/>
          </a:prstGeom>
          <a:solidFill>
            <a:srgbClr val="ff99cc"/>
          </a:solidFill>
          <a:ln w="936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"/>
          <p:cNvSpPr/>
          <p:nvPr/>
        </p:nvSpPr>
        <p:spPr>
          <a:xfrm>
            <a:off x="5303880" y="5543640"/>
            <a:ext cx="2063880" cy="20304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291720" y="5537520"/>
            <a:ext cx="1126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Evolução a Mercado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4973760" y="4784760"/>
            <a:ext cx="2398680" cy="20304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0" y="304920"/>
            <a:ext cx="9144000" cy="49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800" strike="noStrike" u="none">
                <a:solidFill>
                  <a:srgbClr val="29166f"/>
                </a:solidFill>
                <a:effectLst/>
                <a:uFillTx/>
                <a:latin typeface="Arial"/>
              </a:rPr>
              <a:t>MAE IMPLEMENTATION  - WHEN? YEAR 2000 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3155400" y="5943600"/>
            <a:ext cx="1634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(*) Assumes </a:t>
            </a:r>
            <a:r>
              <a:rPr b="0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definitive metering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917640" y="655560"/>
            <a:ext cx="7608960" cy="5622840"/>
          </a:xfrm>
          <a:prstGeom prst="rect">
            <a:avLst/>
          </a:prstGeom>
          <a:noFill/>
          <a:ln w="1440">
            <a:solidFill>
              <a:srgbClr val="29166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 flipH="1">
            <a:off x="2867040" y="674640"/>
            <a:ext cx="6480" cy="5586480"/>
          </a:xfrm>
          <a:prstGeom prst="line">
            <a:avLst/>
          </a:prstGeom>
          <a:ln w="1440">
            <a:solidFill>
              <a:srgbClr val="29166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 flipH="1">
            <a:off x="3849840" y="674640"/>
            <a:ext cx="9360" cy="5603760"/>
          </a:xfrm>
          <a:prstGeom prst="line">
            <a:avLst/>
          </a:prstGeom>
          <a:ln w="1440">
            <a:solidFill>
              <a:srgbClr val="29166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 flipH="1">
            <a:off x="4973400" y="674640"/>
            <a:ext cx="19080" cy="5605560"/>
          </a:xfrm>
          <a:prstGeom prst="line">
            <a:avLst/>
          </a:prstGeom>
          <a:ln w="1440">
            <a:solidFill>
              <a:srgbClr val="29166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6126120" y="674640"/>
            <a:ext cx="1800" cy="5605560"/>
          </a:xfrm>
          <a:prstGeom prst="line">
            <a:avLst/>
          </a:prstGeom>
          <a:ln w="1440">
            <a:solidFill>
              <a:srgbClr val="29166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7380360" y="674640"/>
            <a:ext cx="12600" cy="5605560"/>
          </a:xfrm>
          <a:prstGeom prst="line">
            <a:avLst/>
          </a:prstGeom>
          <a:ln w="1440">
            <a:solidFill>
              <a:srgbClr val="29166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1332720" y="1378080"/>
            <a:ext cx="1076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Intial</a:t>
            </a:r>
            <a:r>
              <a:rPr b="1" lang="pt-BR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 </a:t>
            </a:r>
            <a:r>
              <a:rPr b="1" lang="en-AU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Plan Aproved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1513800" y="1544760"/>
            <a:ext cx="713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By theCOEX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1916280" y="1547640"/>
            <a:ext cx="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1895400" y="1706400"/>
            <a:ext cx="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1468440" y="2141640"/>
            <a:ext cx="861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Revision during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1550160" y="2301840"/>
            <a:ext cx="699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MAE budget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1544040" y="2462040"/>
            <a:ext cx="699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(February 99)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1145160" y="2743200"/>
            <a:ext cx="1610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Absorption of GCOI by MAE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1410840" y="2949480"/>
            <a:ext cx="977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 Provisional Rules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1224360" y="3106800"/>
            <a:ext cx="1335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(Revocation da MP1819)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1404000" y="3519360"/>
            <a:ext cx="10371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Delays to adopt the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definitive Rules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1676520" y="3819600"/>
            <a:ext cx="464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Forecast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1399320" y="4211640"/>
            <a:ext cx="981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Revised Estimates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1631520" y="3267000"/>
            <a:ext cx="510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(Abril 99)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1645200" y="3957480"/>
            <a:ext cx="453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(July 99)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1481760" y="4373640"/>
            <a:ext cx="784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(September 99)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1546920" y="1714680"/>
            <a:ext cx="636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(January 99)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922320" y="1014480"/>
            <a:ext cx="7604280" cy="1440"/>
          </a:xfrm>
          <a:prstGeom prst="line">
            <a:avLst/>
          </a:prstGeom>
          <a:ln w="1440">
            <a:solidFill>
              <a:srgbClr val="29166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3255120" y="758880"/>
            <a:ext cx="281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1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1998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327920" y="758880"/>
            <a:ext cx="281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1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402880" y="758880"/>
            <a:ext cx="281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1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182200" y="1393920"/>
            <a:ext cx="443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ASMAE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270760" y="1554120"/>
            <a:ext cx="991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Regras do Mercado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319720" y="1714680"/>
            <a:ext cx="2046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Contabilidade + Sistemas de Liquidação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5230800" y="1871640"/>
            <a:ext cx="995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Medição Provisória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615720" y="758880"/>
            <a:ext cx="281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1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828560" y="758880"/>
            <a:ext cx="281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1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873520" y="1600200"/>
            <a:ext cx="2117520" cy="210960"/>
          </a:xfrm>
          <a:prstGeom prst="rect">
            <a:avLst/>
          </a:prstGeom>
          <a:solidFill>
            <a:srgbClr val="0093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2873520" y="2233440"/>
            <a:ext cx="2658960" cy="209880"/>
          </a:xfrm>
          <a:prstGeom prst="rect">
            <a:avLst/>
          </a:prstGeom>
          <a:solidFill>
            <a:srgbClr val="0093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2873520" y="2892600"/>
            <a:ext cx="3252600" cy="21240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2873520" y="2892600"/>
            <a:ext cx="1511280" cy="212400"/>
          </a:xfrm>
          <a:prstGeom prst="rect">
            <a:avLst/>
          </a:prstGeom>
          <a:solidFill>
            <a:srgbClr val="0093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2873520" y="3554280"/>
            <a:ext cx="3252600" cy="20952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2873520" y="3554280"/>
            <a:ext cx="2117520" cy="209520"/>
          </a:xfrm>
          <a:prstGeom prst="rect">
            <a:avLst/>
          </a:prstGeom>
          <a:solidFill>
            <a:srgbClr val="0093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2873520" y="4214880"/>
            <a:ext cx="450360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873520" y="4214880"/>
            <a:ext cx="2490480" cy="210960"/>
          </a:xfrm>
          <a:prstGeom prst="rect">
            <a:avLst/>
          </a:prstGeom>
          <a:solidFill>
            <a:srgbClr val="0093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7416720" y="421488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7610400" y="421488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804080" y="421488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7996320" y="421488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8190000" y="421488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8383680" y="421488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6173640" y="3554280"/>
            <a:ext cx="130320" cy="20952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353280" y="3554280"/>
            <a:ext cx="128520" cy="20952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6534000" y="3554280"/>
            <a:ext cx="128880" cy="20952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711840" y="3554280"/>
            <a:ext cx="130320" cy="20952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4336920" y="3106800"/>
            <a:ext cx="93960" cy="122040"/>
          </a:xfrm>
          <a:custGeom>
            <a:avLst/>
            <a:gdLst/>
            <a:ahLst/>
            <a:rect l="l" t="t" r="r" b="b"/>
            <a:pathLst>
              <a:path w="212" h="283">
                <a:moveTo>
                  <a:pt x="106" y="0"/>
                </a:moveTo>
                <a:lnTo>
                  <a:pt x="212" y="283"/>
                </a:lnTo>
                <a:lnTo>
                  <a:pt x="0" y="283"/>
                </a:lnTo>
                <a:lnTo>
                  <a:pt x="106" y="0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336920" y="3106800"/>
            <a:ext cx="93960" cy="122040"/>
          </a:xfrm>
          <a:custGeom>
            <a:avLst/>
            <a:gdLst/>
            <a:ahLst/>
            <a:rect l="l" t="t" r="r" b="b"/>
            <a:pathLst>
              <a:path w="212" h="283">
                <a:moveTo>
                  <a:pt x="106" y="0"/>
                </a:moveTo>
                <a:lnTo>
                  <a:pt x="212" y="283"/>
                </a:lnTo>
                <a:lnTo>
                  <a:pt x="0" y="283"/>
                </a:lnTo>
                <a:lnTo>
                  <a:pt x="106" y="0"/>
                </a:lnTo>
                <a:close/>
              </a:path>
            </a:pathLst>
          </a:custGeom>
          <a:noFill/>
          <a:ln w="1440">
            <a:solidFill>
              <a:srgbClr val="1f1a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313240" y="4429080"/>
            <a:ext cx="93960" cy="120600"/>
          </a:xfrm>
          <a:custGeom>
            <a:avLst/>
            <a:gdLst/>
            <a:ahLst/>
            <a:rect l="l" t="t" r="r" b="b"/>
            <a:pathLst>
              <a:path w="211" h="283">
                <a:moveTo>
                  <a:pt x="105" y="0"/>
                </a:moveTo>
                <a:lnTo>
                  <a:pt x="211" y="283"/>
                </a:lnTo>
                <a:lnTo>
                  <a:pt x="0" y="283"/>
                </a:lnTo>
                <a:lnTo>
                  <a:pt x="105" y="0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5313240" y="4429080"/>
            <a:ext cx="93960" cy="120600"/>
          </a:xfrm>
          <a:custGeom>
            <a:avLst/>
            <a:gdLst/>
            <a:ahLst/>
            <a:rect l="l" t="t" r="r" b="b"/>
            <a:pathLst>
              <a:path w="211" h="283">
                <a:moveTo>
                  <a:pt x="105" y="0"/>
                </a:moveTo>
                <a:lnTo>
                  <a:pt x="211" y="283"/>
                </a:lnTo>
                <a:lnTo>
                  <a:pt x="0" y="283"/>
                </a:lnTo>
                <a:lnTo>
                  <a:pt x="105" y="0"/>
                </a:lnTo>
                <a:close/>
              </a:path>
            </a:pathLst>
          </a:custGeom>
          <a:noFill/>
          <a:ln w="1440">
            <a:solidFill>
              <a:srgbClr val="1f1a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4944960" y="3749760"/>
            <a:ext cx="93600" cy="120600"/>
          </a:xfrm>
          <a:custGeom>
            <a:avLst/>
            <a:gdLst/>
            <a:ahLst/>
            <a:rect l="l" t="t" r="r" b="b"/>
            <a:pathLst>
              <a:path w="212" h="284">
                <a:moveTo>
                  <a:pt x="106" y="0"/>
                </a:moveTo>
                <a:lnTo>
                  <a:pt x="212" y="284"/>
                </a:lnTo>
                <a:lnTo>
                  <a:pt x="0" y="284"/>
                </a:lnTo>
                <a:lnTo>
                  <a:pt x="106" y="0"/>
                </a:lnTo>
                <a:close/>
              </a:path>
            </a:pathLst>
          </a:custGeom>
          <a:solidFill>
            <a:srgbClr val="2916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4944960" y="3749760"/>
            <a:ext cx="93600" cy="120600"/>
          </a:xfrm>
          <a:custGeom>
            <a:avLst/>
            <a:gdLst/>
            <a:ahLst/>
            <a:rect l="l" t="t" r="r" b="b"/>
            <a:pathLst>
              <a:path w="212" h="284">
                <a:moveTo>
                  <a:pt x="106" y="0"/>
                </a:moveTo>
                <a:lnTo>
                  <a:pt x="212" y="284"/>
                </a:lnTo>
                <a:lnTo>
                  <a:pt x="0" y="284"/>
                </a:lnTo>
                <a:lnTo>
                  <a:pt x="106" y="0"/>
                </a:lnTo>
                <a:close/>
              </a:path>
            </a:pathLst>
          </a:custGeom>
          <a:noFill/>
          <a:ln w="1440">
            <a:solidFill>
              <a:srgbClr val="1f1a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3462480" y="2919240"/>
            <a:ext cx="306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Fase 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3755880" y="3578400"/>
            <a:ext cx="306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Fase 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3575160" y="4248000"/>
            <a:ext cx="936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Fase I.0 + Fase I.1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4987440" y="2919240"/>
            <a:ext cx="348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Fase 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5428800" y="3584520"/>
            <a:ext cx="348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Fase 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6330240" y="4248000"/>
            <a:ext cx="348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Fase 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5054760" y="1341360"/>
            <a:ext cx="117360" cy="376200"/>
          </a:xfrm>
          <a:custGeom>
            <a:avLst/>
            <a:gdLst/>
            <a:ahLst/>
            <a:rect l="l" t="t" r="r" b="b"/>
            <a:pathLst>
              <a:path w="267" h="886">
                <a:moveTo>
                  <a:pt x="0" y="886"/>
                </a:moveTo>
                <a:lnTo>
                  <a:pt x="134" y="791"/>
                </a:lnTo>
                <a:lnTo>
                  <a:pt x="134" y="0"/>
                </a:lnTo>
                <a:lnTo>
                  <a:pt x="267" y="0"/>
                </a:lnTo>
              </a:path>
            </a:pathLst>
          </a:custGeom>
          <a:noFill/>
          <a:ln w="1440">
            <a:solidFill>
              <a:srgbClr val="29166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5054760" y="1716120"/>
            <a:ext cx="117360" cy="376200"/>
          </a:xfrm>
          <a:custGeom>
            <a:avLst/>
            <a:gdLst/>
            <a:ahLst/>
            <a:rect l="l" t="t" r="r" b="b"/>
            <a:pathLst>
              <a:path w="267" h="886">
                <a:moveTo>
                  <a:pt x="0" y="0"/>
                </a:moveTo>
                <a:lnTo>
                  <a:pt x="134" y="95"/>
                </a:lnTo>
                <a:lnTo>
                  <a:pt x="134" y="886"/>
                </a:lnTo>
                <a:lnTo>
                  <a:pt x="267" y="886"/>
                </a:lnTo>
              </a:path>
            </a:pathLst>
          </a:custGeom>
          <a:noFill/>
          <a:ln w="1440">
            <a:solidFill>
              <a:srgbClr val="29166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1020960" y="4791240"/>
            <a:ext cx="1775880" cy="6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 Approval of Core Rules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(February 2000)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2889360" y="4784760"/>
            <a:ext cx="2919240" cy="222120"/>
          </a:xfrm>
          <a:prstGeom prst="rect">
            <a:avLst/>
          </a:prstGeom>
          <a:solidFill>
            <a:srgbClr val="0093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5735520" y="4991040"/>
            <a:ext cx="93960" cy="120600"/>
          </a:xfrm>
          <a:custGeom>
            <a:avLst/>
            <a:gdLst/>
            <a:ahLst/>
            <a:rect l="l" t="t" r="r" b="b"/>
            <a:pathLst>
              <a:path w="212" h="284">
                <a:moveTo>
                  <a:pt x="106" y="0"/>
                </a:moveTo>
                <a:lnTo>
                  <a:pt x="212" y="284"/>
                </a:lnTo>
                <a:lnTo>
                  <a:pt x="0" y="284"/>
                </a:lnTo>
                <a:lnTo>
                  <a:pt x="106" y="0"/>
                </a:lnTo>
                <a:close/>
              </a:path>
            </a:pathLst>
          </a:custGeom>
          <a:solidFill>
            <a:srgbClr val="000000"/>
          </a:solidFill>
          <a:ln w="1800">
            <a:solidFill>
              <a:srgbClr val="1f1a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7412040" y="479592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7605720" y="479592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799400" y="479592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7991640" y="479592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8185320" y="479592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8379000" y="4795920"/>
            <a:ext cx="139680" cy="21096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3848400" y="4761360"/>
            <a:ext cx="1202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“ Pseudo Mercado 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6015600" y="4759920"/>
            <a:ext cx="1227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Evolução a Mercado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1003680" y="5527800"/>
            <a:ext cx="1804320" cy="76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Delays in Submission to Aneel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AP 2/2000 da ANEEL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(Abril 2000)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2874960" y="5543640"/>
            <a:ext cx="3441600" cy="212760"/>
          </a:xfrm>
          <a:prstGeom prst="rect">
            <a:avLst/>
          </a:prstGeom>
          <a:solidFill>
            <a:srgbClr val="0093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4210200" y="5526720"/>
            <a:ext cx="1202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“ Pseudo Mercado 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7418520" y="5533920"/>
            <a:ext cx="139680" cy="21132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7612200" y="5533920"/>
            <a:ext cx="139680" cy="21132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7805880" y="5533920"/>
            <a:ext cx="139680" cy="21132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7997760" y="5533920"/>
            <a:ext cx="139680" cy="21132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8191440" y="5533920"/>
            <a:ext cx="139680" cy="21132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8385120" y="5533920"/>
            <a:ext cx="139680" cy="211320"/>
          </a:xfrm>
          <a:prstGeom prst="rect">
            <a:avLst/>
          </a:prstGeom>
          <a:solidFill>
            <a:srgbClr val="da25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275520" y="5729400"/>
            <a:ext cx="93600" cy="120600"/>
          </a:xfrm>
          <a:custGeom>
            <a:avLst/>
            <a:gdLst/>
            <a:ahLst/>
            <a:rect l="l" t="t" r="r" b="b"/>
            <a:pathLst>
              <a:path w="212" h="284">
                <a:moveTo>
                  <a:pt x="106" y="0"/>
                </a:moveTo>
                <a:lnTo>
                  <a:pt x="212" y="284"/>
                </a:lnTo>
                <a:lnTo>
                  <a:pt x="0" y="284"/>
                </a:lnTo>
                <a:lnTo>
                  <a:pt x="106" y="0"/>
                </a:lnTo>
                <a:close/>
              </a:path>
            </a:pathLst>
          </a:custGeom>
          <a:solidFill>
            <a:srgbClr val="000000"/>
          </a:solidFill>
          <a:ln w="1800">
            <a:solidFill>
              <a:srgbClr val="1f1a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400800" y="6019920"/>
            <a:ext cx="93600" cy="120600"/>
          </a:xfrm>
          <a:custGeom>
            <a:avLst/>
            <a:gdLst/>
            <a:ahLst/>
            <a:rect l="l" t="t" r="r" b="b"/>
            <a:pathLst>
              <a:path w="212" h="284">
                <a:moveTo>
                  <a:pt x="106" y="0"/>
                </a:moveTo>
                <a:lnTo>
                  <a:pt x="212" y="284"/>
                </a:lnTo>
                <a:lnTo>
                  <a:pt x="0" y="284"/>
                </a:lnTo>
                <a:lnTo>
                  <a:pt x="106" y="0"/>
                </a:lnTo>
                <a:close/>
              </a:path>
            </a:pathLst>
          </a:custGeom>
          <a:solidFill>
            <a:srgbClr val="000000"/>
          </a:solidFill>
          <a:ln w="1800">
            <a:solidFill>
              <a:srgbClr val="1f1a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8532000" y="5515560"/>
            <a:ext cx="328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(*)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6530760" y="5942520"/>
            <a:ext cx="1273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Fim da resolução 222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8552520" y="4759920"/>
            <a:ext cx="328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(*)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8541360" y="4185360"/>
            <a:ext cx="328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000" strike="noStrike" u="none">
                <a:solidFill>
                  <a:srgbClr val="29166f"/>
                </a:solidFill>
                <a:effectLst/>
                <a:uFillTx/>
                <a:latin typeface="Times New Roman"/>
              </a:rPr>
              <a:t>(*)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PlaceHolder 1"/>
          <p:cNvSpPr>
            <a:spLocks noGrp="1"/>
          </p:cNvSpPr>
          <p:nvPr>
            <p:ph type="title"/>
          </p:nvPr>
        </p:nvSpPr>
        <p:spPr>
          <a:xfrm>
            <a:off x="358560" y="274320"/>
            <a:ext cx="878508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Situation As of September 1999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52" name=""/>
          <p:cNvSpPr/>
          <p:nvPr/>
        </p:nvSpPr>
        <p:spPr>
          <a:xfrm>
            <a:off x="2770920" y="5881320"/>
            <a:ext cx="335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Eletrobrás/GCPS - Sep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3" name=""/>
          <p:cNvGrpSpPr/>
          <p:nvPr/>
        </p:nvGrpSpPr>
        <p:grpSpPr>
          <a:xfrm>
            <a:off x="914400" y="1752480"/>
            <a:ext cx="6934320" cy="3886200"/>
            <a:chOff x="914400" y="1752480"/>
            <a:chExt cx="6934320" cy="3886200"/>
          </a:xfrm>
        </p:grpSpPr>
        <p:graphicFrame>
          <p:nvGraphicFramePr>
            <p:cNvPr id="454" name=""/>
            <p:cNvGraphicFramePr/>
            <p:nvPr/>
          </p:nvGraphicFramePr>
          <p:xfrm>
            <a:off x="914400" y="1752480"/>
            <a:ext cx="6934320" cy="388620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455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914400" y="1752480"/>
                      <a:ext cx="6934320" cy="38862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456" name=""/>
            <p:cNvSpPr/>
            <p:nvPr/>
          </p:nvSpPr>
          <p:spPr>
            <a:xfrm>
              <a:off x="3489840" y="2057040"/>
              <a:ext cx="4292280" cy="896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7" name=""/>
          <p:cNvSpPr/>
          <p:nvPr/>
        </p:nvSpPr>
        <p:spPr>
          <a:xfrm>
            <a:off x="1828800" y="1143000"/>
            <a:ext cx="5486400" cy="457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High short term marginal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228600" y="1066680"/>
            <a:ext cx="861048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4016520" y="2314440"/>
            <a:ext cx="2914560" cy="956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INTERCONNECTED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TERM MARGINAL COST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US$/MWHR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3048120" y="2438280"/>
            <a:ext cx="457200" cy="838440"/>
          </a:xfrm>
          <a:prstGeom prst="upArrow">
            <a:avLst>
              <a:gd name="adj1" fmla="val 50000"/>
              <a:gd name="adj2" fmla="val 45846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1" name=""/>
          <p:cNvGraphicFramePr/>
          <p:nvPr/>
        </p:nvGraphicFramePr>
        <p:xfrm>
          <a:off x="1905120" y="2133720"/>
          <a:ext cx="6172200" cy="3681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2133720"/>
                    <a:ext cx="6172200" cy="36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3" name="PlaceHolder 1"/>
          <p:cNvSpPr>
            <a:spLocks noGrp="1"/>
          </p:cNvSpPr>
          <p:nvPr>
            <p:ph type="title"/>
          </p:nvPr>
        </p:nvSpPr>
        <p:spPr>
          <a:xfrm>
            <a:off x="0" y="274320"/>
            <a:ext cx="9144000" cy="66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Updated Information - Getting Worse before it gets better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64" name=""/>
          <p:cNvSpPr/>
          <p:nvPr/>
        </p:nvSpPr>
        <p:spPr>
          <a:xfrm>
            <a:off x="3257280" y="5820120"/>
            <a:ext cx="3607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 : Plano Decenal de Expansão 2000/2009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990720" y="990720"/>
            <a:ext cx="7543800" cy="380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2000" strike="noStrike" u="none">
                <a:solidFill>
                  <a:srgbClr val="ff0066"/>
                </a:solidFill>
                <a:effectLst/>
                <a:uFillTx/>
                <a:latin typeface="Comic Sans MS"/>
              </a:rPr>
              <a:t>Marginal  Cost  (US$/MWh)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609480" y="1295280"/>
            <a:ext cx="8153640" cy="51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5338800" y="2666880"/>
            <a:ext cx="1528560" cy="3988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Preliminary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Valor Normativo and Gas pricing 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69" name="PlaceHolder 2"/>
          <p:cNvSpPr>
            <a:spLocks noGrp="1"/>
          </p:cNvSpPr>
          <p:nvPr>
            <p:ph/>
          </p:nvPr>
        </p:nvSpPr>
        <p:spPr>
          <a:xfrm>
            <a:off x="456840" y="11430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nation-wide price cap (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Valor Normativo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), an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administered price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was established for “competitive supplies” with an  indexation formula.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Black-box” model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Irrespective of location, size, dispatch factor, transmission system charges, simple or combined cycle, peaking of base plant duty, hard currency obligations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GAS PRICING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Imported gas price was “too high” to fit under the VN and therefore “made gas-fired plants not viable”. Thus the solution was to force the gas to be lower by having Petrobras mix “cheaper” national gas with more “expensive” imported gas.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Imported gas (with transportation) US$2.55 -- BBPL + Bolivian GSA indexing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gas (with transportation) US$1.94 -- Lots of discussion about indexing!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Mixed gas (with transportation) US$2.26 -- Different indexing.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National gas (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administered level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was unbundled into commodity and transport.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the policy of the government to gradually sent stronger transportation locational signals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the commodity piece turned out to be more expensive than the imported counterpart.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0" name=""/>
          <p:cNvSpPr/>
          <p:nvPr/>
        </p:nvSpPr>
        <p:spPr>
          <a:xfrm>
            <a:off x="3962520" y="2362320"/>
            <a:ext cx="380880" cy="30456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4038480" y="4724280"/>
            <a:ext cx="381240" cy="30492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Main message of Presentation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04560" y="990360"/>
            <a:ext cx="84582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overall speed of change in the Brazilian energy sector has been breath-taking. But, recently we have been paralyzed searching a way to harmonize conflicting policies.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current snap-shot shows…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Still a number of institutional barriers to the expansion of power plants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companies have been financially impacted by regulatory lags and devaluation -- not in a position to sign long-term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has been delays and tension between the actors at the MAE (electricity market).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efforts to attract investment for EXPANSION  (NOT PRIVATIZATION), are trying in vain to circumvent the realities: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the near future, energy is an imported commodity and the currency of payments is the US$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is a convergence between the gas and electric markets. Cannot attain the vision of a competitive electric market without open access to gas supplies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25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running out of time to avert an energy crisis. The policy  choices for the sector will have a lasting effect much more beyond  2003 to direct the energy market  towards either...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current vision of a market-based energy economy, or….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to a more regulated, administered-price economy.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Valor Normativo and Gas pricing 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73" name="PlaceHolder 2"/>
          <p:cNvSpPr>
            <a:spLocks noGrp="1"/>
          </p:cNvSpPr>
          <p:nvPr>
            <p:ph/>
          </p:nvPr>
        </p:nvSpPr>
        <p:spPr>
          <a:xfrm>
            <a:off x="456840" y="11430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commodity piece is higher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A note from MME indicates that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not directly comparable to the imported commodity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still consistent with the US$1.94/MMBtu starting  base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provides a good signal to encourage domestic exploration.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new price US$ 2.475 indexed annually (US CPI ?) has been announced, as an option to eliminate the disparity between quarterly gas indexation and annual electric tariff corrections. Remaining is the issue of R$ to US$ tracking.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4" name=""/>
          <p:cNvSpPr/>
          <p:nvPr/>
        </p:nvSpPr>
        <p:spPr>
          <a:xfrm>
            <a:off x="4114800" y="5257800"/>
            <a:ext cx="380880" cy="30492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5" name=""/>
          <p:cNvGraphicFramePr/>
          <p:nvPr/>
        </p:nvGraphicFramePr>
        <p:xfrm>
          <a:off x="609480" y="2590920"/>
          <a:ext cx="3962520" cy="1619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2590920"/>
                    <a:ext cx="3962520" cy="161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7" name=""/>
          <p:cNvSpPr/>
          <p:nvPr/>
        </p:nvSpPr>
        <p:spPr>
          <a:xfrm>
            <a:off x="685800" y="5638680"/>
            <a:ext cx="7848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Policy Implication.- Petrobras monopoly control of the gas supply. Impact on MAE competition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8" name=""/>
          <p:cNvGraphicFramePr/>
          <p:nvPr/>
        </p:nvGraphicFramePr>
        <p:xfrm>
          <a:off x="4724280" y="2438280"/>
          <a:ext cx="3657600" cy="19051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7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2438280"/>
                    <a:ext cx="3657600" cy="190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Conclusion -- What is next???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81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WHO KNOWS??? Tune-in for the next Chapter.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Very active interchange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to make this transition work. Soon!!!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I expect more transition rules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Road Map of Presentation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80520" y="13716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25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Background leading the September 1999 announcements by the Ministry of Mines and Energy of an Action Plan to make viable gas thermo-electric plant.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25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was presented at the APINE meeting by MME and Aneel. -- Precursor of the Priority Plan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25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still present barriers (April 2000) to the Priority Plan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17,000 MW, 49 projects, by 2003.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25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Concentrate my remarks in four factors.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I.- Distribution Company tariffs - Financial impacts. - Ability to sign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II.- Delays at the MAE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III. The increasingly higher marginal cost of electricity and the tension that it creates between those that have a “long” or “short” position in their contracts.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IV. The Valor Normativo and the tie to the current Gas Price policy.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Background - Institutional delays in Brazil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80520" y="990720"/>
            <a:ext cx="8458200" cy="35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Scope and speed of the restructuring were very challenging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Electrical Sector restructuring - de-verticalization and full competition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Sector regulations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Privatizations -- Done under concession contracts -- Regulation still under development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Laws, Institution, Rules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actors and newer roles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…. creating a problem of synchronism and harmony of different policies ….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Across each link in the energy production and delivery chain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between the energy and the financial governmental sectors.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.creating delays in new 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…. creating the need of government intervention through the “Priority Plan”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685800" y="4495680"/>
            <a:ext cx="7620120" cy="19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Root causes-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1) Resistance to dollarization of energy tariffs - Real Plan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2) Convergence of gas and electricity markets - Monopoly or Open Markets?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3) in search for a “soft landing”- winners and loosers - consensus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4) complexity - the “devil” is in the details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28600" y="304920"/>
            <a:ext cx="86104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Ten measures announced by MME in September 1999 - Priority Plan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6840" y="1905120"/>
            <a:ext cx="838188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1.-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Eletrobras as buyer of last resort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Electricity Distributors not in a position to buy.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2.- Distributors to demonstrate that they can supply  captive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What is the captive market when customers leave? For how long?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3.- Change of the Valor Normativo (VN) to allow a project specific US$ indexation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Formula not reflecting the high US$ component of gas power plants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4.- Automatic pass-through procedure for gas price/currency fluctuations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Neither IPP, nor distribution off-taker capable of taking this risk.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5.- Petrobras - Nation-wide gas price for 8000 MW 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Change the gas price to fit the VN, not the other way around????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555120" y="1066680"/>
            <a:ext cx="7826040" cy="70848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Background- February regional outages. Period of reevaluation.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Announced at the APINE meeting to resolve the barriers to IPP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28600" y="304920"/>
            <a:ext cx="86104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Ten measures announced by MME in September 1999 - Priority Plan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6840" y="1828800"/>
            <a:ext cx="838188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6.- BNDES - Project Financing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No international financing available. Limited scope and expensive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7.- Eletrobras guarantees of Electric Distribution Co. PPAs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To patch-up the concerns that Distribution Co were not financially strong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8.- Clarification of Transmission open access rules and tariff impacts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Included in VN? What cost? Stability?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9.- Rules for Back-up purchases when generators are unavailable.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High exposure in an illiquid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10.- Model PPA with international project financiable clauses.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FM, International arbitration, Enforceability, lenders covenants and assignments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555120" y="1066680"/>
            <a:ext cx="7826040" cy="70848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Background- February regional outages. Period of reevaluation.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Announced at the APINE meeting to resolve the barriers to IPP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Aneel Announcements -Measures underway - Sept 1999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80520" y="1904760"/>
            <a:ext cx="845820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Valor Normativo - Exchange correction of up to 100% for of the price for gas power plants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 pass-through of gas prices.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Verification of contracting for at least of 85% of the distribution market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buffer - “Buyer of last resort”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 of Capacity Charge - Wholesale Market Rules.(MAE)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 on new limits for Free Consumers after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Reduction of terms to release Free Consumers with Contracts for undetermined periods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release of potential Free Consumers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 qualification Rules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Study over the rational use of natural gas (Aneel/ANP)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(Re)Definition of the Cost of Outages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Contract - Free Contracting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066680"/>
            <a:ext cx="7696080" cy="58140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Announced at the APINE meeting to support the energy policy measures while fostering competition.-- Too many rabbits??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Aneel Announcements -Measures underway - Sept 1999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380520" y="1828440"/>
            <a:ext cx="84582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Mergers constraints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Revision of Resolution 094/98 - Market Concentration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Defense of Competition - Covenant CADE/SDE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Segmentation of the “D” (distribution) and “C” (commercialization) Functions of distributors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25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Eletrobras as a energy marketing co (authorized)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25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Access of the T&amp;D Network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Nodal tariffs- locational signals - better competition in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Nodal methodology down to 69 KV ( Installation for T&amp;D)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Simplification on the contracting (total cost at the connection bus-bar)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discount for PCH -- up to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Mechanism to provide stability (reduction of variability) in transmission use tariffs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 for D (wires access) depending with the costs of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charges depending on maximum connecting capacity (not nominal)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Possibility of negative tariffs for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762120" y="990720"/>
            <a:ext cx="7467480" cy="58140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Announced at the APINE meeting to support the energy policy measures while fostering competition -- Too many rabbits???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0" y="304560"/>
            <a:ext cx="91440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April 2000 - Still facing significant barriers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380520" y="1981080"/>
            <a:ext cx="8458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199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  Barriers to Thermoelectric Projects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Uncertainties due market in transition between the old system and the market system.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of Electric Distributors to sign a long-term PPAs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Valor Normativo and Pass-through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MAE/ONS Exposure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of Free consumers/Marketers to sign long-term PPA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 for limited resources.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Legal/Institutional concerns with international project financing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99"/>
              </a:spcBef>
              <a:spcAft>
                <a:spcPts val="3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with Gas supply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199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685800" y="990720"/>
            <a:ext cx="693432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1) Find a buyer with the financial capacity to pay you.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2) Overcome the constraints and uncertainties of the system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2000-05-12T17:02:46Z</dcterms:created>
  <dc:creator>Jose Bestard</dc:creator>
  <dc:description/>
  <dc:language>en-US</dc:language>
  <cp:lastModifiedBy>Jose Bestard</cp:lastModifiedBy>
  <cp:lastPrinted>2000-05-14T01:43:20Z</cp:lastPrinted>
  <dcterms:modified xsi:type="dcterms:W3CDTF">2000-05-15T10:26:31Z</dcterms:modified>
  <cp:revision>130</cp:revision>
  <dc:subject/>
  <dc:title>No Slide Title</dc:title>
</cp:coreProperties>
</file>