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12.wmf" ContentType="image/x-wmf"/>
  <Override PartName="/ppt/media/image9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Slides/_rels/notesSlide3.xml.rels" ContentType="application/vnd.openxmlformats-package.relationships+xml"/>
  <Override PartName="/ppt/notesSlides/notesSlide3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1"/>
          <p:cNvSpPr>
            <a:spLocks noGrp="1"/>
          </p:cNvSpPr>
          <p:nvPr>
            <p:ph type="hdr"/>
          </p:nvPr>
        </p:nvSpPr>
        <p:spPr>
          <a:xfrm>
            <a:off x="-360" y="-360"/>
            <a:ext cx="693720" cy="276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dt" idx="1"/>
          </p:nvPr>
        </p:nvSpPr>
        <p:spPr>
          <a:xfrm>
            <a:off x="6000480" y="-360"/>
            <a:ext cx="857160" cy="276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Click to move the slide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914040" y="4343040"/>
            <a:ext cx="2646360" cy="1227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ftr" idx="2"/>
          </p:nvPr>
        </p:nvSpPr>
        <p:spPr>
          <a:xfrm>
            <a:off x="0" y="8866800"/>
            <a:ext cx="650880" cy="276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6"/>
          <p:cNvSpPr>
            <a:spLocks noGrp="1"/>
          </p:cNvSpPr>
          <p:nvPr>
            <p:ph type="sldNum" idx="3"/>
          </p:nvPr>
        </p:nvSpPr>
        <p:spPr>
          <a:xfrm>
            <a:off x="6495840" y="8866800"/>
            <a:ext cx="361800" cy="276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844A1AF-9FF4-4F76-8E7C-6E87A4A85A6D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PlaceHolder 1"/>
          <p:cNvSpPr>
            <a:spLocks noGrp="1"/>
          </p:cNvSpPr>
          <p:nvPr>
            <p:ph type="sldImg"/>
          </p:nvPr>
        </p:nvSpPr>
        <p:spPr>
          <a:xfrm>
            <a:off x="3354480" y="236052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275" name="PlaceHolder 2"/>
          <p:cNvSpPr>
            <a:spLocks noGrp="1"/>
          </p:cNvSpPr>
          <p:nvPr>
            <p:ph type="body"/>
          </p:nvPr>
        </p:nvSpPr>
        <p:spPr>
          <a:xfrm>
            <a:off x="914040" y="4343040"/>
            <a:ext cx="2646360" cy="1227240"/>
          </a:xfrm>
          <a:prstGeom prst="rect">
            <a:avLst/>
          </a:prstGeom>
          <a:noFill/>
          <a:ln w="0">
            <a:noFill/>
          </a:ln>
        </p:spPr>
        <p:txBody>
          <a:bodyPr lIns="89640" rIns="89640" tIns="45000" bIns="45000" anchor="t">
            <a:noAutofit/>
          </a:bodyPr>
          <a:p>
            <a:pPr lvl="1" marL="457200"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Hydro comprises 96% of electricity output.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Rationing is level below 49% in April.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Reasons for shortages: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Significant increases in demand (projected to be 5% to 6% per year).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Public investment in new generation has been cancelled or postponed.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Private investment in generation delayed due to uncertainty surrounding pass-through pricing rules.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 Very little rain.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Furthermore, the ONS has dispatched hydro power plants well above the global Guaranteed Energy Level in order to meet growing demand and to mitigate other types of generator’s failure.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has depleted reservoirs to historically low levels.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may have jeopardized the ability of existing hydro plants to produce up to Guaranteed Energy levels in the next 2 years, increasing the likelihood and magnitude of power shortages over this period.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0" y="304920"/>
            <a:ext cx="91440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0" y="304920"/>
            <a:ext cx="91440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380520" y="1371600"/>
            <a:ext cx="84582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0" y="304920"/>
            <a:ext cx="91440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380520" y="1371600"/>
            <a:ext cx="84582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lipArtAnd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0" y="304920"/>
            <a:ext cx="91440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80520" y="1371600"/>
            <a:ext cx="84582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380520" y="1371600"/>
            <a:ext cx="84582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0" y="304920"/>
            <a:ext cx="91440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80520" y="1371600"/>
            <a:ext cx="84582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00"/>
              </a:spcBef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4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4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4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762120" y="6477120"/>
            <a:ext cx="8153280" cy="0"/>
          </a:xfrm>
          <a:prstGeom prst="line">
            <a:avLst/>
          </a:prstGeom>
          <a:ln w="19080">
            <a:solidFill>
              <a:srgbClr val="66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380880" y="304920"/>
            <a:ext cx="8382240" cy="7596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66ff6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752480" y="6537240"/>
            <a:ext cx="5943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Jose Bestard - Institute of the Americas- Tenth Annual LA Energy Conference -May  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152280" y="6248520"/>
          <a:ext cx="533520" cy="5331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52280" y="6248520"/>
                    <a:ext cx="533520" cy="533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8.wmf"/><Relationship Id="rId5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2.wmf"/><Relationship Id="rId2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"/>
          <p:cNvSpPr/>
          <p:nvPr/>
        </p:nvSpPr>
        <p:spPr>
          <a:xfrm>
            <a:off x="0" y="3276720"/>
            <a:ext cx="91440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Brazilian Consolidation of Energy Reforms</a:t>
            </a:r>
            <a:br>
              <a:rPr sz="2000"/>
            </a:b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</a:t>
            </a:r>
            <a:r>
              <a:rPr b="1" lang="en-US" sz="28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“Brazil -- The Energy Crisis is here”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0" y="4800600"/>
            <a:ext cx="91440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Jose Bestard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President, Enron South America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Institute of the Americas</a:t>
            </a:r>
            <a:br>
              <a:rPr sz="16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 Jolla, May 15-16,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" name=""/>
          <p:cNvGraphicFramePr/>
          <p:nvPr/>
        </p:nvGraphicFramePr>
        <p:xfrm>
          <a:off x="3124080" y="1066680"/>
          <a:ext cx="2133720" cy="1752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124080" y="1066680"/>
                    <a:ext cx="2133720" cy="1752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" name=""/>
          <p:cNvSpPr/>
          <p:nvPr/>
        </p:nvSpPr>
        <p:spPr>
          <a:xfrm>
            <a:off x="380880" y="304920"/>
            <a:ext cx="8382240" cy="7596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66ff6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PlaceHolder 1"/>
          <p:cNvSpPr>
            <a:spLocks noGrp="1"/>
          </p:cNvSpPr>
          <p:nvPr>
            <p:ph type="title"/>
          </p:nvPr>
        </p:nvSpPr>
        <p:spPr>
          <a:xfrm>
            <a:off x="0" y="304920"/>
            <a:ext cx="91440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Valor Normativo and Gas pricing 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218" name="PlaceHolder 2"/>
          <p:cNvSpPr>
            <a:spLocks noGrp="1"/>
          </p:cNvSpPr>
          <p:nvPr>
            <p:ph/>
          </p:nvPr>
        </p:nvSpPr>
        <p:spPr>
          <a:xfrm>
            <a:off x="304560" y="990720"/>
            <a:ext cx="8458200" cy="1218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commodity piece was higher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 A note from MME indicates that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is not directly comparable to the imported commodity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is still consistent with the US$1.94/MMBtu starting  base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provides a good signal to encourage domestic exploration.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19" name=""/>
          <p:cNvGraphicFramePr/>
          <p:nvPr/>
        </p:nvGraphicFramePr>
        <p:xfrm>
          <a:off x="609480" y="2286000"/>
          <a:ext cx="3962520" cy="1619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2286000"/>
                    <a:ext cx="3962520" cy="1619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21" name=""/>
          <p:cNvGraphicFramePr/>
          <p:nvPr/>
        </p:nvGraphicFramePr>
        <p:xfrm>
          <a:off x="4724280" y="2133720"/>
          <a:ext cx="3657600" cy="19047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22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24280" y="2133720"/>
                    <a:ext cx="3657600" cy="190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23" name=""/>
          <p:cNvSpPr/>
          <p:nvPr/>
        </p:nvSpPr>
        <p:spPr>
          <a:xfrm>
            <a:off x="457200" y="4114800"/>
            <a:ext cx="845820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40000" lnSpcReduction="19999"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new price US$ 2.475 indexed annually (US PPI) was announced, as an option to eliminate the disparity between quarterly gas indexation and annual electric tariff corrections. Remaining is the issue of R$ to US$ tracking.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“Global Gas fund” has been studied as a way to provide a currency hedge. Idea has not advanced. The hedge cost, once calculated, would have to be added to the VN.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VN issued in Jan 01;  ANP advanced the idea to price gas in Reais.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Latest discussion is that Petrobras will “bank” the currency differences during yearly periods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PlaceHolder 1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Spot Prices Expected to rise significantly</a:t>
            </a:r>
            <a:br>
              <a:rPr sz="2000"/>
            </a:b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Cap is the “Cost of deficit” -- Unless artificially constrained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25" name=""/>
          <p:cNvGraphicFramePr/>
          <p:nvPr/>
        </p:nvGraphicFramePr>
        <p:xfrm>
          <a:off x="716040" y="1447920"/>
          <a:ext cx="5151240" cy="5029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16040" y="1447920"/>
                    <a:ext cx="5151240" cy="5029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27" name=""/>
          <p:cNvSpPr/>
          <p:nvPr/>
        </p:nvSpPr>
        <p:spPr>
          <a:xfrm>
            <a:off x="5105520" y="1637280"/>
            <a:ext cx="3504960" cy="792720"/>
          </a:xfrm>
          <a:prstGeom prst="wedgeRoundRectCallout">
            <a:avLst>
              <a:gd name="adj1" fmla="val -53212"/>
              <a:gd name="adj2" fmla="val 116907"/>
              <a:gd name="adj3" fmla="val 16667"/>
            </a:avLst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The Price Cap will converge to the “Cost of Deficit” . This average level was adapted year’s ago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PlaceHolder 1"/>
          <p:cNvSpPr>
            <a:spLocks noGrp="1"/>
          </p:cNvSpPr>
          <p:nvPr>
            <p:ph type="title"/>
          </p:nvPr>
        </p:nvSpPr>
        <p:spPr>
          <a:xfrm>
            <a:off x="0" y="304920"/>
            <a:ext cx="91440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Methodology Used by the Long Term System Planners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pic>
        <p:nvPicPr>
          <p:cNvPr id="229" name="" descr=""/>
          <p:cNvPicPr/>
          <p:nvPr/>
        </p:nvPicPr>
        <p:blipFill>
          <a:blip r:embed="rId1"/>
          <a:stretch/>
        </p:blipFill>
        <p:spPr>
          <a:xfrm>
            <a:off x="685800" y="1260360"/>
            <a:ext cx="6248520" cy="4662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0" name=""/>
          <p:cNvSpPr/>
          <p:nvPr/>
        </p:nvSpPr>
        <p:spPr>
          <a:xfrm>
            <a:off x="5257800" y="2537280"/>
            <a:ext cx="3463920" cy="891000"/>
          </a:xfrm>
          <a:prstGeom prst="wedgeRoundRectCallout">
            <a:avLst>
              <a:gd name="adj1" fmla="val -42490"/>
              <a:gd name="adj2" fmla="val 72814"/>
              <a:gd name="adj3" fmla="val 16667"/>
            </a:avLst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Cost of Deficit varied depending on the gravity of the cuts. For simplicity, the average was used in the models that determine the current spot prices.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0" y="304920"/>
            <a:ext cx="91440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Retail Tariffs are constrained while generation costs are mounting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32" name=""/>
          <p:cNvGraphicFramePr/>
          <p:nvPr/>
        </p:nvGraphicFramePr>
        <p:xfrm>
          <a:off x="457200" y="2209680"/>
          <a:ext cx="6324480" cy="30146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2209680"/>
                    <a:ext cx="6324480" cy="3014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34" name=""/>
          <p:cNvSpPr/>
          <p:nvPr/>
        </p:nvSpPr>
        <p:spPr>
          <a:xfrm>
            <a:off x="767520" y="2233440"/>
            <a:ext cx="1442880" cy="70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Elektro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Average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5569920" y="1222560"/>
            <a:ext cx="2001600" cy="460080"/>
          </a:xfrm>
          <a:prstGeom prst="wedgeRectCallout">
            <a:avLst>
              <a:gd name="adj1" fmla="val -40453"/>
              <a:gd name="adj2" fmla="val 147962"/>
            </a:avLst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High Gross receipt taxes.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Efficient tax collector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7010280" y="3432240"/>
            <a:ext cx="1730520" cy="642600"/>
          </a:xfrm>
          <a:prstGeom prst="wedgeRectCallout">
            <a:avLst>
              <a:gd name="adj1" fmla="val -66407"/>
              <a:gd name="adj2" fmla="val 96527"/>
            </a:avLst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Various rate subsidies different classes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7162920" y="2060640"/>
            <a:ext cx="1371600" cy="642600"/>
          </a:xfrm>
          <a:prstGeom prst="wedgeRectCallout">
            <a:avLst>
              <a:gd name="adj1" fmla="val -78574"/>
              <a:gd name="adj2" fmla="val 65171"/>
            </a:avLst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FX risks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Currently 2.20+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not 1.83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6400800" y="5261040"/>
            <a:ext cx="1371600" cy="460080"/>
          </a:xfrm>
          <a:prstGeom prst="wedgeRectCallout">
            <a:avLst>
              <a:gd name="adj1" fmla="val -81694"/>
              <a:gd name="adj2" fmla="val -109967"/>
            </a:avLst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Buy High!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Sell Low ??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title"/>
          </p:nvPr>
        </p:nvSpPr>
        <p:spPr>
          <a:xfrm>
            <a:off x="0" y="304920"/>
            <a:ext cx="91440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News and events BEFORE the acknowledgement of CRISIS ….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240" name="PlaceHolder 2"/>
          <p:cNvSpPr>
            <a:spLocks noGrp="1"/>
          </p:cNvSpPr>
          <p:nvPr>
            <p:ph/>
          </p:nvPr>
        </p:nvSpPr>
        <p:spPr>
          <a:xfrm>
            <a:off x="380520" y="1371600"/>
            <a:ext cx="84582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001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 rationing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expected to start soon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Changed Leadership at MME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.-  Needs time to determine strategies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Various proposals in front of the Agencies and the Government for over a year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 of Power plants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.- Petrobras sponsored projects. Other projects awaiting resolution of issues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CNPE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was finally formed to deal with sector policy issues that are impeding the expansion.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Furnas/ MAE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,-  The Angra issue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still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unsettled.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Furnas Privatization?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 Keeping it intact still under Government Control?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Federal Generators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.- Initial Contracts not to be renegotiated at this time.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Cesp Privatization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 - Delayed until first half next year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Bolivian Pipeline Access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.- First case by Enron.  Pending Case by BG. Expansion possibilities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10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/>
          </p:cNvSpPr>
          <p:nvPr>
            <p:ph type="title"/>
          </p:nvPr>
        </p:nvSpPr>
        <p:spPr>
          <a:xfrm>
            <a:off x="0" y="304920"/>
            <a:ext cx="91440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Finally, the CRISIS has been officially recognized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242" name="PlaceHolder 2"/>
          <p:cNvSpPr>
            <a:spLocks noGrp="1"/>
          </p:cNvSpPr>
          <p:nvPr>
            <p:ph/>
          </p:nvPr>
        </p:nvSpPr>
        <p:spPr>
          <a:xfrm>
            <a:off x="304560" y="1143000"/>
            <a:ext cx="84582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high-level group -- “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Chamber to Manage the Energy Crisis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” formed in May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Law - “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Medida Provisoria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” - Gives the organization wide powers to deal with the emergency.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Curtail Use by sector; Expand supply; 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Suspend or modify regulations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Priority -- “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Rationing Formulas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”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Usage restrictions; Price Signals; before adopting rolling circuit cuts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Resolution #1 - restricts uses night events, temporary services, new services to non-residential and non-rural customers.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 announced May 18 - Try to achieve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class targets cuts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before resorting to black outs.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Residential Customer reduction target of 20% from last year’s consumption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Penalties (higher tariff) and Bonus (credits) vary depending with each 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individual customer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prior years usage level (May, June, July)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may request review if the historical period is not appropriate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addition to higher tariffs, individual customers may have their service cut. 3 days for first occurrence, 6 days for second occurrence.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/>
          </p:cNvSpPr>
          <p:nvPr>
            <p:ph type="title"/>
          </p:nvPr>
        </p:nvSpPr>
        <p:spPr>
          <a:xfrm>
            <a:off x="0" y="304920"/>
            <a:ext cx="91440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Concerns with practical aspects of implementation …...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244" name="PlaceHolder 2"/>
          <p:cNvSpPr>
            <a:spLocks noGrp="1"/>
          </p:cNvSpPr>
          <p:nvPr>
            <p:ph/>
          </p:nvPr>
        </p:nvSpPr>
        <p:spPr>
          <a:xfrm>
            <a:off x="304920" y="1143000"/>
            <a:ext cx="441936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Distribution Companies acting as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agent-of -the-state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to do something 100% opposite to what they are in business to do -- to serve the customer!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legal exposure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Dealing with customer dissatisfaction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Developing and getting approvals for detailed procedures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to handle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individual customer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cases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set targets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cut individual services for non-compliance.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45" name="" descr=""/>
          <p:cNvPicPr/>
          <p:nvPr/>
        </p:nvPicPr>
        <p:blipFill>
          <a:blip r:embed="rId1"/>
          <a:stretch/>
        </p:blipFill>
        <p:spPr>
          <a:xfrm>
            <a:off x="5334120" y="1295280"/>
            <a:ext cx="3421080" cy="2822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6" name=""/>
          <p:cNvSpPr/>
          <p:nvPr/>
        </p:nvSpPr>
        <p:spPr>
          <a:xfrm>
            <a:off x="6095880" y="3817800"/>
            <a:ext cx="2590920" cy="912600"/>
          </a:xfrm>
          <a:prstGeom prst="wedgeEllipseCallout">
            <a:avLst>
              <a:gd name="adj1" fmla="val 26518"/>
              <a:gd name="adj2" fmla="val -52203"/>
            </a:avLst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27% !! Scary number!!!!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Every day delay worse!!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304920" y="5181480"/>
            <a:ext cx="426708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Alternative of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feeder-level rolling black out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is very concerning-- Several hours every day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4572000" y="5105520"/>
            <a:ext cx="426708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Possibility of losing operating control at by ONS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level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is chaotic!!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"/>
          <p:cNvSpPr/>
          <p:nvPr/>
        </p:nvSpPr>
        <p:spPr>
          <a:xfrm>
            <a:off x="2438280" y="1905120"/>
            <a:ext cx="1676520" cy="1066680"/>
          </a:xfrm>
          <a:prstGeom prst="rect">
            <a:avLst/>
          </a:prstGeom>
          <a:solidFill>
            <a:srgbClr val="33cc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PlaceHolder 1"/>
          <p:cNvSpPr>
            <a:spLocks noGrp="1"/>
          </p:cNvSpPr>
          <p:nvPr>
            <p:ph type="title"/>
          </p:nvPr>
        </p:nvSpPr>
        <p:spPr>
          <a:xfrm>
            <a:off x="0" y="304920"/>
            <a:ext cx="91440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Reflection-- Integrated Planning Models always are iterative CLOCKWISE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251" name=""/>
          <p:cNvSpPr/>
          <p:nvPr/>
        </p:nvSpPr>
        <p:spPr>
          <a:xfrm>
            <a:off x="2668320" y="2209680"/>
            <a:ext cx="1213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Demand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5105520" y="1905120"/>
            <a:ext cx="1676160" cy="1066680"/>
          </a:xfrm>
          <a:prstGeom prst="rect">
            <a:avLst/>
          </a:prstGeom>
          <a:solidFill>
            <a:srgbClr val="33cc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5029200" y="3886200"/>
            <a:ext cx="1676520" cy="1066680"/>
          </a:xfrm>
          <a:prstGeom prst="rect">
            <a:avLst/>
          </a:prstGeom>
          <a:solidFill>
            <a:srgbClr val="33cc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2438280" y="3886200"/>
            <a:ext cx="1676520" cy="1066680"/>
          </a:xfrm>
          <a:prstGeom prst="rect">
            <a:avLst/>
          </a:prstGeom>
          <a:solidFill>
            <a:srgbClr val="33cc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5430960" y="2209680"/>
            <a:ext cx="1044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2849040" y="4191120"/>
            <a:ext cx="807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5330160" y="4191120"/>
            <a:ext cx="1145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4343400" y="2286000"/>
            <a:ext cx="609480" cy="304920"/>
          </a:xfrm>
          <a:prstGeom prst="rightArrow">
            <a:avLst>
              <a:gd name="adj1" fmla="val 50000"/>
              <a:gd name="adj2" fmla="val 49970"/>
            </a:avLst>
          </a:prstGeom>
          <a:solidFill>
            <a:srgbClr val="5f5f5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 flipV="1" rot="10800000">
            <a:off x="4267080" y="4266000"/>
            <a:ext cx="609840" cy="30492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5f5f5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 rot="5400000">
            <a:off x="5562360" y="3352680"/>
            <a:ext cx="609480" cy="304920"/>
          </a:xfrm>
          <a:prstGeom prst="rightArrow">
            <a:avLst>
              <a:gd name="adj1" fmla="val 50000"/>
              <a:gd name="adj2" fmla="val 49970"/>
            </a:avLst>
          </a:prstGeom>
          <a:solidFill>
            <a:srgbClr val="5f5f5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 rot="16200000">
            <a:off x="2971800" y="3200040"/>
            <a:ext cx="609480" cy="304920"/>
          </a:xfrm>
          <a:prstGeom prst="rightArrow">
            <a:avLst>
              <a:gd name="adj1" fmla="val 50000"/>
              <a:gd name="adj2" fmla="val 49970"/>
            </a:avLst>
          </a:prstGeom>
          <a:solidFill>
            <a:srgbClr val="5f5f5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2971800" y="4572000"/>
            <a:ext cx="685800" cy="609480"/>
          </a:xfrm>
          <a:prstGeom prst="noSmoking">
            <a:avLst>
              <a:gd name="adj" fmla="val 12500"/>
            </a:avLst>
          </a:prstGeom>
          <a:solidFill>
            <a:srgbClr val="cc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4038480" y="5181480"/>
            <a:ext cx="1219320" cy="457200"/>
          </a:xfrm>
          <a:custGeom>
            <a:avLst/>
            <a:gdLst>
              <a:gd name="textAreaLeft" fmla="*/ 213120 w 1219320"/>
              <a:gd name="textAreaRight" fmla="*/ 884160 w 1219320"/>
              <a:gd name="textAreaTop" fmla="*/ 61200 h 457200"/>
              <a:gd name="textAreaBottom" fmla="*/ 396000 h 457200"/>
              <a:gd name="GluePoint1X" fmla="*/ 8 w 21600"/>
              <a:gd name="GluePoint1Y" fmla="*/ 0 h 21600"/>
              <a:gd name="GluePoint2X" fmla="*/ 11 w 21600"/>
              <a:gd name="GluePoint2Y" fmla="*/ 2 h 21600"/>
              <a:gd name="GluePoint3X" fmla="*/ 15 w 21600"/>
              <a:gd name="GluePoint3Y" fmla="*/ 0 h 21600"/>
              <a:gd name="GluePoint4X" fmla="*/ 16 w 21600"/>
              <a:gd name="GluePoint4Y" fmla="*/ 21 h 21600"/>
              <a:gd name="GluePoint5X" fmla="*/ 13 w 21600"/>
              <a:gd name="GluePoint5Y" fmla="*/ 2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arcTo wR="7560" hR="21600" stAng="10800000" swAng="-5400000"/>
                <a:lnTo>
                  <a:pt x="11880" y="21600"/>
                </a:lnTo>
                <a:arcTo wR="7560" hR="21600" stAng="5400000" swAng="-2682637"/>
                <a:lnTo>
                  <a:pt x="21168" y="7200"/>
                </a:lnTo>
                <a:lnTo>
                  <a:pt x="17280" y="0"/>
                </a:lnTo>
                <a:lnTo>
                  <a:pt x="12528" y="7200"/>
                </a:lnTo>
                <a:lnTo>
                  <a:pt x="14688" y="7200"/>
                </a:lnTo>
                <a:arcTo wR="7560" hR="21600" stAng="2717363" swAng="2325203"/>
                <a:lnTo>
                  <a:pt x="9720" y="20700"/>
                </a:lnTo>
                <a:arcTo wR="7560" hR="21600" stAng="5757435" swAng="5042565"/>
                <a:close/>
              </a:path>
              <a:path fill="darkenLess" w="21600" h="21600">
                <a:moveTo>
                  <a:pt x="0" y="0"/>
                </a:moveTo>
                <a:arcTo wR="7560" hR="21600" stAng="10800000" swAng="-5400000"/>
                <a:lnTo>
                  <a:pt x="11880" y="21600"/>
                </a:lnTo>
                <a:arcTo wR="7560" hR="21600" stAng="5400000" swAng="357435"/>
                <a:lnTo>
                  <a:pt x="9720" y="20700"/>
                </a:lnTo>
                <a:arcTo wR="7560" hR="21600" stAng="5757435" swAng="5042565"/>
                <a:close/>
              </a:path>
            </a:pathLst>
          </a:custGeom>
          <a:solidFill>
            <a:srgbClr val="cc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 rot="16200000">
            <a:off x="6705720" y="3200400"/>
            <a:ext cx="1218960" cy="457200"/>
          </a:xfrm>
          <a:custGeom>
            <a:avLst/>
            <a:gdLst>
              <a:gd name="textAreaLeft" fmla="*/ 213120 w 1218960"/>
              <a:gd name="textAreaRight" fmla="*/ 883800 w 1218960"/>
              <a:gd name="textAreaTop" fmla="*/ 61200 h 457200"/>
              <a:gd name="textAreaBottom" fmla="*/ 396000 h 457200"/>
              <a:gd name="GluePoint1X" fmla="*/ 8 w 21600"/>
              <a:gd name="GluePoint1Y" fmla="*/ 0 h 21600"/>
              <a:gd name="GluePoint2X" fmla="*/ 11 w 21600"/>
              <a:gd name="GluePoint2Y" fmla="*/ 2 h 21600"/>
              <a:gd name="GluePoint3X" fmla="*/ 15 w 21600"/>
              <a:gd name="GluePoint3Y" fmla="*/ 0 h 21600"/>
              <a:gd name="GluePoint4X" fmla="*/ 16 w 21600"/>
              <a:gd name="GluePoint4Y" fmla="*/ 21 h 21600"/>
              <a:gd name="GluePoint5X" fmla="*/ 13 w 21600"/>
              <a:gd name="GluePoint5Y" fmla="*/ 2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arcTo wR="7560" hR="21600" stAng="10800000" swAng="-5400000"/>
                <a:lnTo>
                  <a:pt x="11880" y="21600"/>
                </a:lnTo>
                <a:arcTo wR="7560" hR="21600" stAng="5400000" swAng="-2682637"/>
                <a:lnTo>
                  <a:pt x="21168" y="7200"/>
                </a:lnTo>
                <a:lnTo>
                  <a:pt x="17280" y="0"/>
                </a:lnTo>
                <a:lnTo>
                  <a:pt x="12528" y="7200"/>
                </a:lnTo>
                <a:lnTo>
                  <a:pt x="14688" y="7200"/>
                </a:lnTo>
                <a:arcTo wR="7560" hR="21600" stAng="2717363" swAng="2325203"/>
                <a:lnTo>
                  <a:pt x="9720" y="20700"/>
                </a:lnTo>
                <a:arcTo wR="7560" hR="21600" stAng="5757435" swAng="5042565"/>
                <a:close/>
              </a:path>
              <a:path fill="darkenLess" w="21600" h="21600">
                <a:moveTo>
                  <a:pt x="0" y="0"/>
                </a:moveTo>
                <a:arcTo wR="7560" hR="21600" stAng="10800000" swAng="-5400000"/>
                <a:lnTo>
                  <a:pt x="11880" y="21600"/>
                </a:lnTo>
                <a:arcTo wR="7560" hR="21600" stAng="5400000" swAng="357435"/>
                <a:lnTo>
                  <a:pt x="9720" y="20700"/>
                </a:lnTo>
                <a:arcTo wR="7560" hR="21600" stAng="5757435" swAng="5042565"/>
                <a:close/>
              </a:path>
            </a:pathLst>
          </a:custGeom>
          <a:solidFill>
            <a:srgbClr val="cc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 rot="10800000">
            <a:off x="4114440" y="1295280"/>
            <a:ext cx="1219320" cy="457200"/>
          </a:xfrm>
          <a:custGeom>
            <a:avLst/>
            <a:gdLst>
              <a:gd name="textAreaLeft" fmla="*/ 213120 w 1219320"/>
              <a:gd name="textAreaRight" fmla="*/ 884160 w 1219320"/>
              <a:gd name="textAreaTop" fmla="*/ 61200 h 457200"/>
              <a:gd name="textAreaBottom" fmla="*/ 396000 h 457200"/>
              <a:gd name="GluePoint1X" fmla="*/ 8 w 21600"/>
              <a:gd name="GluePoint1Y" fmla="*/ 0 h 21600"/>
              <a:gd name="GluePoint2X" fmla="*/ 11 w 21600"/>
              <a:gd name="GluePoint2Y" fmla="*/ 2 h 21600"/>
              <a:gd name="GluePoint3X" fmla="*/ 15 w 21600"/>
              <a:gd name="GluePoint3Y" fmla="*/ 0 h 21600"/>
              <a:gd name="GluePoint4X" fmla="*/ 16 w 21600"/>
              <a:gd name="GluePoint4Y" fmla="*/ 21 h 21600"/>
              <a:gd name="GluePoint5X" fmla="*/ 13 w 21600"/>
              <a:gd name="GluePoint5Y" fmla="*/ 2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arcTo wR="7560" hR="21600" stAng="10800000" swAng="-5400000"/>
                <a:lnTo>
                  <a:pt x="11880" y="21600"/>
                </a:lnTo>
                <a:arcTo wR="7560" hR="21600" stAng="5400000" swAng="-2682637"/>
                <a:lnTo>
                  <a:pt x="21168" y="7200"/>
                </a:lnTo>
                <a:lnTo>
                  <a:pt x="17280" y="0"/>
                </a:lnTo>
                <a:lnTo>
                  <a:pt x="12528" y="7200"/>
                </a:lnTo>
                <a:lnTo>
                  <a:pt x="14688" y="7200"/>
                </a:lnTo>
                <a:arcTo wR="7560" hR="21600" stAng="2717363" swAng="2325203"/>
                <a:lnTo>
                  <a:pt x="9720" y="20700"/>
                </a:lnTo>
                <a:arcTo wR="7560" hR="21600" stAng="5757435" swAng="5042565"/>
                <a:close/>
              </a:path>
              <a:path fill="darkenLess" w="21600" h="21600">
                <a:moveTo>
                  <a:pt x="0" y="0"/>
                </a:moveTo>
                <a:arcTo wR="7560" hR="21600" stAng="10800000" swAng="-5400000"/>
                <a:lnTo>
                  <a:pt x="11880" y="21600"/>
                </a:lnTo>
                <a:arcTo wR="7560" hR="21600" stAng="5400000" swAng="357435"/>
                <a:lnTo>
                  <a:pt x="9720" y="20700"/>
                </a:lnTo>
                <a:arcTo wR="7560" hR="21600" stAng="5757435" swAng="5042565"/>
                <a:close/>
              </a:path>
            </a:pathLst>
          </a:custGeom>
          <a:solidFill>
            <a:srgbClr val="cc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228600" y="3059640"/>
            <a:ext cx="1905120" cy="1253880"/>
          </a:xfrm>
          <a:prstGeom prst="wedgeRoundRectCallout">
            <a:avLst>
              <a:gd name="adj1" fmla="val 61314"/>
              <a:gd name="adj2" fmla="val 80222"/>
              <a:gd name="adj3" fmla="val 16667"/>
            </a:avLst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Constraining the Price is the OTHER way to RESTRICT demand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PlaceHolder 1"/>
          <p:cNvSpPr>
            <a:spLocks noGrp="1"/>
          </p:cNvSpPr>
          <p:nvPr>
            <p:ph type="title"/>
          </p:nvPr>
        </p:nvSpPr>
        <p:spPr>
          <a:xfrm>
            <a:off x="0" y="304920"/>
            <a:ext cx="91440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Conclusion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268" name="PlaceHolder 2"/>
          <p:cNvSpPr>
            <a:spLocks noGrp="1"/>
          </p:cNvSpPr>
          <p:nvPr>
            <p:ph/>
          </p:nvPr>
        </p:nvSpPr>
        <p:spPr>
          <a:xfrm>
            <a:off x="380520" y="1371600"/>
            <a:ext cx="84582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5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ff3300"/>
                </a:solidFill>
                <a:effectLst/>
                <a:uFillTx/>
                <a:latin typeface="Comic Sans MS"/>
              </a:rPr>
              <a:t>Market solutions took a back-seat two years ago.  Half-measures do not work. 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lnSpc>
                <a:spcPct val="100000"/>
              </a:lnSpc>
              <a:spcBef>
                <a:spcPts val="5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ff3300"/>
                </a:solidFill>
                <a:effectLst/>
                <a:uFillTx/>
                <a:latin typeface="Comic Sans MS"/>
              </a:rPr>
              <a:t>Heavy dependence of Petrobras for project sponsorship and risk mitigation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lnSpc>
                <a:spcPct val="100000"/>
              </a:lnSpc>
              <a:spcBef>
                <a:spcPts val="5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ff3300"/>
                </a:solidFill>
                <a:effectLst/>
                <a:uFillTx/>
                <a:latin typeface="Comic Sans MS"/>
              </a:rPr>
              <a:t>High danger of </a:t>
            </a:r>
            <a:r>
              <a:rPr b="1" lang="en-US" sz="2100" strike="noStrike" u="none">
                <a:solidFill>
                  <a:srgbClr val="ff3300"/>
                </a:solidFill>
                <a:effectLst/>
                <a:uFillTx/>
                <a:latin typeface="Comic Sans MS"/>
              </a:rPr>
              <a:t>abandoning reforms under stress</a:t>
            </a:r>
            <a:r>
              <a:rPr b="0" lang="en-US" sz="2100" strike="noStrike" u="none">
                <a:solidFill>
                  <a:srgbClr val="ff3300"/>
                </a:solidFill>
                <a:effectLst/>
                <a:uFillTx/>
                <a:latin typeface="Comic Sans MS"/>
              </a:rPr>
              <a:t>; going back to the old public sector model.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3300"/>
                </a:solidFill>
                <a:effectLst/>
                <a:uFillTx/>
                <a:latin typeface="Comic Sans MS"/>
              </a:rPr>
              <a:t>Higher danger</a:t>
            </a:r>
            <a:r>
              <a:rPr b="0" lang="en-US" sz="2100" strike="noStrike" u="none">
                <a:solidFill>
                  <a:srgbClr val="ff3300"/>
                </a:solidFill>
                <a:effectLst/>
                <a:uFillTx/>
                <a:latin typeface="Comic Sans MS"/>
              </a:rPr>
              <a:t> of a shift to “populist” political paradigms in the future if this crisis is not well managed.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"/>
          <p:cNvSpPr/>
          <p:nvPr/>
        </p:nvSpPr>
        <p:spPr>
          <a:xfrm>
            <a:off x="0" y="3276720"/>
            <a:ext cx="91440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Brazilian Consolidation of Energy Reforms</a:t>
            </a:r>
            <a:br>
              <a:rPr sz="2000"/>
            </a:b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</a:t>
            </a:r>
            <a:r>
              <a:rPr b="1" lang="en-US" sz="28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“Brazil -- The Energy Crisis is here”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0" y="4800600"/>
            <a:ext cx="91440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Jose Bestard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President, Enron South America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Institute of the Americas</a:t>
            </a:r>
            <a:br>
              <a:rPr sz="16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 Jolla, May 15-16,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71" name=""/>
          <p:cNvGraphicFramePr/>
          <p:nvPr/>
        </p:nvGraphicFramePr>
        <p:xfrm>
          <a:off x="3124080" y="1066680"/>
          <a:ext cx="2133720" cy="1752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7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124080" y="1066680"/>
                    <a:ext cx="2133720" cy="1752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73" name=""/>
          <p:cNvSpPr/>
          <p:nvPr/>
        </p:nvSpPr>
        <p:spPr>
          <a:xfrm>
            <a:off x="380880" y="304920"/>
            <a:ext cx="8382240" cy="7596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66ff6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0" y="304920"/>
            <a:ext cx="91440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Last year’s Presentation about Brazil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09480" y="3886200"/>
            <a:ext cx="8229600" cy="2209680"/>
          </a:xfrm>
          <a:prstGeom prst="rect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We are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running out of time to avert an energy crisis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. The policy  choices for the sector will have a lasting effect much more beyond  2003 to direct the energy market  towards either...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3333cc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The current vision of a market-based energy economy, or….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3333cc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Back to a more regulated, administered-price economy.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0" y="2743200"/>
            <a:ext cx="91440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Institute of the Americas</a:t>
            </a:r>
            <a:br>
              <a:rPr sz="16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 Jolla, May 15-16,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0" y="1600200"/>
            <a:ext cx="91440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Brazilian Energy Tariffs and Regulation Issues</a:t>
            </a:r>
            <a:br>
              <a:rPr sz="2000"/>
            </a:b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</a:t>
            </a:r>
            <a:r>
              <a:rPr b="1" lang="en-US" sz="28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“Like changing tires on a moving vehicle”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" descr=""/>
          <p:cNvPicPr/>
          <p:nvPr/>
        </p:nvPicPr>
        <p:blipFill>
          <a:blip r:embed="rId1"/>
          <a:srcRect l="0" t="0" r="0" b="4301"/>
          <a:stretch/>
        </p:blipFill>
        <p:spPr>
          <a:xfrm>
            <a:off x="1447920" y="2743200"/>
            <a:ext cx="6400800" cy="3387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0" y="304920"/>
            <a:ext cx="91440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Brazilian Power Market:  - Shortages Expected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80520" y="1371600"/>
            <a:ext cx="84582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Expected energy shortages during the next three to five years due to: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demand growth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Delayed investment in new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Hydro-intensive market experiencing severe depletion of reservoirs as a result of very little rain.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0" y="304920"/>
            <a:ext cx="91440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ONS -Probability forecast of level of cuts in the South/SE 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pic>
        <p:nvPicPr>
          <p:cNvPr id="35" name="" descr=""/>
          <p:cNvPicPr/>
          <p:nvPr/>
        </p:nvPicPr>
        <p:blipFill>
          <a:blip r:embed="rId1"/>
          <a:stretch/>
        </p:blipFill>
        <p:spPr>
          <a:xfrm>
            <a:off x="1219320" y="1371600"/>
            <a:ext cx="6172200" cy="4605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" name=""/>
          <p:cNvSpPr/>
          <p:nvPr/>
        </p:nvSpPr>
        <p:spPr>
          <a:xfrm>
            <a:off x="6172200" y="4191120"/>
            <a:ext cx="838080" cy="380880"/>
          </a:xfrm>
          <a:prstGeom prst="ellipse">
            <a:avLst/>
          </a:prstGeom>
          <a:noFill/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981080" y="3048120"/>
            <a:ext cx="838440" cy="380880"/>
          </a:xfrm>
          <a:prstGeom prst="ellipse">
            <a:avLst/>
          </a:prstGeom>
          <a:noFill/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048120" y="1981080"/>
            <a:ext cx="838080" cy="381240"/>
          </a:xfrm>
          <a:prstGeom prst="ellipse">
            <a:avLst/>
          </a:prstGeom>
          <a:noFill/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7467480" y="4038480"/>
            <a:ext cx="1371600" cy="1008360"/>
          </a:xfrm>
          <a:prstGeom prst="rect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10% Required  by ONS to maintain transfer capabilities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80880" y="2895480"/>
            <a:ext cx="1371600" cy="459720"/>
          </a:xfrm>
          <a:prstGeom prst="rect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Starting Level in February - 33%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172200" y="2362320"/>
            <a:ext cx="1371600" cy="642600"/>
          </a:xfrm>
          <a:prstGeom prst="rect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Target for end of Rainy Season - 49%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flipV="1">
            <a:off x="1752480" y="3200040"/>
            <a:ext cx="228600" cy="228600"/>
          </a:xfrm>
          <a:prstGeom prst="line">
            <a:avLst/>
          </a:prstGeom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934320" y="4267080"/>
            <a:ext cx="533160" cy="0"/>
          </a:xfrm>
          <a:prstGeom prst="line">
            <a:avLst/>
          </a:prstGeom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962520" y="2209680"/>
            <a:ext cx="2133360" cy="381240"/>
          </a:xfrm>
          <a:prstGeom prst="line">
            <a:avLst/>
          </a:prstGeom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0" y="304920"/>
            <a:ext cx="91440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Rain Required to avoid Cuts …….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1676520" y="1295280"/>
            <a:ext cx="5638680" cy="4749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7" name=""/>
          <p:cNvSpPr/>
          <p:nvPr/>
        </p:nvSpPr>
        <p:spPr>
          <a:xfrm>
            <a:off x="380880" y="2792520"/>
            <a:ext cx="1371600" cy="1008360"/>
          </a:xfrm>
          <a:prstGeom prst="rect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1) Had to rain 100% of the yearly average rainfall through April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629400" y="2438280"/>
            <a:ext cx="1600200" cy="1008360"/>
          </a:xfrm>
          <a:prstGeom prst="rect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2) Had to rain at least 75% of the yearly average rainfall May through December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7238880" y="4648320"/>
            <a:ext cx="1600200" cy="642600"/>
          </a:xfrm>
          <a:prstGeom prst="rect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Note: These levels are not seasonally adjusted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0" y="304920"/>
            <a:ext cx="91440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Last week’s Report  -- Stored Energy being depleted faster than expected</a:t>
            </a:r>
            <a:br>
              <a:rPr sz="2000"/>
            </a:b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due to lack of rain ….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pic>
        <p:nvPicPr>
          <p:cNvPr id="51" name="" descr=""/>
          <p:cNvPicPr/>
          <p:nvPr/>
        </p:nvPicPr>
        <p:blipFill>
          <a:blip r:embed="rId1"/>
          <a:stretch/>
        </p:blipFill>
        <p:spPr>
          <a:xfrm>
            <a:off x="228600" y="1219320"/>
            <a:ext cx="6019920" cy="4970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2" name=""/>
          <p:cNvSpPr/>
          <p:nvPr/>
        </p:nvSpPr>
        <p:spPr>
          <a:xfrm>
            <a:off x="6400800" y="1752480"/>
            <a:ext cx="2514600" cy="1161360"/>
          </a:xfrm>
          <a:prstGeom prst="rect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Shows the downward revision to the original May’s forecast in the SE where 68 % of the reserves are located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705720" y="3733920"/>
            <a:ext cx="1828800" cy="520920"/>
          </a:xfrm>
          <a:prstGeom prst="rect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Water flow at 56 % of Average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7010280" y="5181480"/>
            <a:ext cx="1524240" cy="520920"/>
          </a:xfrm>
          <a:prstGeom prst="rect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End of month at 27%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352680" y="1676520"/>
            <a:ext cx="762120" cy="380880"/>
          </a:xfrm>
          <a:prstGeom prst="ellipse">
            <a:avLst/>
          </a:prstGeom>
          <a:noFill/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286000" y="3581280"/>
            <a:ext cx="762120" cy="381240"/>
          </a:xfrm>
          <a:prstGeom prst="ellipse">
            <a:avLst/>
          </a:prstGeom>
          <a:noFill/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334120" y="5257800"/>
            <a:ext cx="761760" cy="380880"/>
          </a:xfrm>
          <a:prstGeom prst="ellipse">
            <a:avLst/>
          </a:prstGeom>
          <a:noFill/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114800" y="1828800"/>
            <a:ext cx="2286000" cy="380880"/>
          </a:xfrm>
          <a:prstGeom prst="line">
            <a:avLst/>
          </a:prstGeom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3124080" y="3809880"/>
            <a:ext cx="3505320" cy="304920"/>
          </a:xfrm>
          <a:prstGeom prst="line">
            <a:avLst/>
          </a:prstGeom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095880" y="5486400"/>
            <a:ext cx="914400" cy="0"/>
          </a:xfrm>
          <a:prstGeom prst="line">
            <a:avLst/>
          </a:prstGeom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0" y="304920"/>
            <a:ext cx="91440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Main message of Last year’s Presentation 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380520" y="1066680"/>
            <a:ext cx="84582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Change in the Brazilian energy sector was breath-taking. But, last two years searching  ways to harmonize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conflicting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policies between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expansion and inflation control.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5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current snap-shot shows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…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Institutional barriers to the expansion of power plants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Distribution companies financially impacted by regulatory lags and devaluation -- not in a position to sign uncertain long-term contracts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  delays and tension between the actors at the MAE (electricity market).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5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Efforts to attract investment for EXPANSION  (NOT PRIVATIZATION), are trying in vain to circumvent the realities: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the short term, the incremental energy supply is an imported commodity and the currency of payments is the US$ for that increment.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There is a convergence between the gas and electric markets. Cannot attain the vision of a competitive electric market without open access to gas supplies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5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are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running out of time to avert an energy crisis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 The policy  choices for the sector will have a lasting effect much more beyond  2003 to direct the energy market  towards either...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current vision of a market-based energy economy, or….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 to a more regulated, administered-price economy with heavy dependence on Government owned companies.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0" y="304920"/>
            <a:ext cx="91440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Brazilian Power Market:  Hurdles - Liquidity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grpSp>
        <p:nvGrpSpPr>
          <p:cNvPr id="64" name=""/>
          <p:cNvGrpSpPr/>
          <p:nvPr/>
        </p:nvGrpSpPr>
        <p:grpSpPr>
          <a:xfrm>
            <a:off x="4495680" y="1295280"/>
            <a:ext cx="4343400" cy="2415960"/>
            <a:chOff x="4495680" y="1295280"/>
            <a:chExt cx="4343400" cy="2415960"/>
          </a:xfrm>
        </p:grpSpPr>
        <p:sp>
          <p:nvSpPr>
            <p:cNvPr id="65" name=""/>
            <p:cNvSpPr/>
            <p:nvPr/>
          </p:nvSpPr>
          <p:spPr>
            <a:xfrm>
              <a:off x="4925160" y="1651320"/>
              <a:ext cx="3286080" cy="370800"/>
            </a:xfrm>
            <a:custGeom>
              <a:avLst/>
              <a:gdLst/>
              <a:ahLst/>
              <a:rect l="l" t="t" r="r" b="b"/>
              <a:pathLst>
                <a:path w="14785" h="1517">
                  <a:moveTo>
                    <a:pt x="14779" y="0"/>
                  </a:moveTo>
                  <a:lnTo>
                    <a:pt x="0" y="1452"/>
                  </a:lnTo>
                  <a:lnTo>
                    <a:pt x="7" y="1517"/>
                  </a:lnTo>
                  <a:lnTo>
                    <a:pt x="14785" y="65"/>
                  </a:lnTo>
                  <a:lnTo>
                    <a:pt x="14779" y="0"/>
                  </a:lnTo>
                  <a:close/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4930200" y="1313640"/>
              <a:ext cx="3297240" cy="601560"/>
            </a:xfrm>
            <a:custGeom>
              <a:avLst/>
              <a:gdLst/>
              <a:ahLst/>
              <a:rect l="l" t="t" r="r" b="b"/>
              <a:pathLst>
                <a:path w="14837" h="2460">
                  <a:moveTo>
                    <a:pt x="14827" y="0"/>
                  </a:moveTo>
                  <a:lnTo>
                    <a:pt x="0" y="2396"/>
                  </a:lnTo>
                  <a:lnTo>
                    <a:pt x="9" y="2460"/>
                  </a:lnTo>
                  <a:lnTo>
                    <a:pt x="14837" y="63"/>
                  </a:lnTo>
                  <a:lnTo>
                    <a:pt x="14827" y="0"/>
                  </a:lnTo>
                  <a:close/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4931640" y="1893960"/>
              <a:ext cx="2551320" cy="1564200"/>
            </a:xfrm>
            <a:custGeom>
              <a:avLst/>
              <a:gdLst/>
              <a:ahLst/>
              <a:rect l="l" t="t" r="r" b="b"/>
              <a:pathLst>
                <a:path w="11483" h="6393">
                  <a:moveTo>
                    <a:pt x="0" y="6393"/>
                  </a:moveTo>
                  <a:lnTo>
                    <a:pt x="11470" y="6381"/>
                  </a:lnTo>
                  <a:lnTo>
                    <a:pt x="11483" y="5033"/>
                  </a:lnTo>
                  <a:lnTo>
                    <a:pt x="9400" y="5033"/>
                  </a:lnTo>
                  <a:lnTo>
                    <a:pt x="9414" y="3653"/>
                  </a:lnTo>
                  <a:lnTo>
                    <a:pt x="7126" y="3653"/>
                  </a:lnTo>
                  <a:lnTo>
                    <a:pt x="7126" y="2201"/>
                  </a:lnTo>
                  <a:lnTo>
                    <a:pt x="4933" y="2201"/>
                  </a:lnTo>
                  <a:lnTo>
                    <a:pt x="4946" y="0"/>
                  </a:lnTo>
                  <a:lnTo>
                    <a:pt x="10" y="497"/>
                  </a:lnTo>
                  <a:lnTo>
                    <a:pt x="0" y="6393"/>
                  </a:lnTo>
                  <a:close/>
                </a:path>
              </a:pathLst>
            </a:custGeom>
            <a:solidFill>
              <a:srgbClr val="ff99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7473600" y="3116880"/>
              <a:ext cx="17640" cy="337680"/>
            </a:xfrm>
            <a:custGeom>
              <a:avLst/>
              <a:gdLst/>
              <a:ahLst/>
              <a:rect l="l" t="t" r="r" b="b"/>
              <a:pathLst>
                <a:path w="79" h="1381">
                  <a:moveTo>
                    <a:pt x="46" y="0"/>
                  </a:moveTo>
                  <a:lnTo>
                    <a:pt x="13" y="32"/>
                  </a:lnTo>
                  <a:lnTo>
                    <a:pt x="0" y="1381"/>
                  </a:lnTo>
                  <a:lnTo>
                    <a:pt x="64" y="1381"/>
                  </a:lnTo>
                  <a:lnTo>
                    <a:pt x="79" y="33"/>
                  </a:lnTo>
                  <a:lnTo>
                    <a:pt x="46" y="0"/>
                  </a:lnTo>
                  <a:lnTo>
                    <a:pt x="79" y="33"/>
                  </a:lnTo>
                  <a:lnTo>
                    <a:pt x="79" y="0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ff99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7013520" y="3116880"/>
              <a:ext cx="469440" cy="16200"/>
            </a:xfrm>
            <a:custGeom>
              <a:avLst/>
              <a:gdLst/>
              <a:ahLst/>
              <a:rect l="l" t="t" r="r" b="b"/>
              <a:pathLst>
                <a:path w="2116" h="65">
                  <a:moveTo>
                    <a:pt x="0" y="32"/>
                  </a:moveTo>
                  <a:lnTo>
                    <a:pt x="33" y="65"/>
                  </a:lnTo>
                  <a:lnTo>
                    <a:pt x="2116" y="65"/>
                  </a:lnTo>
                  <a:lnTo>
                    <a:pt x="2116" y="0"/>
                  </a:lnTo>
                  <a:lnTo>
                    <a:pt x="33" y="0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0" y="65"/>
                  </a:lnTo>
                  <a:lnTo>
                    <a:pt x="33" y="65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ff99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7013520" y="2778840"/>
              <a:ext cx="17640" cy="346320"/>
            </a:xfrm>
            <a:custGeom>
              <a:avLst/>
              <a:gdLst/>
              <a:ahLst/>
              <a:rect l="l" t="t" r="r" b="b"/>
              <a:pathLst>
                <a:path w="78" h="1413">
                  <a:moveTo>
                    <a:pt x="47" y="0"/>
                  </a:moveTo>
                  <a:lnTo>
                    <a:pt x="14" y="33"/>
                  </a:lnTo>
                  <a:lnTo>
                    <a:pt x="0" y="1412"/>
                  </a:lnTo>
                  <a:lnTo>
                    <a:pt x="66" y="1413"/>
                  </a:lnTo>
                  <a:lnTo>
                    <a:pt x="78" y="33"/>
                  </a:lnTo>
                  <a:lnTo>
                    <a:pt x="47" y="0"/>
                  </a:lnTo>
                  <a:lnTo>
                    <a:pt x="78" y="33"/>
                  </a:lnTo>
                  <a:lnTo>
                    <a:pt x="78" y="0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ff99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6507720" y="2778840"/>
              <a:ext cx="517320" cy="16200"/>
            </a:xfrm>
            <a:custGeom>
              <a:avLst/>
              <a:gdLst/>
              <a:ahLst/>
              <a:rect l="l" t="t" r="r" b="b"/>
              <a:pathLst>
                <a:path w="2321" h="66">
                  <a:moveTo>
                    <a:pt x="0" y="33"/>
                  </a:moveTo>
                  <a:lnTo>
                    <a:pt x="33" y="66"/>
                  </a:lnTo>
                  <a:lnTo>
                    <a:pt x="2321" y="66"/>
                  </a:lnTo>
                  <a:lnTo>
                    <a:pt x="2321" y="0"/>
                  </a:lnTo>
                  <a:lnTo>
                    <a:pt x="33" y="0"/>
                  </a:lnTo>
                  <a:lnTo>
                    <a:pt x="0" y="33"/>
                  </a:lnTo>
                  <a:lnTo>
                    <a:pt x="0" y="33"/>
                  </a:lnTo>
                  <a:lnTo>
                    <a:pt x="0" y="66"/>
                  </a:lnTo>
                  <a:lnTo>
                    <a:pt x="33" y="66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ff99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6507720" y="2424240"/>
              <a:ext cx="14400" cy="362880"/>
            </a:xfrm>
            <a:custGeom>
              <a:avLst/>
              <a:gdLst/>
              <a:ahLst/>
              <a:rect l="l" t="t" r="r" b="b"/>
              <a:pathLst>
                <a:path w="64" h="1485">
                  <a:moveTo>
                    <a:pt x="33" y="0"/>
                  </a:moveTo>
                  <a:lnTo>
                    <a:pt x="0" y="33"/>
                  </a:lnTo>
                  <a:lnTo>
                    <a:pt x="0" y="1485"/>
                  </a:lnTo>
                  <a:lnTo>
                    <a:pt x="64" y="1485"/>
                  </a:lnTo>
                  <a:lnTo>
                    <a:pt x="64" y="33"/>
                  </a:lnTo>
                  <a:lnTo>
                    <a:pt x="33" y="0"/>
                  </a:lnTo>
                  <a:lnTo>
                    <a:pt x="64" y="33"/>
                  </a:lnTo>
                  <a:lnTo>
                    <a:pt x="64" y="0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ff99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6021000" y="2424240"/>
              <a:ext cx="494640" cy="15480"/>
            </a:xfrm>
            <a:custGeom>
              <a:avLst/>
              <a:gdLst/>
              <a:ahLst/>
              <a:rect l="l" t="t" r="r" b="b"/>
              <a:pathLst>
                <a:path w="2225" h="66">
                  <a:moveTo>
                    <a:pt x="0" y="33"/>
                  </a:moveTo>
                  <a:lnTo>
                    <a:pt x="32" y="66"/>
                  </a:lnTo>
                  <a:lnTo>
                    <a:pt x="2225" y="66"/>
                  </a:lnTo>
                  <a:lnTo>
                    <a:pt x="2225" y="0"/>
                  </a:lnTo>
                  <a:lnTo>
                    <a:pt x="32" y="0"/>
                  </a:lnTo>
                  <a:lnTo>
                    <a:pt x="0" y="33"/>
                  </a:lnTo>
                  <a:lnTo>
                    <a:pt x="0" y="33"/>
                  </a:lnTo>
                  <a:lnTo>
                    <a:pt x="0" y="66"/>
                  </a:lnTo>
                  <a:lnTo>
                    <a:pt x="32" y="66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ff99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6021000" y="1884960"/>
              <a:ext cx="17640" cy="547200"/>
            </a:xfrm>
            <a:custGeom>
              <a:avLst/>
              <a:gdLst/>
              <a:ahLst/>
              <a:rect l="l" t="t" r="r" b="b"/>
              <a:pathLst>
                <a:path w="78" h="2238">
                  <a:moveTo>
                    <a:pt x="42" y="4"/>
                  </a:moveTo>
                  <a:lnTo>
                    <a:pt x="12" y="37"/>
                  </a:lnTo>
                  <a:lnTo>
                    <a:pt x="0" y="2238"/>
                  </a:lnTo>
                  <a:lnTo>
                    <a:pt x="65" y="2238"/>
                  </a:lnTo>
                  <a:lnTo>
                    <a:pt x="78" y="37"/>
                  </a:lnTo>
                  <a:lnTo>
                    <a:pt x="42" y="4"/>
                  </a:lnTo>
                  <a:lnTo>
                    <a:pt x="78" y="37"/>
                  </a:lnTo>
                  <a:lnTo>
                    <a:pt x="78" y="0"/>
                  </a:lnTo>
                  <a:lnTo>
                    <a:pt x="42" y="4"/>
                  </a:lnTo>
                  <a:close/>
                </a:path>
              </a:pathLst>
            </a:custGeom>
            <a:solidFill>
              <a:srgbClr val="ff99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4926960" y="1884960"/>
              <a:ext cx="1105200" cy="137880"/>
            </a:xfrm>
            <a:custGeom>
              <a:avLst/>
              <a:gdLst/>
              <a:ahLst/>
              <a:rect l="l" t="t" r="r" b="b"/>
              <a:pathLst>
                <a:path w="4973" h="563">
                  <a:moveTo>
                    <a:pt x="0" y="530"/>
                  </a:moveTo>
                  <a:lnTo>
                    <a:pt x="35" y="563"/>
                  </a:lnTo>
                  <a:lnTo>
                    <a:pt x="4973" y="64"/>
                  </a:lnTo>
                  <a:lnTo>
                    <a:pt x="4966" y="0"/>
                  </a:lnTo>
                  <a:lnTo>
                    <a:pt x="29" y="498"/>
                  </a:lnTo>
                  <a:lnTo>
                    <a:pt x="0" y="530"/>
                  </a:lnTo>
                  <a:lnTo>
                    <a:pt x="29" y="498"/>
                  </a:lnTo>
                  <a:lnTo>
                    <a:pt x="0" y="500"/>
                  </a:lnTo>
                  <a:lnTo>
                    <a:pt x="0" y="530"/>
                  </a:lnTo>
                  <a:close/>
                </a:path>
              </a:pathLst>
            </a:custGeom>
            <a:solidFill>
              <a:srgbClr val="ff99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4856400" y="1295280"/>
              <a:ext cx="137880" cy="219960"/>
            </a:xfrm>
            <a:custGeom>
              <a:avLst/>
              <a:gdLst/>
              <a:ahLst/>
              <a:rect l="l" t="t" r="r" b="b"/>
              <a:pathLst>
                <a:path w="622" h="904">
                  <a:moveTo>
                    <a:pt x="312" y="0"/>
                  </a:moveTo>
                  <a:lnTo>
                    <a:pt x="434" y="484"/>
                  </a:lnTo>
                  <a:lnTo>
                    <a:pt x="622" y="904"/>
                  </a:lnTo>
                  <a:lnTo>
                    <a:pt x="312" y="840"/>
                  </a:lnTo>
                  <a:lnTo>
                    <a:pt x="0" y="904"/>
                  </a:lnTo>
                  <a:lnTo>
                    <a:pt x="189" y="484"/>
                  </a:lnTo>
                  <a:lnTo>
                    <a:pt x="312" y="0"/>
                  </a:lnTo>
                  <a:close/>
                </a:path>
              </a:pathLst>
            </a:custGeom>
            <a:solidFill>
              <a:srgbClr val="29166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8113320" y="3381480"/>
              <a:ext cx="200880" cy="151560"/>
            </a:xfrm>
            <a:custGeom>
              <a:avLst/>
              <a:gdLst/>
              <a:ahLst/>
              <a:rect l="l" t="t" r="r" b="b"/>
              <a:pathLst>
                <a:path w="904" h="622">
                  <a:moveTo>
                    <a:pt x="904" y="311"/>
                  </a:moveTo>
                  <a:lnTo>
                    <a:pt x="420" y="433"/>
                  </a:lnTo>
                  <a:lnTo>
                    <a:pt x="0" y="622"/>
                  </a:lnTo>
                  <a:lnTo>
                    <a:pt x="62" y="311"/>
                  </a:lnTo>
                  <a:lnTo>
                    <a:pt x="0" y="0"/>
                  </a:lnTo>
                  <a:lnTo>
                    <a:pt x="420" y="188"/>
                  </a:lnTo>
                  <a:lnTo>
                    <a:pt x="904" y="311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cc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8113320" y="3381480"/>
              <a:ext cx="200880" cy="151560"/>
            </a:xfrm>
            <a:custGeom>
              <a:avLst/>
              <a:gdLst/>
              <a:ahLst/>
              <a:rect l="l" t="t" r="r" b="b"/>
              <a:pathLst>
                <a:path w="904" h="622">
                  <a:moveTo>
                    <a:pt x="904" y="311"/>
                  </a:moveTo>
                  <a:lnTo>
                    <a:pt x="420" y="433"/>
                  </a:lnTo>
                  <a:lnTo>
                    <a:pt x="0" y="622"/>
                  </a:lnTo>
                  <a:lnTo>
                    <a:pt x="62" y="311"/>
                  </a:lnTo>
                  <a:lnTo>
                    <a:pt x="0" y="0"/>
                  </a:lnTo>
                  <a:lnTo>
                    <a:pt x="420" y="188"/>
                  </a:lnTo>
                  <a:lnTo>
                    <a:pt x="904" y="311"/>
                  </a:lnTo>
                  <a:close/>
                </a:path>
              </a:pathLst>
            </a:custGeom>
            <a:solidFill>
              <a:srgbClr val="000000"/>
            </a:solidFill>
            <a:ln w="1440">
              <a:solidFill>
                <a:srgbClr val="1f1a1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8226720" y="1312560"/>
              <a:ext cx="14400" cy="788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040" bIns="32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8226720" y="1441080"/>
              <a:ext cx="14400" cy="788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040" bIns="32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8226720" y="1567800"/>
              <a:ext cx="14400" cy="795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760" bIns="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8226720" y="1695240"/>
              <a:ext cx="14400" cy="7992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120" bIns="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8226720" y="1822680"/>
              <a:ext cx="14400" cy="806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840" bIns="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8226720" y="1951200"/>
              <a:ext cx="14400" cy="784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1680" bIns="31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8226720" y="2077920"/>
              <a:ext cx="14400" cy="806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840" bIns="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8226720" y="2206440"/>
              <a:ext cx="14400" cy="795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760" bIns="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8226720" y="2333880"/>
              <a:ext cx="14400" cy="7992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120" bIns="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8226720" y="2462400"/>
              <a:ext cx="14400" cy="7992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120" bIns="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8226720" y="2589840"/>
              <a:ext cx="14400" cy="784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1680" bIns="31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8226720" y="2716560"/>
              <a:ext cx="14400" cy="806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840" bIns="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8226720" y="2845080"/>
              <a:ext cx="14400" cy="7992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120" bIns="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8226720" y="2972520"/>
              <a:ext cx="14400" cy="7992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120" bIns="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8226720" y="3101040"/>
              <a:ext cx="14400" cy="7992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120" bIns="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8226720" y="3228840"/>
              <a:ext cx="14400" cy="784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1680" bIns="31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8226720" y="3355200"/>
              <a:ext cx="14400" cy="806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840" bIns="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4754160" y="3606480"/>
              <a:ext cx="61560" cy="101880"/>
            </a:xfrm>
            <a:custGeom>
              <a:avLst/>
              <a:gdLst/>
              <a:ahLst/>
              <a:rect l="l" t="t" r="r" b="b"/>
              <a:pathLst>
                <a:path w="277" h="420">
                  <a:moveTo>
                    <a:pt x="277" y="420"/>
                  </a:moveTo>
                  <a:lnTo>
                    <a:pt x="0" y="420"/>
                  </a:lnTo>
                  <a:lnTo>
                    <a:pt x="0" y="347"/>
                  </a:lnTo>
                  <a:lnTo>
                    <a:pt x="89" y="347"/>
                  </a:lnTo>
                  <a:lnTo>
                    <a:pt x="89" y="126"/>
                  </a:lnTo>
                  <a:lnTo>
                    <a:pt x="0" y="126"/>
                  </a:lnTo>
                  <a:lnTo>
                    <a:pt x="0" y="58"/>
                  </a:lnTo>
                  <a:lnTo>
                    <a:pt x="10" y="58"/>
                  </a:lnTo>
                  <a:lnTo>
                    <a:pt x="20" y="56"/>
                  </a:lnTo>
                  <a:lnTo>
                    <a:pt x="29" y="56"/>
                  </a:lnTo>
                  <a:lnTo>
                    <a:pt x="39" y="55"/>
                  </a:lnTo>
                  <a:lnTo>
                    <a:pt x="48" y="54"/>
                  </a:lnTo>
                  <a:lnTo>
                    <a:pt x="56" y="52"/>
                  </a:lnTo>
                  <a:lnTo>
                    <a:pt x="64" y="49"/>
                  </a:lnTo>
                  <a:lnTo>
                    <a:pt x="70" y="47"/>
                  </a:lnTo>
                  <a:lnTo>
                    <a:pt x="76" y="43"/>
                  </a:lnTo>
                  <a:lnTo>
                    <a:pt x="82" y="39"/>
                  </a:lnTo>
                  <a:lnTo>
                    <a:pt x="87" y="34"/>
                  </a:lnTo>
                  <a:lnTo>
                    <a:pt x="91" y="28"/>
                  </a:lnTo>
                  <a:lnTo>
                    <a:pt x="94" y="22"/>
                  </a:lnTo>
                  <a:lnTo>
                    <a:pt x="97" y="16"/>
                  </a:lnTo>
                  <a:lnTo>
                    <a:pt x="98" y="9"/>
                  </a:lnTo>
                  <a:lnTo>
                    <a:pt x="99" y="0"/>
                  </a:lnTo>
                  <a:lnTo>
                    <a:pt x="191" y="0"/>
                  </a:lnTo>
                  <a:lnTo>
                    <a:pt x="191" y="347"/>
                  </a:lnTo>
                  <a:lnTo>
                    <a:pt x="277" y="347"/>
                  </a:lnTo>
                  <a:lnTo>
                    <a:pt x="277" y="42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4827960" y="3605400"/>
              <a:ext cx="70560" cy="105840"/>
            </a:xfrm>
            <a:custGeom>
              <a:avLst/>
              <a:gdLst/>
              <a:ahLst/>
              <a:rect l="l" t="t" r="r" b="b"/>
              <a:pathLst>
                <a:path w="320" h="436">
                  <a:moveTo>
                    <a:pt x="320" y="194"/>
                  </a:moveTo>
                  <a:lnTo>
                    <a:pt x="320" y="221"/>
                  </a:lnTo>
                  <a:lnTo>
                    <a:pt x="318" y="245"/>
                  </a:lnTo>
                  <a:lnTo>
                    <a:pt x="314" y="270"/>
                  </a:lnTo>
                  <a:lnTo>
                    <a:pt x="308" y="292"/>
                  </a:lnTo>
                  <a:lnTo>
                    <a:pt x="301" y="314"/>
                  </a:lnTo>
                  <a:lnTo>
                    <a:pt x="292" y="333"/>
                  </a:lnTo>
                  <a:lnTo>
                    <a:pt x="282" y="352"/>
                  </a:lnTo>
                  <a:lnTo>
                    <a:pt x="270" y="369"/>
                  </a:lnTo>
                  <a:lnTo>
                    <a:pt x="263" y="376"/>
                  </a:lnTo>
                  <a:lnTo>
                    <a:pt x="255" y="383"/>
                  </a:lnTo>
                  <a:lnTo>
                    <a:pt x="248" y="391"/>
                  </a:lnTo>
                  <a:lnTo>
                    <a:pt x="240" y="397"/>
                  </a:lnTo>
                  <a:lnTo>
                    <a:pt x="231" y="403"/>
                  </a:lnTo>
                  <a:lnTo>
                    <a:pt x="221" y="409"/>
                  </a:lnTo>
                  <a:lnTo>
                    <a:pt x="213" y="414"/>
                  </a:lnTo>
                  <a:lnTo>
                    <a:pt x="203" y="418"/>
                  </a:lnTo>
                  <a:lnTo>
                    <a:pt x="192" y="423"/>
                  </a:lnTo>
                  <a:lnTo>
                    <a:pt x="181" y="426"/>
                  </a:lnTo>
                  <a:lnTo>
                    <a:pt x="170" y="429"/>
                  </a:lnTo>
                  <a:lnTo>
                    <a:pt x="158" y="431"/>
                  </a:lnTo>
                  <a:lnTo>
                    <a:pt x="132" y="435"/>
                  </a:lnTo>
                  <a:lnTo>
                    <a:pt x="104" y="436"/>
                  </a:lnTo>
                  <a:lnTo>
                    <a:pt x="94" y="435"/>
                  </a:lnTo>
                  <a:lnTo>
                    <a:pt x="84" y="435"/>
                  </a:lnTo>
                  <a:lnTo>
                    <a:pt x="73" y="434"/>
                  </a:lnTo>
                  <a:lnTo>
                    <a:pt x="64" y="432"/>
                  </a:lnTo>
                  <a:lnTo>
                    <a:pt x="45" y="430"/>
                  </a:lnTo>
                  <a:lnTo>
                    <a:pt x="34" y="429"/>
                  </a:lnTo>
                  <a:lnTo>
                    <a:pt x="34" y="346"/>
                  </a:lnTo>
                  <a:lnTo>
                    <a:pt x="43" y="346"/>
                  </a:lnTo>
                  <a:lnTo>
                    <a:pt x="53" y="350"/>
                  </a:lnTo>
                  <a:lnTo>
                    <a:pt x="65" y="354"/>
                  </a:lnTo>
                  <a:lnTo>
                    <a:pt x="73" y="357"/>
                  </a:lnTo>
                  <a:lnTo>
                    <a:pt x="83" y="358"/>
                  </a:lnTo>
                  <a:lnTo>
                    <a:pt x="93" y="359"/>
                  </a:lnTo>
                  <a:lnTo>
                    <a:pt x="105" y="359"/>
                  </a:lnTo>
                  <a:lnTo>
                    <a:pt x="116" y="359"/>
                  </a:lnTo>
                  <a:lnTo>
                    <a:pt x="126" y="358"/>
                  </a:lnTo>
                  <a:lnTo>
                    <a:pt x="136" y="355"/>
                  </a:lnTo>
                  <a:lnTo>
                    <a:pt x="146" y="353"/>
                  </a:lnTo>
                  <a:lnTo>
                    <a:pt x="154" y="350"/>
                  </a:lnTo>
                  <a:lnTo>
                    <a:pt x="163" y="347"/>
                  </a:lnTo>
                  <a:lnTo>
                    <a:pt x="171" y="342"/>
                  </a:lnTo>
                  <a:lnTo>
                    <a:pt x="179" y="336"/>
                  </a:lnTo>
                  <a:lnTo>
                    <a:pt x="185" y="330"/>
                  </a:lnTo>
                  <a:lnTo>
                    <a:pt x="191" y="322"/>
                  </a:lnTo>
                  <a:lnTo>
                    <a:pt x="197" y="314"/>
                  </a:lnTo>
                  <a:lnTo>
                    <a:pt x="202" y="305"/>
                  </a:lnTo>
                  <a:lnTo>
                    <a:pt x="207" y="296"/>
                  </a:lnTo>
                  <a:lnTo>
                    <a:pt x="210" y="285"/>
                  </a:lnTo>
                  <a:lnTo>
                    <a:pt x="213" y="272"/>
                  </a:lnTo>
                  <a:lnTo>
                    <a:pt x="215" y="259"/>
                  </a:lnTo>
                  <a:lnTo>
                    <a:pt x="204" y="265"/>
                  </a:lnTo>
                  <a:lnTo>
                    <a:pt x="193" y="271"/>
                  </a:lnTo>
                  <a:lnTo>
                    <a:pt x="183" y="276"/>
                  </a:lnTo>
                  <a:lnTo>
                    <a:pt x="174" y="281"/>
                  </a:lnTo>
                  <a:lnTo>
                    <a:pt x="163" y="283"/>
                  </a:lnTo>
                  <a:lnTo>
                    <a:pt x="152" y="286"/>
                  </a:lnTo>
                  <a:lnTo>
                    <a:pt x="139" y="287"/>
                  </a:lnTo>
                  <a:lnTo>
                    <a:pt x="125" y="288"/>
                  </a:lnTo>
                  <a:lnTo>
                    <a:pt x="115" y="287"/>
                  </a:lnTo>
                  <a:lnTo>
                    <a:pt x="104" y="286"/>
                  </a:lnTo>
                  <a:lnTo>
                    <a:pt x="94" y="285"/>
                  </a:lnTo>
                  <a:lnTo>
                    <a:pt x="83" y="282"/>
                  </a:lnTo>
                  <a:lnTo>
                    <a:pt x="73" y="278"/>
                  </a:lnTo>
                  <a:lnTo>
                    <a:pt x="65" y="275"/>
                  </a:lnTo>
                  <a:lnTo>
                    <a:pt x="56" y="270"/>
                  </a:lnTo>
                  <a:lnTo>
                    <a:pt x="48" y="264"/>
                  </a:lnTo>
                  <a:lnTo>
                    <a:pt x="37" y="255"/>
                  </a:lnTo>
                  <a:lnTo>
                    <a:pt x="28" y="245"/>
                  </a:lnTo>
                  <a:lnTo>
                    <a:pt x="20" y="233"/>
                  </a:lnTo>
                  <a:lnTo>
                    <a:pt x="14" y="221"/>
                  </a:lnTo>
                  <a:lnTo>
                    <a:pt x="8" y="206"/>
                  </a:lnTo>
                  <a:lnTo>
                    <a:pt x="4" y="190"/>
                  </a:lnTo>
                  <a:lnTo>
                    <a:pt x="1" y="172"/>
                  </a:lnTo>
                  <a:lnTo>
                    <a:pt x="0" y="151"/>
                  </a:lnTo>
                  <a:lnTo>
                    <a:pt x="1" y="136"/>
                  </a:lnTo>
                  <a:lnTo>
                    <a:pt x="4" y="121"/>
                  </a:lnTo>
                  <a:lnTo>
                    <a:pt x="6" y="106"/>
                  </a:lnTo>
                  <a:lnTo>
                    <a:pt x="11" y="92"/>
                  </a:lnTo>
                  <a:lnTo>
                    <a:pt x="17" y="78"/>
                  </a:lnTo>
                  <a:lnTo>
                    <a:pt x="25" y="66"/>
                  </a:lnTo>
                  <a:lnTo>
                    <a:pt x="33" y="54"/>
                  </a:lnTo>
                  <a:lnTo>
                    <a:pt x="43" y="44"/>
                  </a:lnTo>
                  <a:lnTo>
                    <a:pt x="54" y="34"/>
                  </a:lnTo>
                  <a:lnTo>
                    <a:pt x="66" y="26"/>
                  </a:lnTo>
                  <a:lnTo>
                    <a:pt x="78" y="18"/>
                  </a:lnTo>
                  <a:lnTo>
                    <a:pt x="93" y="12"/>
                  </a:lnTo>
                  <a:lnTo>
                    <a:pt x="109" y="6"/>
                  </a:lnTo>
                  <a:lnTo>
                    <a:pt x="125" y="2"/>
                  </a:lnTo>
                  <a:lnTo>
                    <a:pt x="141" y="1"/>
                  </a:lnTo>
                  <a:lnTo>
                    <a:pt x="159" y="0"/>
                  </a:lnTo>
                  <a:lnTo>
                    <a:pt x="176" y="1"/>
                  </a:lnTo>
                  <a:lnTo>
                    <a:pt x="193" y="2"/>
                  </a:lnTo>
                  <a:lnTo>
                    <a:pt x="209" y="6"/>
                  </a:lnTo>
                  <a:lnTo>
                    <a:pt x="224" y="10"/>
                  </a:lnTo>
                  <a:lnTo>
                    <a:pt x="237" y="16"/>
                  </a:lnTo>
                  <a:lnTo>
                    <a:pt x="251" y="23"/>
                  </a:lnTo>
                  <a:lnTo>
                    <a:pt x="262" y="32"/>
                  </a:lnTo>
                  <a:lnTo>
                    <a:pt x="273" y="41"/>
                  </a:lnTo>
                  <a:lnTo>
                    <a:pt x="284" y="55"/>
                  </a:lnTo>
                  <a:lnTo>
                    <a:pt x="293" y="70"/>
                  </a:lnTo>
                  <a:lnTo>
                    <a:pt x="302" y="85"/>
                  </a:lnTo>
                  <a:lnTo>
                    <a:pt x="308" y="104"/>
                  </a:lnTo>
                  <a:lnTo>
                    <a:pt x="314" y="123"/>
                  </a:lnTo>
                  <a:lnTo>
                    <a:pt x="318" y="145"/>
                  </a:lnTo>
                  <a:lnTo>
                    <a:pt x="320" y="168"/>
                  </a:lnTo>
                  <a:lnTo>
                    <a:pt x="320" y="194"/>
                  </a:lnTo>
                  <a:close/>
                  <a:moveTo>
                    <a:pt x="216" y="178"/>
                  </a:moveTo>
                  <a:lnTo>
                    <a:pt x="216" y="162"/>
                  </a:lnTo>
                  <a:lnTo>
                    <a:pt x="215" y="148"/>
                  </a:lnTo>
                  <a:lnTo>
                    <a:pt x="214" y="134"/>
                  </a:lnTo>
                  <a:lnTo>
                    <a:pt x="210" y="122"/>
                  </a:lnTo>
                  <a:lnTo>
                    <a:pt x="208" y="112"/>
                  </a:lnTo>
                  <a:lnTo>
                    <a:pt x="204" y="103"/>
                  </a:lnTo>
                  <a:lnTo>
                    <a:pt x="199" y="95"/>
                  </a:lnTo>
                  <a:lnTo>
                    <a:pt x="194" y="88"/>
                  </a:lnTo>
                  <a:lnTo>
                    <a:pt x="191" y="84"/>
                  </a:lnTo>
                  <a:lnTo>
                    <a:pt x="187" y="81"/>
                  </a:lnTo>
                  <a:lnTo>
                    <a:pt x="182" y="77"/>
                  </a:lnTo>
                  <a:lnTo>
                    <a:pt x="179" y="76"/>
                  </a:lnTo>
                  <a:lnTo>
                    <a:pt x="169" y="72"/>
                  </a:lnTo>
                  <a:lnTo>
                    <a:pt x="159" y="71"/>
                  </a:lnTo>
                  <a:lnTo>
                    <a:pt x="149" y="72"/>
                  </a:lnTo>
                  <a:lnTo>
                    <a:pt x="141" y="74"/>
                  </a:lnTo>
                  <a:lnTo>
                    <a:pt x="136" y="77"/>
                  </a:lnTo>
                  <a:lnTo>
                    <a:pt x="132" y="81"/>
                  </a:lnTo>
                  <a:lnTo>
                    <a:pt x="127" y="84"/>
                  </a:lnTo>
                  <a:lnTo>
                    <a:pt x="124" y="88"/>
                  </a:lnTo>
                  <a:lnTo>
                    <a:pt x="120" y="93"/>
                  </a:lnTo>
                  <a:lnTo>
                    <a:pt x="116" y="98"/>
                  </a:lnTo>
                  <a:lnTo>
                    <a:pt x="114" y="105"/>
                  </a:lnTo>
                  <a:lnTo>
                    <a:pt x="111" y="112"/>
                  </a:lnTo>
                  <a:lnTo>
                    <a:pt x="109" y="120"/>
                  </a:lnTo>
                  <a:lnTo>
                    <a:pt x="108" y="128"/>
                  </a:lnTo>
                  <a:lnTo>
                    <a:pt x="106" y="137"/>
                  </a:lnTo>
                  <a:lnTo>
                    <a:pt x="105" y="147"/>
                  </a:lnTo>
                  <a:lnTo>
                    <a:pt x="106" y="156"/>
                  </a:lnTo>
                  <a:lnTo>
                    <a:pt x="108" y="165"/>
                  </a:lnTo>
                  <a:lnTo>
                    <a:pt x="109" y="173"/>
                  </a:lnTo>
                  <a:lnTo>
                    <a:pt x="111" y="179"/>
                  </a:lnTo>
                  <a:lnTo>
                    <a:pt x="114" y="186"/>
                  </a:lnTo>
                  <a:lnTo>
                    <a:pt x="117" y="192"/>
                  </a:lnTo>
                  <a:lnTo>
                    <a:pt x="121" y="197"/>
                  </a:lnTo>
                  <a:lnTo>
                    <a:pt x="125" y="200"/>
                  </a:lnTo>
                  <a:lnTo>
                    <a:pt x="130" y="204"/>
                  </a:lnTo>
                  <a:lnTo>
                    <a:pt x="135" y="208"/>
                  </a:lnTo>
                  <a:lnTo>
                    <a:pt x="141" y="210"/>
                  </a:lnTo>
                  <a:lnTo>
                    <a:pt x="146" y="211"/>
                  </a:lnTo>
                  <a:lnTo>
                    <a:pt x="158" y="214"/>
                  </a:lnTo>
                  <a:lnTo>
                    <a:pt x="171" y="215"/>
                  </a:lnTo>
                  <a:lnTo>
                    <a:pt x="183" y="214"/>
                  </a:lnTo>
                  <a:lnTo>
                    <a:pt x="196" y="211"/>
                  </a:lnTo>
                  <a:lnTo>
                    <a:pt x="207" y="208"/>
                  </a:lnTo>
                  <a:lnTo>
                    <a:pt x="215" y="205"/>
                  </a:lnTo>
                  <a:lnTo>
                    <a:pt x="216" y="201"/>
                  </a:lnTo>
                  <a:lnTo>
                    <a:pt x="216" y="195"/>
                  </a:lnTo>
                  <a:lnTo>
                    <a:pt x="216" y="189"/>
                  </a:lnTo>
                  <a:lnTo>
                    <a:pt x="216" y="17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4909680" y="3605400"/>
              <a:ext cx="71280" cy="105840"/>
            </a:xfrm>
            <a:custGeom>
              <a:avLst/>
              <a:gdLst/>
              <a:ahLst/>
              <a:rect l="l" t="t" r="r" b="b"/>
              <a:pathLst>
                <a:path w="320" h="436">
                  <a:moveTo>
                    <a:pt x="320" y="194"/>
                  </a:moveTo>
                  <a:lnTo>
                    <a:pt x="319" y="221"/>
                  </a:lnTo>
                  <a:lnTo>
                    <a:pt x="316" y="245"/>
                  </a:lnTo>
                  <a:lnTo>
                    <a:pt x="313" y="270"/>
                  </a:lnTo>
                  <a:lnTo>
                    <a:pt x="306" y="292"/>
                  </a:lnTo>
                  <a:lnTo>
                    <a:pt x="300" y="314"/>
                  </a:lnTo>
                  <a:lnTo>
                    <a:pt x="292" y="333"/>
                  </a:lnTo>
                  <a:lnTo>
                    <a:pt x="281" y="352"/>
                  </a:lnTo>
                  <a:lnTo>
                    <a:pt x="269" y="369"/>
                  </a:lnTo>
                  <a:lnTo>
                    <a:pt x="261" y="376"/>
                  </a:lnTo>
                  <a:lnTo>
                    <a:pt x="254" y="383"/>
                  </a:lnTo>
                  <a:lnTo>
                    <a:pt x="247" y="391"/>
                  </a:lnTo>
                  <a:lnTo>
                    <a:pt x="238" y="397"/>
                  </a:lnTo>
                  <a:lnTo>
                    <a:pt x="230" y="403"/>
                  </a:lnTo>
                  <a:lnTo>
                    <a:pt x="221" y="409"/>
                  </a:lnTo>
                  <a:lnTo>
                    <a:pt x="211" y="414"/>
                  </a:lnTo>
                  <a:lnTo>
                    <a:pt x="201" y="418"/>
                  </a:lnTo>
                  <a:lnTo>
                    <a:pt x="192" y="423"/>
                  </a:lnTo>
                  <a:lnTo>
                    <a:pt x="181" y="426"/>
                  </a:lnTo>
                  <a:lnTo>
                    <a:pt x="168" y="429"/>
                  </a:lnTo>
                  <a:lnTo>
                    <a:pt x="156" y="431"/>
                  </a:lnTo>
                  <a:lnTo>
                    <a:pt x="131" y="435"/>
                  </a:lnTo>
                  <a:lnTo>
                    <a:pt x="104" y="436"/>
                  </a:lnTo>
                  <a:lnTo>
                    <a:pt x="93" y="435"/>
                  </a:lnTo>
                  <a:lnTo>
                    <a:pt x="83" y="435"/>
                  </a:lnTo>
                  <a:lnTo>
                    <a:pt x="73" y="434"/>
                  </a:lnTo>
                  <a:lnTo>
                    <a:pt x="62" y="432"/>
                  </a:lnTo>
                  <a:lnTo>
                    <a:pt x="44" y="430"/>
                  </a:lnTo>
                  <a:lnTo>
                    <a:pt x="34" y="429"/>
                  </a:lnTo>
                  <a:lnTo>
                    <a:pt x="34" y="346"/>
                  </a:lnTo>
                  <a:lnTo>
                    <a:pt x="41" y="346"/>
                  </a:lnTo>
                  <a:lnTo>
                    <a:pt x="51" y="350"/>
                  </a:lnTo>
                  <a:lnTo>
                    <a:pt x="65" y="354"/>
                  </a:lnTo>
                  <a:lnTo>
                    <a:pt x="72" y="357"/>
                  </a:lnTo>
                  <a:lnTo>
                    <a:pt x="82" y="358"/>
                  </a:lnTo>
                  <a:lnTo>
                    <a:pt x="93" y="359"/>
                  </a:lnTo>
                  <a:lnTo>
                    <a:pt x="104" y="359"/>
                  </a:lnTo>
                  <a:lnTo>
                    <a:pt x="115" y="359"/>
                  </a:lnTo>
                  <a:lnTo>
                    <a:pt x="124" y="358"/>
                  </a:lnTo>
                  <a:lnTo>
                    <a:pt x="134" y="355"/>
                  </a:lnTo>
                  <a:lnTo>
                    <a:pt x="144" y="353"/>
                  </a:lnTo>
                  <a:lnTo>
                    <a:pt x="153" y="350"/>
                  </a:lnTo>
                  <a:lnTo>
                    <a:pt x="162" y="347"/>
                  </a:lnTo>
                  <a:lnTo>
                    <a:pt x="170" y="342"/>
                  </a:lnTo>
                  <a:lnTo>
                    <a:pt x="177" y="336"/>
                  </a:lnTo>
                  <a:lnTo>
                    <a:pt x="183" y="330"/>
                  </a:lnTo>
                  <a:lnTo>
                    <a:pt x="190" y="322"/>
                  </a:lnTo>
                  <a:lnTo>
                    <a:pt x="195" y="314"/>
                  </a:lnTo>
                  <a:lnTo>
                    <a:pt x="200" y="305"/>
                  </a:lnTo>
                  <a:lnTo>
                    <a:pt x="205" y="296"/>
                  </a:lnTo>
                  <a:lnTo>
                    <a:pt x="209" y="285"/>
                  </a:lnTo>
                  <a:lnTo>
                    <a:pt x="211" y="272"/>
                  </a:lnTo>
                  <a:lnTo>
                    <a:pt x="214" y="259"/>
                  </a:lnTo>
                  <a:lnTo>
                    <a:pt x="203" y="265"/>
                  </a:lnTo>
                  <a:lnTo>
                    <a:pt x="192" y="271"/>
                  </a:lnTo>
                  <a:lnTo>
                    <a:pt x="182" y="276"/>
                  </a:lnTo>
                  <a:lnTo>
                    <a:pt x="172" y="281"/>
                  </a:lnTo>
                  <a:lnTo>
                    <a:pt x="161" y="283"/>
                  </a:lnTo>
                  <a:lnTo>
                    <a:pt x="150" y="286"/>
                  </a:lnTo>
                  <a:lnTo>
                    <a:pt x="138" y="287"/>
                  </a:lnTo>
                  <a:lnTo>
                    <a:pt x="124" y="288"/>
                  </a:lnTo>
                  <a:lnTo>
                    <a:pt x="113" y="287"/>
                  </a:lnTo>
                  <a:lnTo>
                    <a:pt x="102" y="286"/>
                  </a:lnTo>
                  <a:lnTo>
                    <a:pt x="93" y="285"/>
                  </a:lnTo>
                  <a:lnTo>
                    <a:pt x="83" y="282"/>
                  </a:lnTo>
                  <a:lnTo>
                    <a:pt x="73" y="278"/>
                  </a:lnTo>
                  <a:lnTo>
                    <a:pt x="63" y="275"/>
                  </a:lnTo>
                  <a:lnTo>
                    <a:pt x="55" y="270"/>
                  </a:lnTo>
                  <a:lnTo>
                    <a:pt x="46" y="264"/>
                  </a:lnTo>
                  <a:lnTo>
                    <a:pt x="37" y="255"/>
                  </a:lnTo>
                  <a:lnTo>
                    <a:pt x="27" y="245"/>
                  </a:lnTo>
                  <a:lnTo>
                    <a:pt x="19" y="233"/>
                  </a:lnTo>
                  <a:lnTo>
                    <a:pt x="12" y="221"/>
                  </a:lnTo>
                  <a:lnTo>
                    <a:pt x="6" y="206"/>
                  </a:lnTo>
                  <a:lnTo>
                    <a:pt x="2" y="190"/>
                  </a:lnTo>
                  <a:lnTo>
                    <a:pt x="0" y="172"/>
                  </a:lnTo>
                  <a:lnTo>
                    <a:pt x="0" y="151"/>
                  </a:lnTo>
                  <a:lnTo>
                    <a:pt x="0" y="136"/>
                  </a:lnTo>
                  <a:lnTo>
                    <a:pt x="2" y="121"/>
                  </a:lnTo>
                  <a:lnTo>
                    <a:pt x="6" y="106"/>
                  </a:lnTo>
                  <a:lnTo>
                    <a:pt x="11" y="92"/>
                  </a:lnTo>
                  <a:lnTo>
                    <a:pt x="17" y="78"/>
                  </a:lnTo>
                  <a:lnTo>
                    <a:pt x="24" y="66"/>
                  </a:lnTo>
                  <a:lnTo>
                    <a:pt x="33" y="54"/>
                  </a:lnTo>
                  <a:lnTo>
                    <a:pt x="43" y="44"/>
                  </a:lnTo>
                  <a:lnTo>
                    <a:pt x="52" y="34"/>
                  </a:lnTo>
                  <a:lnTo>
                    <a:pt x="65" y="26"/>
                  </a:lnTo>
                  <a:lnTo>
                    <a:pt x="78" y="18"/>
                  </a:lnTo>
                  <a:lnTo>
                    <a:pt x="92" y="12"/>
                  </a:lnTo>
                  <a:lnTo>
                    <a:pt x="107" y="6"/>
                  </a:lnTo>
                  <a:lnTo>
                    <a:pt x="123" y="2"/>
                  </a:lnTo>
                  <a:lnTo>
                    <a:pt x="140" y="1"/>
                  </a:lnTo>
                  <a:lnTo>
                    <a:pt x="157" y="0"/>
                  </a:lnTo>
                  <a:lnTo>
                    <a:pt x="176" y="1"/>
                  </a:lnTo>
                  <a:lnTo>
                    <a:pt x="192" y="2"/>
                  </a:lnTo>
                  <a:lnTo>
                    <a:pt x="208" y="6"/>
                  </a:lnTo>
                  <a:lnTo>
                    <a:pt x="222" y="10"/>
                  </a:lnTo>
                  <a:lnTo>
                    <a:pt x="237" y="16"/>
                  </a:lnTo>
                  <a:lnTo>
                    <a:pt x="249" y="23"/>
                  </a:lnTo>
                  <a:lnTo>
                    <a:pt x="261" y="32"/>
                  </a:lnTo>
                  <a:lnTo>
                    <a:pt x="271" y="41"/>
                  </a:lnTo>
                  <a:lnTo>
                    <a:pt x="282" y="55"/>
                  </a:lnTo>
                  <a:lnTo>
                    <a:pt x="292" y="70"/>
                  </a:lnTo>
                  <a:lnTo>
                    <a:pt x="300" y="85"/>
                  </a:lnTo>
                  <a:lnTo>
                    <a:pt x="308" y="104"/>
                  </a:lnTo>
                  <a:lnTo>
                    <a:pt x="313" y="123"/>
                  </a:lnTo>
                  <a:lnTo>
                    <a:pt x="316" y="145"/>
                  </a:lnTo>
                  <a:lnTo>
                    <a:pt x="319" y="168"/>
                  </a:lnTo>
                  <a:lnTo>
                    <a:pt x="320" y="194"/>
                  </a:lnTo>
                  <a:close/>
                  <a:moveTo>
                    <a:pt x="215" y="178"/>
                  </a:moveTo>
                  <a:lnTo>
                    <a:pt x="215" y="162"/>
                  </a:lnTo>
                  <a:lnTo>
                    <a:pt x="214" y="148"/>
                  </a:lnTo>
                  <a:lnTo>
                    <a:pt x="212" y="134"/>
                  </a:lnTo>
                  <a:lnTo>
                    <a:pt x="210" y="122"/>
                  </a:lnTo>
                  <a:lnTo>
                    <a:pt x="206" y="112"/>
                  </a:lnTo>
                  <a:lnTo>
                    <a:pt x="203" y="103"/>
                  </a:lnTo>
                  <a:lnTo>
                    <a:pt x="198" y="95"/>
                  </a:lnTo>
                  <a:lnTo>
                    <a:pt x="193" y="88"/>
                  </a:lnTo>
                  <a:lnTo>
                    <a:pt x="189" y="84"/>
                  </a:lnTo>
                  <a:lnTo>
                    <a:pt x="186" y="81"/>
                  </a:lnTo>
                  <a:lnTo>
                    <a:pt x="182" y="77"/>
                  </a:lnTo>
                  <a:lnTo>
                    <a:pt x="177" y="76"/>
                  </a:lnTo>
                  <a:lnTo>
                    <a:pt x="167" y="72"/>
                  </a:lnTo>
                  <a:lnTo>
                    <a:pt x="157" y="71"/>
                  </a:lnTo>
                  <a:lnTo>
                    <a:pt x="148" y="72"/>
                  </a:lnTo>
                  <a:lnTo>
                    <a:pt x="139" y="74"/>
                  </a:lnTo>
                  <a:lnTo>
                    <a:pt x="134" y="77"/>
                  </a:lnTo>
                  <a:lnTo>
                    <a:pt x="131" y="81"/>
                  </a:lnTo>
                  <a:lnTo>
                    <a:pt x="126" y="84"/>
                  </a:lnTo>
                  <a:lnTo>
                    <a:pt x="122" y="88"/>
                  </a:lnTo>
                  <a:lnTo>
                    <a:pt x="118" y="93"/>
                  </a:lnTo>
                  <a:lnTo>
                    <a:pt x="115" y="98"/>
                  </a:lnTo>
                  <a:lnTo>
                    <a:pt x="112" y="105"/>
                  </a:lnTo>
                  <a:lnTo>
                    <a:pt x="110" y="112"/>
                  </a:lnTo>
                  <a:lnTo>
                    <a:pt x="107" y="120"/>
                  </a:lnTo>
                  <a:lnTo>
                    <a:pt x="106" y="128"/>
                  </a:lnTo>
                  <a:lnTo>
                    <a:pt x="105" y="137"/>
                  </a:lnTo>
                  <a:lnTo>
                    <a:pt x="105" y="147"/>
                  </a:lnTo>
                  <a:lnTo>
                    <a:pt x="105" y="156"/>
                  </a:lnTo>
                  <a:lnTo>
                    <a:pt x="106" y="165"/>
                  </a:lnTo>
                  <a:lnTo>
                    <a:pt x="107" y="173"/>
                  </a:lnTo>
                  <a:lnTo>
                    <a:pt x="110" y="179"/>
                  </a:lnTo>
                  <a:lnTo>
                    <a:pt x="112" y="186"/>
                  </a:lnTo>
                  <a:lnTo>
                    <a:pt x="116" y="192"/>
                  </a:lnTo>
                  <a:lnTo>
                    <a:pt x="120" y="197"/>
                  </a:lnTo>
                  <a:lnTo>
                    <a:pt x="124" y="200"/>
                  </a:lnTo>
                  <a:lnTo>
                    <a:pt x="128" y="204"/>
                  </a:lnTo>
                  <a:lnTo>
                    <a:pt x="133" y="208"/>
                  </a:lnTo>
                  <a:lnTo>
                    <a:pt x="139" y="210"/>
                  </a:lnTo>
                  <a:lnTo>
                    <a:pt x="144" y="211"/>
                  </a:lnTo>
                  <a:lnTo>
                    <a:pt x="156" y="214"/>
                  </a:lnTo>
                  <a:lnTo>
                    <a:pt x="170" y="215"/>
                  </a:lnTo>
                  <a:lnTo>
                    <a:pt x="182" y="214"/>
                  </a:lnTo>
                  <a:lnTo>
                    <a:pt x="194" y="211"/>
                  </a:lnTo>
                  <a:lnTo>
                    <a:pt x="205" y="208"/>
                  </a:lnTo>
                  <a:lnTo>
                    <a:pt x="215" y="205"/>
                  </a:lnTo>
                  <a:lnTo>
                    <a:pt x="215" y="201"/>
                  </a:lnTo>
                  <a:lnTo>
                    <a:pt x="215" y="195"/>
                  </a:lnTo>
                  <a:lnTo>
                    <a:pt x="215" y="189"/>
                  </a:lnTo>
                  <a:lnTo>
                    <a:pt x="215" y="17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4991040" y="3605400"/>
              <a:ext cx="71280" cy="105840"/>
            </a:xfrm>
            <a:custGeom>
              <a:avLst/>
              <a:gdLst/>
              <a:ahLst/>
              <a:rect l="l" t="t" r="r" b="b"/>
              <a:pathLst>
                <a:path w="320" h="436">
                  <a:moveTo>
                    <a:pt x="320" y="194"/>
                  </a:moveTo>
                  <a:lnTo>
                    <a:pt x="319" y="221"/>
                  </a:lnTo>
                  <a:lnTo>
                    <a:pt x="317" y="245"/>
                  </a:lnTo>
                  <a:lnTo>
                    <a:pt x="313" y="270"/>
                  </a:lnTo>
                  <a:lnTo>
                    <a:pt x="308" y="292"/>
                  </a:lnTo>
                  <a:lnTo>
                    <a:pt x="301" y="314"/>
                  </a:lnTo>
                  <a:lnTo>
                    <a:pt x="292" y="333"/>
                  </a:lnTo>
                  <a:lnTo>
                    <a:pt x="281" y="352"/>
                  </a:lnTo>
                  <a:lnTo>
                    <a:pt x="269" y="369"/>
                  </a:lnTo>
                  <a:lnTo>
                    <a:pt x="262" y="376"/>
                  </a:lnTo>
                  <a:lnTo>
                    <a:pt x="254" y="383"/>
                  </a:lnTo>
                  <a:lnTo>
                    <a:pt x="247" y="391"/>
                  </a:lnTo>
                  <a:lnTo>
                    <a:pt x="239" y="397"/>
                  </a:lnTo>
                  <a:lnTo>
                    <a:pt x="230" y="403"/>
                  </a:lnTo>
                  <a:lnTo>
                    <a:pt x="221" y="409"/>
                  </a:lnTo>
                  <a:lnTo>
                    <a:pt x="212" y="414"/>
                  </a:lnTo>
                  <a:lnTo>
                    <a:pt x="202" y="418"/>
                  </a:lnTo>
                  <a:lnTo>
                    <a:pt x="192" y="423"/>
                  </a:lnTo>
                  <a:lnTo>
                    <a:pt x="181" y="426"/>
                  </a:lnTo>
                  <a:lnTo>
                    <a:pt x="170" y="429"/>
                  </a:lnTo>
                  <a:lnTo>
                    <a:pt x="158" y="431"/>
                  </a:lnTo>
                  <a:lnTo>
                    <a:pt x="132" y="435"/>
                  </a:lnTo>
                  <a:lnTo>
                    <a:pt x="104" y="436"/>
                  </a:lnTo>
                  <a:lnTo>
                    <a:pt x="94" y="435"/>
                  </a:lnTo>
                  <a:lnTo>
                    <a:pt x="83" y="435"/>
                  </a:lnTo>
                  <a:lnTo>
                    <a:pt x="74" y="434"/>
                  </a:lnTo>
                  <a:lnTo>
                    <a:pt x="63" y="432"/>
                  </a:lnTo>
                  <a:lnTo>
                    <a:pt x="46" y="430"/>
                  </a:lnTo>
                  <a:lnTo>
                    <a:pt x="35" y="429"/>
                  </a:lnTo>
                  <a:lnTo>
                    <a:pt x="35" y="346"/>
                  </a:lnTo>
                  <a:lnTo>
                    <a:pt x="43" y="346"/>
                  </a:lnTo>
                  <a:lnTo>
                    <a:pt x="52" y="350"/>
                  </a:lnTo>
                  <a:lnTo>
                    <a:pt x="65" y="354"/>
                  </a:lnTo>
                  <a:lnTo>
                    <a:pt x="72" y="357"/>
                  </a:lnTo>
                  <a:lnTo>
                    <a:pt x="82" y="358"/>
                  </a:lnTo>
                  <a:lnTo>
                    <a:pt x="93" y="359"/>
                  </a:lnTo>
                  <a:lnTo>
                    <a:pt x="105" y="359"/>
                  </a:lnTo>
                  <a:lnTo>
                    <a:pt x="115" y="359"/>
                  </a:lnTo>
                  <a:lnTo>
                    <a:pt x="125" y="358"/>
                  </a:lnTo>
                  <a:lnTo>
                    <a:pt x="135" y="355"/>
                  </a:lnTo>
                  <a:lnTo>
                    <a:pt x="144" y="353"/>
                  </a:lnTo>
                  <a:lnTo>
                    <a:pt x="154" y="350"/>
                  </a:lnTo>
                  <a:lnTo>
                    <a:pt x="163" y="347"/>
                  </a:lnTo>
                  <a:lnTo>
                    <a:pt x="170" y="342"/>
                  </a:lnTo>
                  <a:lnTo>
                    <a:pt x="177" y="336"/>
                  </a:lnTo>
                  <a:lnTo>
                    <a:pt x="185" y="330"/>
                  </a:lnTo>
                  <a:lnTo>
                    <a:pt x="191" y="322"/>
                  </a:lnTo>
                  <a:lnTo>
                    <a:pt x="197" y="314"/>
                  </a:lnTo>
                  <a:lnTo>
                    <a:pt x="202" y="305"/>
                  </a:lnTo>
                  <a:lnTo>
                    <a:pt x="206" y="296"/>
                  </a:lnTo>
                  <a:lnTo>
                    <a:pt x="209" y="285"/>
                  </a:lnTo>
                  <a:lnTo>
                    <a:pt x="213" y="272"/>
                  </a:lnTo>
                  <a:lnTo>
                    <a:pt x="214" y="259"/>
                  </a:lnTo>
                  <a:lnTo>
                    <a:pt x="203" y="265"/>
                  </a:lnTo>
                  <a:lnTo>
                    <a:pt x="192" y="271"/>
                  </a:lnTo>
                  <a:lnTo>
                    <a:pt x="182" y="276"/>
                  </a:lnTo>
                  <a:lnTo>
                    <a:pt x="173" y="281"/>
                  </a:lnTo>
                  <a:lnTo>
                    <a:pt x="163" y="283"/>
                  </a:lnTo>
                  <a:lnTo>
                    <a:pt x="151" y="286"/>
                  </a:lnTo>
                  <a:lnTo>
                    <a:pt x="138" y="287"/>
                  </a:lnTo>
                  <a:lnTo>
                    <a:pt x="125" y="288"/>
                  </a:lnTo>
                  <a:lnTo>
                    <a:pt x="114" y="287"/>
                  </a:lnTo>
                  <a:lnTo>
                    <a:pt x="103" y="286"/>
                  </a:lnTo>
                  <a:lnTo>
                    <a:pt x="93" y="285"/>
                  </a:lnTo>
                  <a:lnTo>
                    <a:pt x="83" y="282"/>
                  </a:lnTo>
                  <a:lnTo>
                    <a:pt x="74" y="278"/>
                  </a:lnTo>
                  <a:lnTo>
                    <a:pt x="64" y="275"/>
                  </a:lnTo>
                  <a:lnTo>
                    <a:pt x="55" y="270"/>
                  </a:lnTo>
                  <a:lnTo>
                    <a:pt x="47" y="264"/>
                  </a:lnTo>
                  <a:lnTo>
                    <a:pt x="37" y="255"/>
                  </a:lnTo>
                  <a:lnTo>
                    <a:pt x="27" y="245"/>
                  </a:lnTo>
                  <a:lnTo>
                    <a:pt x="20" y="233"/>
                  </a:lnTo>
                  <a:lnTo>
                    <a:pt x="13" y="221"/>
                  </a:lnTo>
                  <a:lnTo>
                    <a:pt x="8" y="206"/>
                  </a:lnTo>
                  <a:lnTo>
                    <a:pt x="3" y="190"/>
                  </a:lnTo>
                  <a:lnTo>
                    <a:pt x="0" y="172"/>
                  </a:lnTo>
                  <a:lnTo>
                    <a:pt x="0" y="151"/>
                  </a:lnTo>
                  <a:lnTo>
                    <a:pt x="0" y="136"/>
                  </a:lnTo>
                  <a:lnTo>
                    <a:pt x="3" y="121"/>
                  </a:lnTo>
                  <a:lnTo>
                    <a:pt x="6" y="106"/>
                  </a:lnTo>
                  <a:lnTo>
                    <a:pt x="11" y="92"/>
                  </a:lnTo>
                  <a:lnTo>
                    <a:pt x="17" y="78"/>
                  </a:lnTo>
                  <a:lnTo>
                    <a:pt x="25" y="66"/>
                  </a:lnTo>
                  <a:lnTo>
                    <a:pt x="33" y="54"/>
                  </a:lnTo>
                  <a:lnTo>
                    <a:pt x="43" y="44"/>
                  </a:lnTo>
                  <a:lnTo>
                    <a:pt x="54" y="34"/>
                  </a:lnTo>
                  <a:lnTo>
                    <a:pt x="65" y="26"/>
                  </a:lnTo>
                  <a:lnTo>
                    <a:pt x="79" y="18"/>
                  </a:lnTo>
                  <a:lnTo>
                    <a:pt x="93" y="12"/>
                  </a:lnTo>
                  <a:lnTo>
                    <a:pt x="108" y="6"/>
                  </a:lnTo>
                  <a:lnTo>
                    <a:pt x="124" y="2"/>
                  </a:lnTo>
                  <a:lnTo>
                    <a:pt x="141" y="1"/>
                  </a:lnTo>
                  <a:lnTo>
                    <a:pt x="158" y="0"/>
                  </a:lnTo>
                  <a:lnTo>
                    <a:pt x="176" y="1"/>
                  </a:lnTo>
                  <a:lnTo>
                    <a:pt x="193" y="2"/>
                  </a:lnTo>
                  <a:lnTo>
                    <a:pt x="209" y="6"/>
                  </a:lnTo>
                  <a:lnTo>
                    <a:pt x="224" y="10"/>
                  </a:lnTo>
                  <a:lnTo>
                    <a:pt x="237" y="16"/>
                  </a:lnTo>
                  <a:lnTo>
                    <a:pt x="250" y="23"/>
                  </a:lnTo>
                  <a:lnTo>
                    <a:pt x="262" y="32"/>
                  </a:lnTo>
                  <a:lnTo>
                    <a:pt x="272" y="41"/>
                  </a:lnTo>
                  <a:lnTo>
                    <a:pt x="284" y="55"/>
                  </a:lnTo>
                  <a:lnTo>
                    <a:pt x="294" y="70"/>
                  </a:lnTo>
                  <a:lnTo>
                    <a:pt x="301" y="85"/>
                  </a:lnTo>
                  <a:lnTo>
                    <a:pt x="308" y="104"/>
                  </a:lnTo>
                  <a:lnTo>
                    <a:pt x="313" y="123"/>
                  </a:lnTo>
                  <a:lnTo>
                    <a:pt x="317" y="145"/>
                  </a:lnTo>
                  <a:lnTo>
                    <a:pt x="319" y="168"/>
                  </a:lnTo>
                  <a:lnTo>
                    <a:pt x="320" y="194"/>
                  </a:lnTo>
                  <a:close/>
                  <a:moveTo>
                    <a:pt x="217" y="178"/>
                  </a:moveTo>
                  <a:lnTo>
                    <a:pt x="215" y="162"/>
                  </a:lnTo>
                  <a:lnTo>
                    <a:pt x="214" y="148"/>
                  </a:lnTo>
                  <a:lnTo>
                    <a:pt x="213" y="134"/>
                  </a:lnTo>
                  <a:lnTo>
                    <a:pt x="210" y="122"/>
                  </a:lnTo>
                  <a:lnTo>
                    <a:pt x="207" y="112"/>
                  </a:lnTo>
                  <a:lnTo>
                    <a:pt x="203" y="103"/>
                  </a:lnTo>
                  <a:lnTo>
                    <a:pt x="199" y="95"/>
                  </a:lnTo>
                  <a:lnTo>
                    <a:pt x="195" y="88"/>
                  </a:lnTo>
                  <a:lnTo>
                    <a:pt x="191" y="84"/>
                  </a:lnTo>
                  <a:lnTo>
                    <a:pt x="186" y="81"/>
                  </a:lnTo>
                  <a:lnTo>
                    <a:pt x="182" y="77"/>
                  </a:lnTo>
                  <a:lnTo>
                    <a:pt x="177" y="76"/>
                  </a:lnTo>
                  <a:lnTo>
                    <a:pt x="168" y="72"/>
                  </a:lnTo>
                  <a:lnTo>
                    <a:pt x="158" y="71"/>
                  </a:lnTo>
                  <a:lnTo>
                    <a:pt x="148" y="72"/>
                  </a:lnTo>
                  <a:lnTo>
                    <a:pt x="140" y="74"/>
                  </a:lnTo>
                  <a:lnTo>
                    <a:pt x="136" y="77"/>
                  </a:lnTo>
                  <a:lnTo>
                    <a:pt x="131" y="81"/>
                  </a:lnTo>
                  <a:lnTo>
                    <a:pt x="127" y="84"/>
                  </a:lnTo>
                  <a:lnTo>
                    <a:pt x="123" y="88"/>
                  </a:lnTo>
                  <a:lnTo>
                    <a:pt x="119" y="93"/>
                  </a:lnTo>
                  <a:lnTo>
                    <a:pt x="116" y="98"/>
                  </a:lnTo>
                  <a:lnTo>
                    <a:pt x="113" y="105"/>
                  </a:lnTo>
                  <a:lnTo>
                    <a:pt x="110" y="112"/>
                  </a:lnTo>
                  <a:lnTo>
                    <a:pt x="108" y="120"/>
                  </a:lnTo>
                  <a:lnTo>
                    <a:pt x="107" y="128"/>
                  </a:lnTo>
                  <a:lnTo>
                    <a:pt x="105" y="137"/>
                  </a:lnTo>
                  <a:lnTo>
                    <a:pt x="105" y="147"/>
                  </a:lnTo>
                  <a:lnTo>
                    <a:pt x="105" y="156"/>
                  </a:lnTo>
                  <a:lnTo>
                    <a:pt x="107" y="165"/>
                  </a:lnTo>
                  <a:lnTo>
                    <a:pt x="108" y="173"/>
                  </a:lnTo>
                  <a:lnTo>
                    <a:pt x="110" y="179"/>
                  </a:lnTo>
                  <a:lnTo>
                    <a:pt x="114" y="186"/>
                  </a:lnTo>
                  <a:lnTo>
                    <a:pt x="116" y="192"/>
                  </a:lnTo>
                  <a:lnTo>
                    <a:pt x="120" y="197"/>
                  </a:lnTo>
                  <a:lnTo>
                    <a:pt x="125" y="200"/>
                  </a:lnTo>
                  <a:lnTo>
                    <a:pt x="130" y="204"/>
                  </a:lnTo>
                  <a:lnTo>
                    <a:pt x="135" y="208"/>
                  </a:lnTo>
                  <a:lnTo>
                    <a:pt x="140" y="210"/>
                  </a:lnTo>
                  <a:lnTo>
                    <a:pt x="146" y="211"/>
                  </a:lnTo>
                  <a:lnTo>
                    <a:pt x="158" y="214"/>
                  </a:lnTo>
                  <a:lnTo>
                    <a:pt x="171" y="215"/>
                  </a:lnTo>
                  <a:lnTo>
                    <a:pt x="182" y="214"/>
                  </a:lnTo>
                  <a:lnTo>
                    <a:pt x="196" y="211"/>
                  </a:lnTo>
                  <a:lnTo>
                    <a:pt x="207" y="208"/>
                  </a:lnTo>
                  <a:lnTo>
                    <a:pt x="215" y="205"/>
                  </a:lnTo>
                  <a:lnTo>
                    <a:pt x="215" y="201"/>
                  </a:lnTo>
                  <a:lnTo>
                    <a:pt x="215" y="195"/>
                  </a:lnTo>
                  <a:lnTo>
                    <a:pt x="217" y="189"/>
                  </a:lnTo>
                  <a:lnTo>
                    <a:pt x="217" y="17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4495680" y="1570680"/>
              <a:ext cx="78480" cy="101880"/>
            </a:xfrm>
            <a:custGeom>
              <a:avLst/>
              <a:gdLst/>
              <a:ahLst/>
              <a:rect l="l" t="t" r="r" b="b"/>
              <a:pathLst>
                <a:path w="353" h="419">
                  <a:moveTo>
                    <a:pt x="123" y="419"/>
                  </a:moveTo>
                  <a:lnTo>
                    <a:pt x="123" y="80"/>
                  </a:lnTo>
                  <a:lnTo>
                    <a:pt x="0" y="80"/>
                  </a:lnTo>
                  <a:lnTo>
                    <a:pt x="0" y="0"/>
                  </a:lnTo>
                  <a:lnTo>
                    <a:pt x="353" y="0"/>
                  </a:lnTo>
                  <a:lnTo>
                    <a:pt x="353" y="80"/>
                  </a:lnTo>
                  <a:lnTo>
                    <a:pt x="228" y="80"/>
                  </a:lnTo>
                  <a:lnTo>
                    <a:pt x="228" y="419"/>
                  </a:lnTo>
                  <a:lnTo>
                    <a:pt x="123" y="41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4575960" y="1570680"/>
              <a:ext cx="127080" cy="101880"/>
            </a:xfrm>
            <a:custGeom>
              <a:avLst/>
              <a:gdLst/>
              <a:ahLst/>
              <a:rect l="l" t="t" r="r" b="b"/>
              <a:pathLst>
                <a:path w="575" h="419">
                  <a:moveTo>
                    <a:pt x="575" y="0"/>
                  </a:moveTo>
                  <a:lnTo>
                    <a:pt x="469" y="419"/>
                  </a:lnTo>
                  <a:lnTo>
                    <a:pt x="353" y="419"/>
                  </a:lnTo>
                  <a:lnTo>
                    <a:pt x="285" y="160"/>
                  </a:lnTo>
                  <a:lnTo>
                    <a:pt x="221" y="419"/>
                  </a:lnTo>
                  <a:lnTo>
                    <a:pt x="105" y="419"/>
                  </a:lnTo>
                  <a:lnTo>
                    <a:pt x="0" y="0"/>
                  </a:lnTo>
                  <a:lnTo>
                    <a:pt x="108" y="0"/>
                  </a:lnTo>
                  <a:lnTo>
                    <a:pt x="166" y="281"/>
                  </a:lnTo>
                  <a:lnTo>
                    <a:pt x="237" y="0"/>
                  </a:lnTo>
                  <a:lnTo>
                    <a:pt x="340" y="0"/>
                  </a:lnTo>
                  <a:lnTo>
                    <a:pt x="408" y="281"/>
                  </a:lnTo>
                  <a:lnTo>
                    <a:pt x="469" y="0"/>
                  </a:lnTo>
                  <a:lnTo>
                    <a:pt x="57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4713480" y="1565640"/>
              <a:ext cx="66240" cy="106920"/>
            </a:xfrm>
            <a:custGeom>
              <a:avLst/>
              <a:gdLst/>
              <a:ahLst/>
              <a:rect l="l" t="t" r="r" b="b"/>
              <a:pathLst>
                <a:path w="297" h="437">
                  <a:moveTo>
                    <a:pt x="297" y="437"/>
                  </a:moveTo>
                  <a:lnTo>
                    <a:pt x="198" y="437"/>
                  </a:lnTo>
                  <a:lnTo>
                    <a:pt x="198" y="281"/>
                  </a:lnTo>
                  <a:lnTo>
                    <a:pt x="198" y="271"/>
                  </a:lnTo>
                  <a:lnTo>
                    <a:pt x="197" y="261"/>
                  </a:lnTo>
                  <a:lnTo>
                    <a:pt x="197" y="252"/>
                  </a:lnTo>
                  <a:lnTo>
                    <a:pt x="196" y="242"/>
                  </a:lnTo>
                  <a:lnTo>
                    <a:pt x="194" y="226"/>
                  </a:lnTo>
                  <a:lnTo>
                    <a:pt x="191" y="215"/>
                  </a:lnTo>
                  <a:lnTo>
                    <a:pt x="187" y="210"/>
                  </a:lnTo>
                  <a:lnTo>
                    <a:pt x="185" y="205"/>
                  </a:lnTo>
                  <a:lnTo>
                    <a:pt x="180" y="202"/>
                  </a:lnTo>
                  <a:lnTo>
                    <a:pt x="176" y="199"/>
                  </a:lnTo>
                  <a:lnTo>
                    <a:pt x="170" y="197"/>
                  </a:lnTo>
                  <a:lnTo>
                    <a:pt x="164" y="195"/>
                  </a:lnTo>
                  <a:lnTo>
                    <a:pt x="158" y="194"/>
                  </a:lnTo>
                  <a:lnTo>
                    <a:pt x="150" y="194"/>
                  </a:lnTo>
                  <a:lnTo>
                    <a:pt x="138" y="195"/>
                  </a:lnTo>
                  <a:lnTo>
                    <a:pt x="126" y="199"/>
                  </a:lnTo>
                  <a:lnTo>
                    <a:pt x="113" y="205"/>
                  </a:lnTo>
                  <a:lnTo>
                    <a:pt x="99" y="214"/>
                  </a:lnTo>
                  <a:lnTo>
                    <a:pt x="99" y="437"/>
                  </a:lnTo>
                  <a:lnTo>
                    <a:pt x="0" y="437"/>
                  </a:lnTo>
                  <a:lnTo>
                    <a:pt x="0" y="0"/>
                  </a:lnTo>
                  <a:lnTo>
                    <a:pt x="99" y="0"/>
                  </a:lnTo>
                  <a:lnTo>
                    <a:pt x="99" y="156"/>
                  </a:lnTo>
                  <a:lnTo>
                    <a:pt x="111" y="147"/>
                  </a:lnTo>
                  <a:lnTo>
                    <a:pt x="124" y="138"/>
                  </a:lnTo>
                  <a:lnTo>
                    <a:pt x="135" y="131"/>
                  </a:lnTo>
                  <a:lnTo>
                    <a:pt x="147" y="125"/>
                  </a:lnTo>
                  <a:lnTo>
                    <a:pt x="158" y="120"/>
                  </a:lnTo>
                  <a:lnTo>
                    <a:pt x="170" y="116"/>
                  </a:lnTo>
                  <a:lnTo>
                    <a:pt x="183" y="114"/>
                  </a:lnTo>
                  <a:lnTo>
                    <a:pt x="197" y="112"/>
                  </a:lnTo>
                  <a:lnTo>
                    <a:pt x="209" y="114"/>
                  </a:lnTo>
                  <a:lnTo>
                    <a:pt x="220" y="115"/>
                  </a:lnTo>
                  <a:lnTo>
                    <a:pt x="230" y="117"/>
                  </a:lnTo>
                  <a:lnTo>
                    <a:pt x="240" y="120"/>
                  </a:lnTo>
                  <a:lnTo>
                    <a:pt x="248" y="125"/>
                  </a:lnTo>
                  <a:lnTo>
                    <a:pt x="257" y="129"/>
                  </a:lnTo>
                  <a:lnTo>
                    <a:pt x="264" y="136"/>
                  </a:lnTo>
                  <a:lnTo>
                    <a:pt x="271" y="143"/>
                  </a:lnTo>
                  <a:lnTo>
                    <a:pt x="277" y="151"/>
                  </a:lnTo>
                  <a:lnTo>
                    <a:pt x="282" y="160"/>
                  </a:lnTo>
                  <a:lnTo>
                    <a:pt x="286" y="170"/>
                  </a:lnTo>
                  <a:lnTo>
                    <a:pt x="290" y="181"/>
                  </a:lnTo>
                  <a:lnTo>
                    <a:pt x="293" y="192"/>
                  </a:lnTo>
                  <a:lnTo>
                    <a:pt x="295" y="204"/>
                  </a:lnTo>
                  <a:lnTo>
                    <a:pt x="296" y="217"/>
                  </a:lnTo>
                  <a:lnTo>
                    <a:pt x="297" y="232"/>
                  </a:lnTo>
                  <a:lnTo>
                    <a:pt x="297" y="43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6121440" y="2252160"/>
              <a:ext cx="68760" cy="101880"/>
            </a:xfrm>
            <a:custGeom>
              <a:avLst/>
              <a:gdLst/>
              <a:ahLst/>
              <a:rect l="l" t="t" r="r" b="b"/>
              <a:pathLst>
                <a:path w="308" h="419">
                  <a:moveTo>
                    <a:pt x="308" y="83"/>
                  </a:moveTo>
                  <a:lnTo>
                    <a:pt x="129" y="419"/>
                  </a:lnTo>
                  <a:lnTo>
                    <a:pt x="13" y="419"/>
                  </a:lnTo>
                  <a:lnTo>
                    <a:pt x="200" y="79"/>
                  </a:lnTo>
                  <a:lnTo>
                    <a:pt x="0" y="79"/>
                  </a:lnTo>
                  <a:lnTo>
                    <a:pt x="0" y="0"/>
                  </a:lnTo>
                  <a:lnTo>
                    <a:pt x="308" y="0"/>
                  </a:lnTo>
                  <a:lnTo>
                    <a:pt x="308" y="83"/>
                  </a:lnTo>
                  <a:close/>
                </a:path>
              </a:pathLst>
            </a:custGeom>
            <a:solidFill>
              <a:srgbClr val="ff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6203520" y="2252160"/>
              <a:ext cx="68040" cy="104760"/>
            </a:xfrm>
            <a:custGeom>
              <a:avLst/>
              <a:gdLst/>
              <a:ahLst/>
              <a:rect l="l" t="t" r="r" b="b"/>
              <a:pathLst>
                <a:path w="306" h="427">
                  <a:moveTo>
                    <a:pt x="306" y="277"/>
                  </a:moveTo>
                  <a:lnTo>
                    <a:pt x="306" y="293"/>
                  </a:lnTo>
                  <a:lnTo>
                    <a:pt x="304" y="309"/>
                  </a:lnTo>
                  <a:lnTo>
                    <a:pt x="300" y="323"/>
                  </a:lnTo>
                  <a:lnTo>
                    <a:pt x="295" y="337"/>
                  </a:lnTo>
                  <a:lnTo>
                    <a:pt x="289" y="350"/>
                  </a:lnTo>
                  <a:lnTo>
                    <a:pt x="282" y="364"/>
                  </a:lnTo>
                  <a:lnTo>
                    <a:pt x="272" y="375"/>
                  </a:lnTo>
                  <a:lnTo>
                    <a:pt x="262" y="386"/>
                  </a:lnTo>
                  <a:lnTo>
                    <a:pt x="251" y="394"/>
                  </a:lnTo>
                  <a:lnTo>
                    <a:pt x="238" y="403"/>
                  </a:lnTo>
                  <a:lnTo>
                    <a:pt x="224" y="410"/>
                  </a:lnTo>
                  <a:lnTo>
                    <a:pt x="210" y="416"/>
                  </a:lnTo>
                  <a:lnTo>
                    <a:pt x="194" y="421"/>
                  </a:lnTo>
                  <a:lnTo>
                    <a:pt x="177" y="425"/>
                  </a:lnTo>
                  <a:lnTo>
                    <a:pt x="157" y="426"/>
                  </a:lnTo>
                  <a:lnTo>
                    <a:pt x="135" y="427"/>
                  </a:lnTo>
                  <a:lnTo>
                    <a:pt x="113" y="427"/>
                  </a:lnTo>
                  <a:lnTo>
                    <a:pt x="92" y="425"/>
                  </a:lnTo>
                  <a:lnTo>
                    <a:pt x="73" y="422"/>
                  </a:lnTo>
                  <a:lnTo>
                    <a:pt x="56" y="419"/>
                  </a:lnTo>
                  <a:lnTo>
                    <a:pt x="39" y="415"/>
                  </a:lnTo>
                  <a:lnTo>
                    <a:pt x="24" y="411"/>
                  </a:lnTo>
                  <a:lnTo>
                    <a:pt x="12" y="406"/>
                  </a:lnTo>
                  <a:lnTo>
                    <a:pt x="0" y="401"/>
                  </a:lnTo>
                  <a:lnTo>
                    <a:pt x="0" y="310"/>
                  </a:lnTo>
                  <a:lnTo>
                    <a:pt x="9" y="310"/>
                  </a:lnTo>
                  <a:lnTo>
                    <a:pt x="18" y="315"/>
                  </a:lnTo>
                  <a:lnTo>
                    <a:pt x="27" y="321"/>
                  </a:lnTo>
                  <a:lnTo>
                    <a:pt x="39" y="326"/>
                  </a:lnTo>
                  <a:lnTo>
                    <a:pt x="53" y="332"/>
                  </a:lnTo>
                  <a:lnTo>
                    <a:pt x="68" y="338"/>
                  </a:lnTo>
                  <a:lnTo>
                    <a:pt x="83" y="342"/>
                  </a:lnTo>
                  <a:lnTo>
                    <a:pt x="100" y="345"/>
                  </a:lnTo>
                  <a:lnTo>
                    <a:pt x="117" y="345"/>
                  </a:lnTo>
                  <a:lnTo>
                    <a:pt x="134" y="345"/>
                  </a:lnTo>
                  <a:lnTo>
                    <a:pt x="152" y="342"/>
                  </a:lnTo>
                  <a:lnTo>
                    <a:pt x="161" y="339"/>
                  </a:lnTo>
                  <a:lnTo>
                    <a:pt x="169" y="335"/>
                  </a:lnTo>
                  <a:lnTo>
                    <a:pt x="177" y="332"/>
                  </a:lnTo>
                  <a:lnTo>
                    <a:pt x="183" y="327"/>
                  </a:lnTo>
                  <a:lnTo>
                    <a:pt x="190" y="318"/>
                  </a:lnTo>
                  <a:lnTo>
                    <a:pt x="196" y="309"/>
                  </a:lnTo>
                  <a:lnTo>
                    <a:pt x="198" y="303"/>
                  </a:lnTo>
                  <a:lnTo>
                    <a:pt x="200" y="296"/>
                  </a:lnTo>
                  <a:lnTo>
                    <a:pt x="200" y="289"/>
                  </a:lnTo>
                  <a:lnTo>
                    <a:pt x="201" y="281"/>
                  </a:lnTo>
                  <a:lnTo>
                    <a:pt x="200" y="273"/>
                  </a:lnTo>
                  <a:lnTo>
                    <a:pt x="199" y="267"/>
                  </a:lnTo>
                  <a:lnTo>
                    <a:pt x="198" y="261"/>
                  </a:lnTo>
                  <a:lnTo>
                    <a:pt x="195" y="255"/>
                  </a:lnTo>
                  <a:lnTo>
                    <a:pt x="191" y="250"/>
                  </a:lnTo>
                  <a:lnTo>
                    <a:pt x="188" y="245"/>
                  </a:lnTo>
                  <a:lnTo>
                    <a:pt x="184" y="241"/>
                  </a:lnTo>
                  <a:lnTo>
                    <a:pt x="179" y="238"/>
                  </a:lnTo>
                  <a:lnTo>
                    <a:pt x="172" y="234"/>
                  </a:lnTo>
                  <a:lnTo>
                    <a:pt x="163" y="230"/>
                  </a:lnTo>
                  <a:lnTo>
                    <a:pt x="154" y="228"/>
                  </a:lnTo>
                  <a:lnTo>
                    <a:pt x="144" y="226"/>
                  </a:lnTo>
                  <a:lnTo>
                    <a:pt x="125" y="224"/>
                  </a:lnTo>
                  <a:lnTo>
                    <a:pt x="110" y="223"/>
                  </a:lnTo>
                  <a:lnTo>
                    <a:pt x="99" y="223"/>
                  </a:lnTo>
                  <a:lnTo>
                    <a:pt x="86" y="224"/>
                  </a:lnTo>
                  <a:lnTo>
                    <a:pt x="75" y="226"/>
                  </a:lnTo>
                  <a:lnTo>
                    <a:pt x="64" y="227"/>
                  </a:lnTo>
                  <a:lnTo>
                    <a:pt x="55" y="229"/>
                  </a:lnTo>
                  <a:lnTo>
                    <a:pt x="44" y="230"/>
                  </a:lnTo>
                  <a:lnTo>
                    <a:pt x="35" y="233"/>
                  </a:lnTo>
                  <a:lnTo>
                    <a:pt x="27" y="235"/>
                  </a:lnTo>
                  <a:lnTo>
                    <a:pt x="18" y="235"/>
                  </a:lnTo>
                  <a:lnTo>
                    <a:pt x="18" y="0"/>
                  </a:lnTo>
                  <a:lnTo>
                    <a:pt x="295" y="0"/>
                  </a:lnTo>
                  <a:lnTo>
                    <a:pt x="295" y="79"/>
                  </a:lnTo>
                  <a:lnTo>
                    <a:pt x="117" y="79"/>
                  </a:lnTo>
                  <a:lnTo>
                    <a:pt x="117" y="149"/>
                  </a:lnTo>
                  <a:lnTo>
                    <a:pt x="127" y="147"/>
                  </a:lnTo>
                  <a:lnTo>
                    <a:pt x="138" y="147"/>
                  </a:lnTo>
                  <a:lnTo>
                    <a:pt x="147" y="147"/>
                  </a:lnTo>
                  <a:lnTo>
                    <a:pt x="155" y="147"/>
                  </a:lnTo>
                  <a:lnTo>
                    <a:pt x="171" y="147"/>
                  </a:lnTo>
                  <a:lnTo>
                    <a:pt x="184" y="149"/>
                  </a:lnTo>
                  <a:lnTo>
                    <a:pt x="198" y="150"/>
                  </a:lnTo>
                  <a:lnTo>
                    <a:pt x="211" y="153"/>
                  </a:lnTo>
                  <a:lnTo>
                    <a:pt x="223" y="156"/>
                  </a:lnTo>
                  <a:lnTo>
                    <a:pt x="235" y="161"/>
                  </a:lnTo>
                  <a:lnTo>
                    <a:pt x="246" y="166"/>
                  </a:lnTo>
                  <a:lnTo>
                    <a:pt x="256" y="172"/>
                  </a:lnTo>
                  <a:lnTo>
                    <a:pt x="267" y="180"/>
                  </a:lnTo>
                  <a:lnTo>
                    <a:pt x="277" y="190"/>
                  </a:lnTo>
                  <a:lnTo>
                    <a:pt x="287" y="201"/>
                  </a:lnTo>
                  <a:lnTo>
                    <a:pt x="293" y="213"/>
                  </a:lnTo>
                  <a:lnTo>
                    <a:pt x="299" y="227"/>
                  </a:lnTo>
                  <a:lnTo>
                    <a:pt x="304" y="243"/>
                  </a:lnTo>
                  <a:lnTo>
                    <a:pt x="306" y="259"/>
                  </a:lnTo>
                  <a:lnTo>
                    <a:pt x="306" y="277"/>
                  </a:lnTo>
                  <a:close/>
                </a:path>
              </a:pathLst>
            </a:custGeom>
            <a:solidFill>
              <a:srgbClr val="ff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6283800" y="2251080"/>
              <a:ext cx="139320" cy="105840"/>
            </a:xfrm>
            <a:custGeom>
              <a:avLst/>
              <a:gdLst/>
              <a:ahLst/>
              <a:rect l="l" t="t" r="r" b="b"/>
              <a:pathLst>
                <a:path w="631" h="436">
                  <a:moveTo>
                    <a:pt x="245" y="136"/>
                  </a:moveTo>
                  <a:lnTo>
                    <a:pt x="245" y="153"/>
                  </a:lnTo>
                  <a:lnTo>
                    <a:pt x="242" y="169"/>
                  </a:lnTo>
                  <a:lnTo>
                    <a:pt x="240" y="183"/>
                  </a:lnTo>
                  <a:lnTo>
                    <a:pt x="237" y="197"/>
                  </a:lnTo>
                  <a:lnTo>
                    <a:pt x="233" y="209"/>
                  </a:lnTo>
                  <a:lnTo>
                    <a:pt x="228" y="221"/>
                  </a:lnTo>
                  <a:lnTo>
                    <a:pt x="220" y="231"/>
                  </a:lnTo>
                  <a:lnTo>
                    <a:pt x="213" y="239"/>
                  </a:lnTo>
                  <a:lnTo>
                    <a:pt x="206" y="248"/>
                  </a:lnTo>
                  <a:lnTo>
                    <a:pt x="196" y="254"/>
                  </a:lnTo>
                  <a:lnTo>
                    <a:pt x="186" y="260"/>
                  </a:lnTo>
                  <a:lnTo>
                    <a:pt x="175" y="265"/>
                  </a:lnTo>
                  <a:lnTo>
                    <a:pt x="164" y="269"/>
                  </a:lnTo>
                  <a:lnTo>
                    <a:pt x="151" y="271"/>
                  </a:lnTo>
                  <a:lnTo>
                    <a:pt x="137" y="274"/>
                  </a:lnTo>
                  <a:lnTo>
                    <a:pt x="124" y="274"/>
                  </a:lnTo>
                  <a:lnTo>
                    <a:pt x="109" y="274"/>
                  </a:lnTo>
                  <a:lnTo>
                    <a:pt x="94" y="271"/>
                  </a:lnTo>
                  <a:lnTo>
                    <a:pt x="82" y="269"/>
                  </a:lnTo>
                  <a:lnTo>
                    <a:pt x="70" y="265"/>
                  </a:lnTo>
                  <a:lnTo>
                    <a:pt x="59" y="260"/>
                  </a:lnTo>
                  <a:lnTo>
                    <a:pt x="49" y="254"/>
                  </a:lnTo>
                  <a:lnTo>
                    <a:pt x="40" y="248"/>
                  </a:lnTo>
                  <a:lnTo>
                    <a:pt x="32" y="239"/>
                  </a:lnTo>
                  <a:lnTo>
                    <a:pt x="25" y="231"/>
                  </a:lnTo>
                  <a:lnTo>
                    <a:pt x="19" y="221"/>
                  </a:lnTo>
                  <a:lnTo>
                    <a:pt x="13" y="210"/>
                  </a:lnTo>
                  <a:lnTo>
                    <a:pt x="9" y="197"/>
                  </a:lnTo>
                  <a:lnTo>
                    <a:pt x="5" y="184"/>
                  </a:lnTo>
                  <a:lnTo>
                    <a:pt x="3" y="170"/>
                  </a:lnTo>
                  <a:lnTo>
                    <a:pt x="2" y="154"/>
                  </a:lnTo>
                  <a:lnTo>
                    <a:pt x="0" y="137"/>
                  </a:lnTo>
                  <a:lnTo>
                    <a:pt x="2" y="121"/>
                  </a:lnTo>
                  <a:lnTo>
                    <a:pt x="3" y="105"/>
                  </a:lnTo>
                  <a:lnTo>
                    <a:pt x="5" y="90"/>
                  </a:lnTo>
                  <a:lnTo>
                    <a:pt x="9" y="77"/>
                  </a:lnTo>
                  <a:lnTo>
                    <a:pt x="13" y="65"/>
                  </a:lnTo>
                  <a:lnTo>
                    <a:pt x="19" y="54"/>
                  </a:lnTo>
                  <a:lnTo>
                    <a:pt x="25" y="43"/>
                  </a:lnTo>
                  <a:lnTo>
                    <a:pt x="32" y="34"/>
                  </a:lnTo>
                  <a:lnTo>
                    <a:pt x="41" y="27"/>
                  </a:lnTo>
                  <a:lnTo>
                    <a:pt x="49" y="20"/>
                  </a:lnTo>
                  <a:lnTo>
                    <a:pt x="60" y="13"/>
                  </a:lnTo>
                  <a:lnTo>
                    <a:pt x="71" y="9"/>
                  </a:lnTo>
                  <a:lnTo>
                    <a:pt x="82" y="5"/>
                  </a:lnTo>
                  <a:lnTo>
                    <a:pt x="96" y="2"/>
                  </a:lnTo>
                  <a:lnTo>
                    <a:pt x="109" y="1"/>
                  </a:lnTo>
                  <a:lnTo>
                    <a:pt x="124" y="0"/>
                  </a:lnTo>
                  <a:lnTo>
                    <a:pt x="138" y="1"/>
                  </a:lnTo>
                  <a:lnTo>
                    <a:pt x="152" y="2"/>
                  </a:lnTo>
                  <a:lnTo>
                    <a:pt x="164" y="5"/>
                  </a:lnTo>
                  <a:lnTo>
                    <a:pt x="176" y="9"/>
                  </a:lnTo>
                  <a:lnTo>
                    <a:pt x="187" y="13"/>
                  </a:lnTo>
                  <a:lnTo>
                    <a:pt x="197" y="20"/>
                  </a:lnTo>
                  <a:lnTo>
                    <a:pt x="207" y="27"/>
                  </a:lnTo>
                  <a:lnTo>
                    <a:pt x="214" y="34"/>
                  </a:lnTo>
                  <a:lnTo>
                    <a:pt x="222" y="43"/>
                  </a:lnTo>
                  <a:lnTo>
                    <a:pt x="228" y="54"/>
                  </a:lnTo>
                  <a:lnTo>
                    <a:pt x="233" y="65"/>
                  </a:lnTo>
                  <a:lnTo>
                    <a:pt x="237" y="77"/>
                  </a:lnTo>
                  <a:lnTo>
                    <a:pt x="240" y="90"/>
                  </a:lnTo>
                  <a:lnTo>
                    <a:pt x="242" y="104"/>
                  </a:lnTo>
                  <a:lnTo>
                    <a:pt x="245" y="120"/>
                  </a:lnTo>
                  <a:lnTo>
                    <a:pt x="245" y="136"/>
                  </a:lnTo>
                  <a:close/>
                  <a:moveTo>
                    <a:pt x="462" y="9"/>
                  </a:moveTo>
                  <a:lnTo>
                    <a:pt x="244" y="428"/>
                  </a:lnTo>
                  <a:lnTo>
                    <a:pt x="169" y="428"/>
                  </a:lnTo>
                  <a:lnTo>
                    <a:pt x="388" y="9"/>
                  </a:lnTo>
                  <a:lnTo>
                    <a:pt x="462" y="9"/>
                  </a:lnTo>
                  <a:close/>
                  <a:moveTo>
                    <a:pt x="631" y="298"/>
                  </a:moveTo>
                  <a:lnTo>
                    <a:pt x="631" y="315"/>
                  </a:lnTo>
                  <a:lnTo>
                    <a:pt x="628" y="331"/>
                  </a:lnTo>
                  <a:lnTo>
                    <a:pt x="626" y="346"/>
                  </a:lnTo>
                  <a:lnTo>
                    <a:pt x="623" y="359"/>
                  </a:lnTo>
                  <a:lnTo>
                    <a:pt x="619" y="371"/>
                  </a:lnTo>
                  <a:lnTo>
                    <a:pt x="614" y="384"/>
                  </a:lnTo>
                  <a:lnTo>
                    <a:pt x="606" y="393"/>
                  </a:lnTo>
                  <a:lnTo>
                    <a:pt x="599" y="402"/>
                  </a:lnTo>
                  <a:lnTo>
                    <a:pt x="592" y="410"/>
                  </a:lnTo>
                  <a:lnTo>
                    <a:pt x="582" y="417"/>
                  </a:lnTo>
                  <a:lnTo>
                    <a:pt x="572" y="423"/>
                  </a:lnTo>
                  <a:lnTo>
                    <a:pt x="561" y="428"/>
                  </a:lnTo>
                  <a:lnTo>
                    <a:pt x="550" y="431"/>
                  </a:lnTo>
                  <a:lnTo>
                    <a:pt x="537" y="434"/>
                  </a:lnTo>
                  <a:lnTo>
                    <a:pt x="523" y="436"/>
                  </a:lnTo>
                  <a:lnTo>
                    <a:pt x="510" y="436"/>
                  </a:lnTo>
                  <a:lnTo>
                    <a:pt x="495" y="436"/>
                  </a:lnTo>
                  <a:lnTo>
                    <a:pt x="481" y="434"/>
                  </a:lnTo>
                  <a:lnTo>
                    <a:pt x="468" y="431"/>
                  </a:lnTo>
                  <a:lnTo>
                    <a:pt x="456" y="428"/>
                  </a:lnTo>
                  <a:lnTo>
                    <a:pt x="445" y="423"/>
                  </a:lnTo>
                  <a:lnTo>
                    <a:pt x="435" y="417"/>
                  </a:lnTo>
                  <a:lnTo>
                    <a:pt x="426" y="410"/>
                  </a:lnTo>
                  <a:lnTo>
                    <a:pt x="418" y="402"/>
                  </a:lnTo>
                  <a:lnTo>
                    <a:pt x="411" y="393"/>
                  </a:lnTo>
                  <a:lnTo>
                    <a:pt x="404" y="384"/>
                  </a:lnTo>
                  <a:lnTo>
                    <a:pt x="399" y="373"/>
                  </a:lnTo>
                  <a:lnTo>
                    <a:pt x="395" y="360"/>
                  </a:lnTo>
                  <a:lnTo>
                    <a:pt x="391" y="347"/>
                  </a:lnTo>
                  <a:lnTo>
                    <a:pt x="389" y="332"/>
                  </a:lnTo>
                  <a:lnTo>
                    <a:pt x="388" y="316"/>
                  </a:lnTo>
                  <a:lnTo>
                    <a:pt x="386" y="299"/>
                  </a:lnTo>
                  <a:lnTo>
                    <a:pt x="388" y="283"/>
                  </a:lnTo>
                  <a:lnTo>
                    <a:pt x="389" y="268"/>
                  </a:lnTo>
                  <a:lnTo>
                    <a:pt x="391" y="253"/>
                  </a:lnTo>
                  <a:lnTo>
                    <a:pt x="395" y="239"/>
                  </a:lnTo>
                  <a:lnTo>
                    <a:pt x="399" y="227"/>
                  </a:lnTo>
                  <a:lnTo>
                    <a:pt x="405" y="216"/>
                  </a:lnTo>
                  <a:lnTo>
                    <a:pt x="411" y="206"/>
                  </a:lnTo>
                  <a:lnTo>
                    <a:pt x="418" y="197"/>
                  </a:lnTo>
                  <a:lnTo>
                    <a:pt x="427" y="189"/>
                  </a:lnTo>
                  <a:lnTo>
                    <a:pt x="435" y="182"/>
                  </a:lnTo>
                  <a:lnTo>
                    <a:pt x="446" y="176"/>
                  </a:lnTo>
                  <a:lnTo>
                    <a:pt x="457" y="171"/>
                  </a:lnTo>
                  <a:lnTo>
                    <a:pt x="468" y="167"/>
                  </a:lnTo>
                  <a:lnTo>
                    <a:pt x="482" y="165"/>
                  </a:lnTo>
                  <a:lnTo>
                    <a:pt x="495" y="164"/>
                  </a:lnTo>
                  <a:lnTo>
                    <a:pt x="510" y="162"/>
                  </a:lnTo>
                  <a:lnTo>
                    <a:pt x="524" y="164"/>
                  </a:lnTo>
                  <a:lnTo>
                    <a:pt x="538" y="165"/>
                  </a:lnTo>
                  <a:lnTo>
                    <a:pt x="550" y="167"/>
                  </a:lnTo>
                  <a:lnTo>
                    <a:pt x="562" y="171"/>
                  </a:lnTo>
                  <a:lnTo>
                    <a:pt x="573" y="176"/>
                  </a:lnTo>
                  <a:lnTo>
                    <a:pt x="583" y="182"/>
                  </a:lnTo>
                  <a:lnTo>
                    <a:pt x="593" y="189"/>
                  </a:lnTo>
                  <a:lnTo>
                    <a:pt x="600" y="197"/>
                  </a:lnTo>
                  <a:lnTo>
                    <a:pt x="608" y="206"/>
                  </a:lnTo>
                  <a:lnTo>
                    <a:pt x="614" y="216"/>
                  </a:lnTo>
                  <a:lnTo>
                    <a:pt x="619" y="227"/>
                  </a:lnTo>
                  <a:lnTo>
                    <a:pt x="623" y="239"/>
                  </a:lnTo>
                  <a:lnTo>
                    <a:pt x="626" y="253"/>
                  </a:lnTo>
                  <a:lnTo>
                    <a:pt x="628" y="266"/>
                  </a:lnTo>
                  <a:lnTo>
                    <a:pt x="631" y="282"/>
                  </a:lnTo>
                  <a:lnTo>
                    <a:pt x="631" y="298"/>
                  </a:lnTo>
                  <a:close/>
                  <a:moveTo>
                    <a:pt x="164" y="137"/>
                  </a:moveTo>
                  <a:lnTo>
                    <a:pt x="164" y="120"/>
                  </a:lnTo>
                  <a:lnTo>
                    <a:pt x="163" y="105"/>
                  </a:lnTo>
                  <a:lnTo>
                    <a:pt x="160" y="92"/>
                  </a:lnTo>
                  <a:lnTo>
                    <a:pt x="157" y="79"/>
                  </a:lnTo>
                  <a:lnTo>
                    <a:pt x="154" y="76"/>
                  </a:lnTo>
                  <a:lnTo>
                    <a:pt x="152" y="71"/>
                  </a:lnTo>
                  <a:lnTo>
                    <a:pt x="148" y="68"/>
                  </a:lnTo>
                  <a:lnTo>
                    <a:pt x="145" y="65"/>
                  </a:lnTo>
                  <a:lnTo>
                    <a:pt x="140" y="64"/>
                  </a:lnTo>
                  <a:lnTo>
                    <a:pt x="135" y="61"/>
                  </a:lnTo>
                  <a:lnTo>
                    <a:pt x="130" y="61"/>
                  </a:lnTo>
                  <a:lnTo>
                    <a:pt x="124" y="60"/>
                  </a:lnTo>
                  <a:lnTo>
                    <a:pt x="118" y="61"/>
                  </a:lnTo>
                  <a:lnTo>
                    <a:pt x="112" y="61"/>
                  </a:lnTo>
                  <a:lnTo>
                    <a:pt x="107" y="64"/>
                  </a:lnTo>
                  <a:lnTo>
                    <a:pt x="102" y="65"/>
                  </a:lnTo>
                  <a:lnTo>
                    <a:pt x="98" y="68"/>
                  </a:lnTo>
                  <a:lnTo>
                    <a:pt x="96" y="72"/>
                  </a:lnTo>
                  <a:lnTo>
                    <a:pt x="92" y="76"/>
                  </a:lnTo>
                  <a:lnTo>
                    <a:pt x="90" y="81"/>
                  </a:lnTo>
                  <a:lnTo>
                    <a:pt x="86" y="90"/>
                  </a:lnTo>
                  <a:lnTo>
                    <a:pt x="85" y="105"/>
                  </a:lnTo>
                  <a:lnTo>
                    <a:pt x="82" y="121"/>
                  </a:lnTo>
                  <a:lnTo>
                    <a:pt x="82" y="137"/>
                  </a:lnTo>
                  <a:lnTo>
                    <a:pt x="82" y="156"/>
                  </a:lnTo>
                  <a:lnTo>
                    <a:pt x="83" y="170"/>
                  </a:lnTo>
                  <a:lnTo>
                    <a:pt x="86" y="182"/>
                  </a:lnTo>
                  <a:lnTo>
                    <a:pt x="90" y="194"/>
                  </a:lnTo>
                  <a:lnTo>
                    <a:pt x="92" y="198"/>
                  </a:lnTo>
                  <a:lnTo>
                    <a:pt x="94" y="203"/>
                  </a:lnTo>
                  <a:lnTo>
                    <a:pt x="98" y="206"/>
                  </a:lnTo>
                  <a:lnTo>
                    <a:pt x="102" y="209"/>
                  </a:lnTo>
                  <a:lnTo>
                    <a:pt x="107" y="211"/>
                  </a:lnTo>
                  <a:lnTo>
                    <a:pt x="112" y="213"/>
                  </a:lnTo>
                  <a:lnTo>
                    <a:pt x="118" y="214"/>
                  </a:lnTo>
                  <a:lnTo>
                    <a:pt x="124" y="214"/>
                  </a:lnTo>
                  <a:lnTo>
                    <a:pt x="130" y="214"/>
                  </a:lnTo>
                  <a:lnTo>
                    <a:pt x="135" y="213"/>
                  </a:lnTo>
                  <a:lnTo>
                    <a:pt x="140" y="211"/>
                  </a:lnTo>
                  <a:lnTo>
                    <a:pt x="145" y="209"/>
                  </a:lnTo>
                  <a:lnTo>
                    <a:pt x="148" y="206"/>
                  </a:lnTo>
                  <a:lnTo>
                    <a:pt x="152" y="203"/>
                  </a:lnTo>
                  <a:lnTo>
                    <a:pt x="154" y="198"/>
                  </a:lnTo>
                  <a:lnTo>
                    <a:pt x="157" y="194"/>
                  </a:lnTo>
                  <a:lnTo>
                    <a:pt x="160" y="183"/>
                  </a:lnTo>
                  <a:lnTo>
                    <a:pt x="163" y="171"/>
                  </a:lnTo>
                  <a:lnTo>
                    <a:pt x="164" y="155"/>
                  </a:lnTo>
                  <a:lnTo>
                    <a:pt x="164" y="137"/>
                  </a:lnTo>
                  <a:close/>
                  <a:moveTo>
                    <a:pt x="550" y="299"/>
                  </a:moveTo>
                  <a:lnTo>
                    <a:pt x="550" y="282"/>
                  </a:lnTo>
                  <a:lnTo>
                    <a:pt x="549" y="268"/>
                  </a:lnTo>
                  <a:lnTo>
                    <a:pt x="546" y="254"/>
                  </a:lnTo>
                  <a:lnTo>
                    <a:pt x="543" y="243"/>
                  </a:lnTo>
                  <a:lnTo>
                    <a:pt x="540" y="238"/>
                  </a:lnTo>
                  <a:lnTo>
                    <a:pt x="538" y="235"/>
                  </a:lnTo>
                  <a:lnTo>
                    <a:pt x="534" y="231"/>
                  </a:lnTo>
                  <a:lnTo>
                    <a:pt x="531" y="227"/>
                  </a:lnTo>
                  <a:lnTo>
                    <a:pt x="526" y="226"/>
                  </a:lnTo>
                  <a:lnTo>
                    <a:pt x="521" y="224"/>
                  </a:lnTo>
                  <a:lnTo>
                    <a:pt x="516" y="224"/>
                  </a:lnTo>
                  <a:lnTo>
                    <a:pt x="510" y="222"/>
                  </a:lnTo>
                  <a:lnTo>
                    <a:pt x="502" y="224"/>
                  </a:lnTo>
                  <a:lnTo>
                    <a:pt x="498" y="224"/>
                  </a:lnTo>
                  <a:lnTo>
                    <a:pt x="493" y="226"/>
                  </a:lnTo>
                  <a:lnTo>
                    <a:pt x="488" y="227"/>
                  </a:lnTo>
                  <a:lnTo>
                    <a:pt x="484" y="231"/>
                  </a:lnTo>
                  <a:lnTo>
                    <a:pt x="482" y="235"/>
                  </a:lnTo>
                  <a:lnTo>
                    <a:pt x="478" y="238"/>
                  </a:lnTo>
                  <a:lnTo>
                    <a:pt x="476" y="243"/>
                  </a:lnTo>
                  <a:lnTo>
                    <a:pt x="472" y="254"/>
                  </a:lnTo>
                  <a:lnTo>
                    <a:pt x="471" y="268"/>
                  </a:lnTo>
                  <a:lnTo>
                    <a:pt x="468" y="283"/>
                  </a:lnTo>
                  <a:lnTo>
                    <a:pt x="468" y="299"/>
                  </a:lnTo>
                  <a:lnTo>
                    <a:pt x="468" y="319"/>
                  </a:lnTo>
                  <a:lnTo>
                    <a:pt x="470" y="332"/>
                  </a:lnTo>
                  <a:lnTo>
                    <a:pt x="472" y="344"/>
                  </a:lnTo>
                  <a:lnTo>
                    <a:pt x="476" y="357"/>
                  </a:lnTo>
                  <a:lnTo>
                    <a:pt x="478" y="360"/>
                  </a:lnTo>
                  <a:lnTo>
                    <a:pt x="481" y="365"/>
                  </a:lnTo>
                  <a:lnTo>
                    <a:pt x="484" y="369"/>
                  </a:lnTo>
                  <a:lnTo>
                    <a:pt x="488" y="371"/>
                  </a:lnTo>
                  <a:lnTo>
                    <a:pt x="493" y="374"/>
                  </a:lnTo>
                  <a:lnTo>
                    <a:pt x="498" y="375"/>
                  </a:lnTo>
                  <a:lnTo>
                    <a:pt x="504" y="376"/>
                  </a:lnTo>
                  <a:lnTo>
                    <a:pt x="510" y="376"/>
                  </a:lnTo>
                  <a:lnTo>
                    <a:pt x="516" y="376"/>
                  </a:lnTo>
                  <a:lnTo>
                    <a:pt x="521" y="375"/>
                  </a:lnTo>
                  <a:lnTo>
                    <a:pt x="526" y="374"/>
                  </a:lnTo>
                  <a:lnTo>
                    <a:pt x="531" y="371"/>
                  </a:lnTo>
                  <a:lnTo>
                    <a:pt x="534" y="369"/>
                  </a:lnTo>
                  <a:lnTo>
                    <a:pt x="538" y="365"/>
                  </a:lnTo>
                  <a:lnTo>
                    <a:pt x="540" y="360"/>
                  </a:lnTo>
                  <a:lnTo>
                    <a:pt x="543" y="357"/>
                  </a:lnTo>
                  <a:lnTo>
                    <a:pt x="546" y="346"/>
                  </a:lnTo>
                  <a:lnTo>
                    <a:pt x="549" y="334"/>
                  </a:lnTo>
                  <a:lnTo>
                    <a:pt x="550" y="318"/>
                  </a:lnTo>
                  <a:lnTo>
                    <a:pt x="550" y="299"/>
                  </a:lnTo>
                  <a:close/>
                </a:path>
              </a:pathLst>
            </a:custGeom>
            <a:solidFill>
              <a:srgbClr val="ff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6613920" y="2638440"/>
              <a:ext cx="68040" cy="104040"/>
            </a:xfrm>
            <a:custGeom>
              <a:avLst/>
              <a:gdLst/>
              <a:ahLst/>
              <a:rect l="l" t="t" r="r" b="b"/>
              <a:pathLst>
                <a:path w="306" h="427">
                  <a:moveTo>
                    <a:pt x="306" y="277"/>
                  </a:moveTo>
                  <a:lnTo>
                    <a:pt x="306" y="293"/>
                  </a:lnTo>
                  <a:lnTo>
                    <a:pt x="304" y="308"/>
                  </a:lnTo>
                  <a:lnTo>
                    <a:pt x="300" y="322"/>
                  </a:lnTo>
                  <a:lnTo>
                    <a:pt x="295" y="337"/>
                  </a:lnTo>
                  <a:lnTo>
                    <a:pt x="289" y="350"/>
                  </a:lnTo>
                  <a:lnTo>
                    <a:pt x="282" y="363"/>
                  </a:lnTo>
                  <a:lnTo>
                    <a:pt x="273" y="375"/>
                  </a:lnTo>
                  <a:lnTo>
                    <a:pt x="262" y="385"/>
                  </a:lnTo>
                  <a:lnTo>
                    <a:pt x="251" y="394"/>
                  </a:lnTo>
                  <a:lnTo>
                    <a:pt x="238" y="403"/>
                  </a:lnTo>
                  <a:lnTo>
                    <a:pt x="225" y="410"/>
                  </a:lnTo>
                  <a:lnTo>
                    <a:pt x="210" y="416"/>
                  </a:lnTo>
                  <a:lnTo>
                    <a:pt x="194" y="421"/>
                  </a:lnTo>
                  <a:lnTo>
                    <a:pt x="177" y="425"/>
                  </a:lnTo>
                  <a:lnTo>
                    <a:pt x="157" y="426"/>
                  </a:lnTo>
                  <a:lnTo>
                    <a:pt x="137" y="427"/>
                  </a:lnTo>
                  <a:lnTo>
                    <a:pt x="113" y="426"/>
                  </a:lnTo>
                  <a:lnTo>
                    <a:pt x="93" y="425"/>
                  </a:lnTo>
                  <a:lnTo>
                    <a:pt x="73" y="422"/>
                  </a:lnTo>
                  <a:lnTo>
                    <a:pt x="56" y="419"/>
                  </a:lnTo>
                  <a:lnTo>
                    <a:pt x="40" y="415"/>
                  </a:lnTo>
                  <a:lnTo>
                    <a:pt x="26" y="411"/>
                  </a:lnTo>
                  <a:lnTo>
                    <a:pt x="12" y="407"/>
                  </a:lnTo>
                  <a:lnTo>
                    <a:pt x="0" y="402"/>
                  </a:lnTo>
                  <a:lnTo>
                    <a:pt x="0" y="310"/>
                  </a:lnTo>
                  <a:lnTo>
                    <a:pt x="10" y="310"/>
                  </a:lnTo>
                  <a:lnTo>
                    <a:pt x="18" y="315"/>
                  </a:lnTo>
                  <a:lnTo>
                    <a:pt x="28" y="320"/>
                  </a:lnTo>
                  <a:lnTo>
                    <a:pt x="39" y="326"/>
                  </a:lnTo>
                  <a:lnTo>
                    <a:pt x="54" y="332"/>
                  </a:lnTo>
                  <a:lnTo>
                    <a:pt x="68" y="338"/>
                  </a:lnTo>
                  <a:lnTo>
                    <a:pt x="84" y="342"/>
                  </a:lnTo>
                  <a:lnTo>
                    <a:pt x="100" y="344"/>
                  </a:lnTo>
                  <a:lnTo>
                    <a:pt x="117" y="345"/>
                  </a:lnTo>
                  <a:lnTo>
                    <a:pt x="134" y="344"/>
                  </a:lnTo>
                  <a:lnTo>
                    <a:pt x="153" y="342"/>
                  </a:lnTo>
                  <a:lnTo>
                    <a:pt x="162" y="339"/>
                  </a:lnTo>
                  <a:lnTo>
                    <a:pt x="170" y="336"/>
                  </a:lnTo>
                  <a:lnTo>
                    <a:pt x="177" y="332"/>
                  </a:lnTo>
                  <a:lnTo>
                    <a:pt x="183" y="327"/>
                  </a:lnTo>
                  <a:lnTo>
                    <a:pt x="190" y="317"/>
                  </a:lnTo>
                  <a:lnTo>
                    <a:pt x="197" y="308"/>
                  </a:lnTo>
                  <a:lnTo>
                    <a:pt x="199" y="303"/>
                  </a:lnTo>
                  <a:lnTo>
                    <a:pt x="200" y="295"/>
                  </a:lnTo>
                  <a:lnTo>
                    <a:pt x="201" y="288"/>
                  </a:lnTo>
                  <a:lnTo>
                    <a:pt x="201" y="281"/>
                  </a:lnTo>
                  <a:lnTo>
                    <a:pt x="201" y="273"/>
                  </a:lnTo>
                  <a:lnTo>
                    <a:pt x="200" y="266"/>
                  </a:lnTo>
                  <a:lnTo>
                    <a:pt x="198" y="260"/>
                  </a:lnTo>
                  <a:lnTo>
                    <a:pt x="195" y="255"/>
                  </a:lnTo>
                  <a:lnTo>
                    <a:pt x="192" y="250"/>
                  </a:lnTo>
                  <a:lnTo>
                    <a:pt x="188" y="245"/>
                  </a:lnTo>
                  <a:lnTo>
                    <a:pt x="184" y="242"/>
                  </a:lnTo>
                  <a:lnTo>
                    <a:pt x="179" y="238"/>
                  </a:lnTo>
                  <a:lnTo>
                    <a:pt x="172" y="233"/>
                  </a:lnTo>
                  <a:lnTo>
                    <a:pt x="164" y="231"/>
                  </a:lnTo>
                  <a:lnTo>
                    <a:pt x="155" y="227"/>
                  </a:lnTo>
                  <a:lnTo>
                    <a:pt x="145" y="226"/>
                  </a:lnTo>
                  <a:lnTo>
                    <a:pt x="126" y="223"/>
                  </a:lnTo>
                  <a:lnTo>
                    <a:pt x="110" y="223"/>
                  </a:lnTo>
                  <a:lnTo>
                    <a:pt x="99" y="223"/>
                  </a:lnTo>
                  <a:lnTo>
                    <a:pt x="87" y="225"/>
                  </a:lnTo>
                  <a:lnTo>
                    <a:pt x="76" y="226"/>
                  </a:lnTo>
                  <a:lnTo>
                    <a:pt x="65" y="227"/>
                  </a:lnTo>
                  <a:lnTo>
                    <a:pt x="55" y="228"/>
                  </a:lnTo>
                  <a:lnTo>
                    <a:pt x="45" y="231"/>
                  </a:lnTo>
                  <a:lnTo>
                    <a:pt x="35" y="233"/>
                  </a:lnTo>
                  <a:lnTo>
                    <a:pt x="27" y="234"/>
                  </a:lnTo>
                  <a:lnTo>
                    <a:pt x="18" y="234"/>
                  </a:lnTo>
                  <a:lnTo>
                    <a:pt x="18" y="0"/>
                  </a:lnTo>
                  <a:lnTo>
                    <a:pt x="295" y="0"/>
                  </a:lnTo>
                  <a:lnTo>
                    <a:pt x="295" y="78"/>
                  </a:lnTo>
                  <a:lnTo>
                    <a:pt x="117" y="78"/>
                  </a:lnTo>
                  <a:lnTo>
                    <a:pt x="117" y="149"/>
                  </a:lnTo>
                  <a:lnTo>
                    <a:pt x="127" y="148"/>
                  </a:lnTo>
                  <a:lnTo>
                    <a:pt x="138" y="148"/>
                  </a:lnTo>
                  <a:lnTo>
                    <a:pt x="148" y="146"/>
                  </a:lnTo>
                  <a:lnTo>
                    <a:pt x="156" y="146"/>
                  </a:lnTo>
                  <a:lnTo>
                    <a:pt x="171" y="148"/>
                  </a:lnTo>
                  <a:lnTo>
                    <a:pt x="184" y="149"/>
                  </a:lnTo>
                  <a:lnTo>
                    <a:pt x="198" y="150"/>
                  </a:lnTo>
                  <a:lnTo>
                    <a:pt x="211" y="152"/>
                  </a:lnTo>
                  <a:lnTo>
                    <a:pt x="223" y="156"/>
                  </a:lnTo>
                  <a:lnTo>
                    <a:pt x="236" y="161"/>
                  </a:lnTo>
                  <a:lnTo>
                    <a:pt x="247" y="166"/>
                  </a:lnTo>
                  <a:lnTo>
                    <a:pt x="256" y="172"/>
                  </a:lnTo>
                  <a:lnTo>
                    <a:pt x="267" y="181"/>
                  </a:lnTo>
                  <a:lnTo>
                    <a:pt x="278" y="189"/>
                  </a:lnTo>
                  <a:lnTo>
                    <a:pt x="287" y="201"/>
                  </a:lnTo>
                  <a:lnTo>
                    <a:pt x="294" y="214"/>
                  </a:lnTo>
                  <a:lnTo>
                    <a:pt x="299" y="227"/>
                  </a:lnTo>
                  <a:lnTo>
                    <a:pt x="304" y="242"/>
                  </a:lnTo>
                  <a:lnTo>
                    <a:pt x="306" y="259"/>
                  </a:lnTo>
                  <a:lnTo>
                    <a:pt x="306" y="277"/>
                  </a:lnTo>
                  <a:close/>
                </a:path>
              </a:pathLst>
            </a:custGeom>
            <a:solidFill>
              <a:srgbClr val="ff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6692400" y="2635560"/>
              <a:ext cx="72000" cy="106920"/>
            </a:xfrm>
            <a:custGeom>
              <a:avLst/>
              <a:gdLst/>
              <a:ahLst/>
              <a:rect l="l" t="t" r="r" b="b"/>
              <a:pathLst>
                <a:path w="323" h="436">
                  <a:moveTo>
                    <a:pt x="323" y="218"/>
                  </a:moveTo>
                  <a:lnTo>
                    <a:pt x="323" y="245"/>
                  </a:lnTo>
                  <a:lnTo>
                    <a:pt x="320" y="269"/>
                  </a:lnTo>
                  <a:lnTo>
                    <a:pt x="318" y="292"/>
                  </a:lnTo>
                  <a:lnTo>
                    <a:pt x="314" y="313"/>
                  </a:lnTo>
                  <a:lnTo>
                    <a:pt x="309" y="332"/>
                  </a:lnTo>
                  <a:lnTo>
                    <a:pt x="303" y="351"/>
                  </a:lnTo>
                  <a:lnTo>
                    <a:pt x="295" y="367"/>
                  </a:lnTo>
                  <a:lnTo>
                    <a:pt x="286" y="381"/>
                  </a:lnTo>
                  <a:lnTo>
                    <a:pt x="276" y="394"/>
                  </a:lnTo>
                  <a:lnTo>
                    <a:pt x="264" y="405"/>
                  </a:lnTo>
                  <a:lnTo>
                    <a:pt x="251" y="414"/>
                  </a:lnTo>
                  <a:lnTo>
                    <a:pt x="236" y="422"/>
                  </a:lnTo>
                  <a:lnTo>
                    <a:pt x="220" y="428"/>
                  </a:lnTo>
                  <a:lnTo>
                    <a:pt x="203" y="433"/>
                  </a:lnTo>
                  <a:lnTo>
                    <a:pt x="182" y="435"/>
                  </a:lnTo>
                  <a:lnTo>
                    <a:pt x="162" y="436"/>
                  </a:lnTo>
                  <a:lnTo>
                    <a:pt x="141" y="435"/>
                  </a:lnTo>
                  <a:lnTo>
                    <a:pt x="121" y="433"/>
                  </a:lnTo>
                  <a:lnTo>
                    <a:pt x="103" y="428"/>
                  </a:lnTo>
                  <a:lnTo>
                    <a:pt x="87" y="422"/>
                  </a:lnTo>
                  <a:lnTo>
                    <a:pt x="72" y="414"/>
                  </a:lnTo>
                  <a:lnTo>
                    <a:pt x="59" y="405"/>
                  </a:lnTo>
                  <a:lnTo>
                    <a:pt x="47" y="394"/>
                  </a:lnTo>
                  <a:lnTo>
                    <a:pt x="37" y="380"/>
                  </a:lnTo>
                  <a:lnTo>
                    <a:pt x="28" y="365"/>
                  </a:lnTo>
                  <a:lnTo>
                    <a:pt x="20" y="350"/>
                  </a:lnTo>
                  <a:lnTo>
                    <a:pt x="14" y="331"/>
                  </a:lnTo>
                  <a:lnTo>
                    <a:pt x="9" y="313"/>
                  </a:lnTo>
                  <a:lnTo>
                    <a:pt x="5" y="291"/>
                  </a:lnTo>
                  <a:lnTo>
                    <a:pt x="3" y="269"/>
                  </a:lnTo>
                  <a:lnTo>
                    <a:pt x="0" y="245"/>
                  </a:lnTo>
                  <a:lnTo>
                    <a:pt x="0" y="218"/>
                  </a:lnTo>
                  <a:lnTo>
                    <a:pt x="0" y="191"/>
                  </a:lnTo>
                  <a:lnTo>
                    <a:pt x="3" y="166"/>
                  </a:lnTo>
                  <a:lnTo>
                    <a:pt x="5" y="143"/>
                  </a:lnTo>
                  <a:lnTo>
                    <a:pt x="9" y="122"/>
                  </a:lnTo>
                  <a:lnTo>
                    <a:pt x="14" y="104"/>
                  </a:lnTo>
                  <a:lnTo>
                    <a:pt x="20" y="86"/>
                  </a:lnTo>
                  <a:lnTo>
                    <a:pt x="28" y="70"/>
                  </a:lnTo>
                  <a:lnTo>
                    <a:pt x="37" y="55"/>
                  </a:lnTo>
                  <a:lnTo>
                    <a:pt x="48" y="42"/>
                  </a:lnTo>
                  <a:lnTo>
                    <a:pt x="60" y="31"/>
                  </a:lnTo>
                  <a:lnTo>
                    <a:pt x="74" y="21"/>
                  </a:lnTo>
                  <a:lnTo>
                    <a:pt x="88" y="14"/>
                  </a:lnTo>
                  <a:lnTo>
                    <a:pt x="104" y="8"/>
                  </a:lnTo>
                  <a:lnTo>
                    <a:pt x="121" y="4"/>
                  </a:lnTo>
                  <a:lnTo>
                    <a:pt x="141" y="1"/>
                  </a:lnTo>
                  <a:lnTo>
                    <a:pt x="162" y="0"/>
                  </a:lnTo>
                  <a:lnTo>
                    <a:pt x="184" y="1"/>
                  </a:lnTo>
                  <a:lnTo>
                    <a:pt x="203" y="4"/>
                  </a:lnTo>
                  <a:lnTo>
                    <a:pt x="221" y="8"/>
                  </a:lnTo>
                  <a:lnTo>
                    <a:pt x="237" y="14"/>
                  </a:lnTo>
                  <a:lnTo>
                    <a:pt x="252" y="22"/>
                  </a:lnTo>
                  <a:lnTo>
                    <a:pt x="264" y="32"/>
                  </a:lnTo>
                  <a:lnTo>
                    <a:pt x="276" y="43"/>
                  </a:lnTo>
                  <a:lnTo>
                    <a:pt x="286" y="56"/>
                  </a:lnTo>
                  <a:lnTo>
                    <a:pt x="296" y="71"/>
                  </a:lnTo>
                  <a:lnTo>
                    <a:pt x="303" y="87"/>
                  </a:lnTo>
                  <a:lnTo>
                    <a:pt x="309" y="105"/>
                  </a:lnTo>
                  <a:lnTo>
                    <a:pt x="314" y="125"/>
                  </a:lnTo>
                  <a:lnTo>
                    <a:pt x="318" y="146"/>
                  </a:lnTo>
                  <a:lnTo>
                    <a:pt x="320" y="168"/>
                  </a:lnTo>
                  <a:lnTo>
                    <a:pt x="323" y="192"/>
                  </a:lnTo>
                  <a:lnTo>
                    <a:pt x="323" y="218"/>
                  </a:lnTo>
                  <a:close/>
                  <a:moveTo>
                    <a:pt x="218" y="218"/>
                  </a:moveTo>
                  <a:lnTo>
                    <a:pt x="217" y="182"/>
                  </a:lnTo>
                  <a:lnTo>
                    <a:pt x="214" y="152"/>
                  </a:lnTo>
                  <a:lnTo>
                    <a:pt x="213" y="138"/>
                  </a:lnTo>
                  <a:lnTo>
                    <a:pt x="210" y="127"/>
                  </a:lnTo>
                  <a:lnTo>
                    <a:pt x="208" y="117"/>
                  </a:lnTo>
                  <a:lnTo>
                    <a:pt x="204" y="109"/>
                  </a:lnTo>
                  <a:lnTo>
                    <a:pt x="201" y="102"/>
                  </a:lnTo>
                  <a:lnTo>
                    <a:pt x="197" y="95"/>
                  </a:lnTo>
                  <a:lnTo>
                    <a:pt x="192" y="89"/>
                  </a:lnTo>
                  <a:lnTo>
                    <a:pt x="187" y="86"/>
                  </a:lnTo>
                  <a:lnTo>
                    <a:pt x="182" y="82"/>
                  </a:lnTo>
                  <a:lnTo>
                    <a:pt x="176" y="80"/>
                  </a:lnTo>
                  <a:lnTo>
                    <a:pt x="169" y="78"/>
                  </a:lnTo>
                  <a:lnTo>
                    <a:pt x="162" y="77"/>
                  </a:lnTo>
                  <a:lnTo>
                    <a:pt x="154" y="78"/>
                  </a:lnTo>
                  <a:lnTo>
                    <a:pt x="148" y="80"/>
                  </a:lnTo>
                  <a:lnTo>
                    <a:pt x="141" y="82"/>
                  </a:lnTo>
                  <a:lnTo>
                    <a:pt x="136" y="86"/>
                  </a:lnTo>
                  <a:lnTo>
                    <a:pt x="131" y="89"/>
                  </a:lnTo>
                  <a:lnTo>
                    <a:pt x="126" y="95"/>
                  </a:lnTo>
                  <a:lnTo>
                    <a:pt x="122" y="102"/>
                  </a:lnTo>
                  <a:lnTo>
                    <a:pt x="119" y="109"/>
                  </a:lnTo>
                  <a:lnTo>
                    <a:pt x="115" y="117"/>
                  </a:lnTo>
                  <a:lnTo>
                    <a:pt x="113" y="127"/>
                  </a:lnTo>
                  <a:lnTo>
                    <a:pt x="110" y="139"/>
                  </a:lnTo>
                  <a:lnTo>
                    <a:pt x="109" y="152"/>
                  </a:lnTo>
                  <a:lnTo>
                    <a:pt x="107" y="182"/>
                  </a:lnTo>
                  <a:lnTo>
                    <a:pt x="105" y="219"/>
                  </a:lnTo>
                  <a:lnTo>
                    <a:pt x="107" y="254"/>
                  </a:lnTo>
                  <a:lnTo>
                    <a:pt x="109" y="284"/>
                  </a:lnTo>
                  <a:lnTo>
                    <a:pt x="110" y="297"/>
                  </a:lnTo>
                  <a:lnTo>
                    <a:pt x="113" y="308"/>
                  </a:lnTo>
                  <a:lnTo>
                    <a:pt x="115" y="318"/>
                  </a:lnTo>
                  <a:lnTo>
                    <a:pt x="119" y="326"/>
                  </a:lnTo>
                  <a:lnTo>
                    <a:pt x="122" y="334"/>
                  </a:lnTo>
                  <a:lnTo>
                    <a:pt x="126" y="341"/>
                  </a:lnTo>
                  <a:lnTo>
                    <a:pt x="131" y="346"/>
                  </a:lnTo>
                  <a:lnTo>
                    <a:pt x="136" y="351"/>
                  </a:lnTo>
                  <a:lnTo>
                    <a:pt x="141" y="354"/>
                  </a:lnTo>
                  <a:lnTo>
                    <a:pt x="148" y="357"/>
                  </a:lnTo>
                  <a:lnTo>
                    <a:pt x="154" y="358"/>
                  </a:lnTo>
                  <a:lnTo>
                    <a:pt x="162" y="358"/>
                  </a:lnTo>
                  <a:lnTo>
                    <a:pt x="169" y="358"/>
                  </a:lnTo>
                  <a:lnTo>
                    <a:pt x="175" y="357"/>
                  </a:lnTo>
                  <a:lnTo>
                    <a:pt x="181" y="354"/>
                  </a:lnTo>
                  <a:lnTo>
                    <a:pt x="187" y="351"/>
                  </a:lnTo>
                  <a:lnTo>
                    <a:pt x="192" y="346"/>
                  </a:lnTo>
                  <a:lnTo>
                    <a:pt x="197" y="341"/>
                  </a:lnTo>
                  <a:lnTo>
                    <a:pt x="201" y="334"/>
                  </a:lnTo>
                  <a:lnTo>
                    <a:pt x="204" y="326"/>
                  </a:lnTo>
                  <a:lnTo>
                    <a:pt x="208" y="318"/>
                  </a:lnTo>
                  <a:lnTo>
                    <a:pt x="210" y="308"/>
                  </a:lnTo>
                  <a:lnTo>
                    <a:pt x="213" y="297"/>
                  </a:lnTo>
                  <a:lnTo>
                    <a:pt x="214" y="284"/>
                  </a:lnTo>
                  <a:lnTo>
                    <a:pt x="217" y="253"/>
                  </a:lnTo>
                  <a:lnTo>
                    <a:pt x="218" y="218"/>
                  </a:lnTo>
                  <a:close/>
                </a:path>
              </a:pathLst>
            </a:custGeom>
            <a:solidFill>
              <a:srgbClr val="ff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6775920" y="2635560"/>
              <a:ext cx="139320" cy="106920"/>
            </a:xfrm>
            <a:custGeom>
              <a:avLst/>
              <a:gdLst/>
              <a:ahLst/>
              <a:rect l="l" t="t" r="r" b="b"/>
              <a:pathLst>
                <a:path w="629" h="436">
                  <a:moveTo>
                    <a:pt x="243" y="136"/>
                  </a:moveTo>
                  <a:lnTo>
                    <a:pt x="243" y="153"/>
                  </a:lnTo>
                  <a:lnTo>
                    <a:pt x="242" y="169"/>
                  </a:lnTo>
                  <a:lnTo>
                    <a:pt x="240" y="183"/>
                  </a:lnTo>
                  <a:lnTo>
                    <a:pt x="236" y="197"/>
                  </a:lnTo>
                  <a:lnTo>
                    <a:pt x="231" y="209"/>
                  </a:lnTo>
                  <a:lnTo>
                    <a:pt x="226" y="220"/>
                  </a:lnTo>
                  <a:lnTo>
                    <a:pt x="220" y="231"/>
                  </a:lnTo>
                  <a:lnTo>
                    <a:pt x="213" y="240"/>
                  </a:lnTo>
                  <a:lnTo>
                    <a:pt x="204" y="247"/>
                  </a:lnTo>
                  <a:lnTo>
                    <a:pt x="196" y="254"/>
                  </a:lnTo>
                  <a:lnTo>
                    <a:pt x="186" y="260"/>
                  </a:lnTo>
                  <a:lnTo>
                    <a:pt x="175" y="265"/>
                  </a:lnTo>
                  <a:lnTo>
                    <a:pt x="163" y="269"/>
                  </a:lnTo>
                  <a:lnTo>
                    <a:pt x="151" y="271"/>
                  </a:lnTo>
                  <a:lnTo>
                    <a:pt x="137" y="273"/>
                  </a:lnTo>
                  <a:lnTo>
                    <a:pt x="123" y="274"/>
                  </a:lnTo>
                  <a:lnTo>
                    <a:pt x="108" y="273"/>
                  </a:lnTo>
                  <a:lnTo>
                    <a:pt x="94" y="271"/>
                  </a:lnTo>
                  <a:lnTo>
                    <a:pt x="81" y="269"/>
                  </a:lnTo>
                  <a:lnTo>
                    <a:pt x="69" y="265"/>
                  </a:lnTo>
                  <a:lnTo>
                    <a:pt x="58" y="260"/>
                  </a:lnTo>
                  <a:lnTo>
                    <a:pt x="48" y="254"/>
                  </a:lnTo>
                  <a:lnTo>
                    <a:pt x="39" y="248"/>
                  </a:lnTo>
                  <a:lnTo>
                    <a:pt x="31" y="240"/>
                  </a:lnTo>
                  <a:lnTo>
                    <a:pt x="24" y="231"/>
                  </a:lnTo>
                  <a:lnTo>
                    <a:pt x="17" y="220"/>
                  </a:lnTo>
                  <a:lnTo>
                    <a:pt x="13" y="209"/>
                  </a:lnTo>
                  <a:lnTo>
                    <a:pt x="8" y="197"/>
                  </a:lnTo>
                  <a:lnTo>
                    <a:pt x="4" y="183"/>
                  </a:lnTo>
                  <a:lnTo>
                    <a:pt x="2" y="169"/>
                  </a:lnTo>
                  <a:lnTo>
                    <a:pt x="0" y="154"/>
                  </a:lnTo>
                  <a:lnTo>
                    <a:pt x="0" y="137"/>
                  </a:lnTo>
                  <a:lnTo>
                    <a:pt x="0" y="120"/>
                  </a:lnTo>
                  <a:lnTo>
                    <a:pt x="2" y="105"/>
                  </a:lnTo>
                  <a:lnTo>
                    <a:pt x="4" y="91"/>
                  </a:lnTo>
                  <a:lnTo>
                    <a:pt x="8" y="77"/>
                  </a:lnTo>
                  <a:lnTo>
                    <a:pt x="13" y="65"/>
                  </a:lnTo>
                  <a:lnTo>
                    <a:pt x="17" y="53"/>
                  </a:lnTo>
                  <a:lnTo>
                    <a:pt x="24" y="43"/>
                  </a:lnTo>
                  <a:lnTo>
                    <a:pt x="32" y="34"/>
                  </a:lnTo>
                  <a:lnTo>
                    <a:pt x="39" y="26"/>
                  </a:lnTo>
                  <a:lnTo>
                    <a:pt x="49" y="20"/>
                  </a:lnTo>
                  <a:lnTo>
                    <a:pt x="59" y="14"/>
                  </a:lnTo>
                  <a:lnTo>
                    <a:pt x="70" y="9"/>
                  </a:lnTo>
                  <a:lnTo>
                    <a:pt x="82" y="5"/>
                  </a:lnTo>
                  <a:lnTo>
                    <a:pt x="94" y="3"/>
                  </a:lnTo>
                  <a:lnTo>
                    <a:pt x="108" y="1"/>
                  </a:lnTo>
                  <a:lnTo>
                    <a:pt x="123" y="0"/>
                  </a:lnTo>
                  <a:lnTo>
                    <a:pt x="137" y="1"/>
                  </a:lnTo>
                  <a:lnTo>
                    <a:pt x="151" y="3"/>
                  </a:lnTo>
                  <a:lnTo>
                    <a:pt x="164" y="5"/>
                  </a:lnTo>
                  <a:lnTo>
                    <a:pt x="176" y="9"/>
                  </a:lnTo>
                  <a:lnTo>
                    <a:pt x="187" y="14"/>
                  </a:lnTo>
                  <a:lnTo>
                    <a:pt x="197" y="20"/>
                  </a:lnTo>
                  <a:lnTo>
                    <a:pt x="206" y="26"/>
                  </a:lnTo>
                  <a:lnTo>
                    <a:pt x="214" y="34"/>
                  </a:lnTo>
                  <a:lnTo>
                    <a:pt x="220" y="43"/>
                  </a:lnTo>
                  <a:lnTo>
                    <a:pt x="226" y="53"/>
                  </a:lnTo>
                  <a:lnTo>
                    <a:pt x="232" y="65"/>
                  </a:lnTo>
                  <a:lnTo>
                    <a:pt x="236" y="76"/>
                  </a:lnTo>
                  <a:lnTo>
                    <a:pt x="240" y="89"/>
                  </a:lnTo>
                  <a:lnTo>
                    <a:pt x="242" y="104"/>
                  </a:lnTo>
                  <a:lnTo>
                    <a:pt x="243" y="120"/>
                  </a:lnTo>
                  <a:lnTo>
                    <a:pt x="243" y="136"/>
                  </a:lnTo>
                  <a:close/>
                  <a:moveTo>
                    <a:pt x="462" y="9"/>
                  </a:moveTo>
                  <a:lnTo>
                    <a:pt x="242" y="428"/>
                  </a:lnTo>
                  <a:lnTo>
                    <a:pt x="168" y="428"/>
                  </a:lnTo>
                  <a:lnTo>
                    <a:pt x="388" y="9"/>
                  </a:lnTo>
                  <a:lnTo>
                    <a:pt x="462" y="9"/>
                  </a:lnTo>
                  <a:close/>
                  <a:moveTo>
                    <a:pt x="629" y="298"/>
                  </a:moveTo>
                  <a:lnTo>
                    <a:pt x="629" y="315"/>
                  </a:lnTo>
                  <a:lnTo>
                    <a:pt x="628" y="331"/>
                  </a:lnTo>
                  <a:lnTo>
                    <a:pt x="626" y="346"/>
                  </a:lnTo>
                  <a:lnTo>
                    <a:pt x="622" y="359"/>
                  </a:lnTo>
                  <a:lnTo>
                    <a:pt x="617" y="372"/>
                  </a:lnTo>
                  <a:lnTo>
                    <a:pt x="612" y="383"/>
                  </a:lnTo>
                  <a:lnTo>
                    <a:pt x="606" y="394"/>
                  </a:lnTo>
                  <a:lnTo>
                    <a:pt x="599" y="402"/>
                  </a:lnTo>
                  <a:lnTo>
                    <a:pt x="590" y="411"/>
                  </a:lnTo>
                  <a:lnTo>
                    <a:pt x="582" y="417"/>
                  </a:lnTo>
                  <a:lnTo>
                    <a:pt x="572" y="423"/>
                  </a:lnTo>
                  <a:lnTo>
                    <a:pt x="561" y="428"/>
                  </a:lnTo>
                  <a:lnTo>
                    <a:pt x="549" y="431"/>
                  </a:lnTo>
                  <a:lnTo>
                    <a:pt x="537" y="434"/>
                  </a:lnTo>
                  <a:lnTo>
                    <a:pt x="523" y="435"/>
                  </a:lnTo>
                  <a:lnTo>
                    <a:pt x="509" y="436"/>
                  </a:lnTo>
                  <a:lnTo>
                    <a:pt x="494" y="435"/>
                  </a:lnTo>
                  <a:lnTo>
                    <a:pt x="480" y="434"/>
                  </a:lnTo>
                  <a:lnTo>
                    <a:pt x="467" y="431"/>
                  </a:lnTo>
                  <a:lnTo>
                    <a:pt x="455" y="428"/>
                  </a:lnTo>
                  <a:lnTo>
                    <a:pt x="444" y="423"/>
                  </a:lnTo>
                  <a:lnTo>
                    <a:pt x="434" y="417"/>
                  </a:lnTo>
                  <a:lnTo>
                    <a:pt x="425" y="411"/>
                  </a:lnTo>
                  <a:lnTo>
                    <a:pt x="417" y="402"/>
                  </a:lnTo>
                  <a:lnTo>
                    <a:pt x="410" y="394"/>
                  </a:lnTo>
                  <a:lnTo>
                    <a:pt x="403" y="384"/>
                  </a:lnTo>
                  <a:lnTo>
                    <a:pt x="399" y="372"/>
                  </a:lnTo>
                  <a:lnTo>
                    <a:pt x="394" y="359"/>
                  </a:lnTo>
                  <a:lnTo>
                    <a:pt x="390" y="346"/>
                  </a:lnTo>
                  <a:lnTo>
                    <a:pt x="388" y="332"/>
                  </a:lnTo>
                  <a:lnTo>
                    <a:pt x="386" y="317"/>
                  </a:lnTo>
                  <a:lnTo>
                    <a:pt x="386" y="299"/>
                  </a:lnTo>
                  <a:lnTo>
                    <a:pt x="386" y="282"/>
                  </a:lnTo>
                  <a:lnTo>
                    <a:pt x="388" y="268"/>
                  </a:lnTo>
                  <a:lnTo>
                    <a:pt x="390" y="253"/>
                  </a:lnTo>
                  <a:lnTo>
                    <a:pt x="394" y="240"/>
                  </a:lnTo>
                  <a:lnTo>
                    <a:pt x="399" y="227"/>
                  </a:lnTo>
                  <a:lnTo>
                    <a:pt x="403" y="216"/>
                  </a:lnTo>
                  <a:lnTo>
                    <a:pt x="410" y="205"/>
                  </a:lnTo>
                  <a:lnTo>
                    <a:pt x="417" y="197"/>
                  </a:lnTo>
                  <a:lnTo>
                    <a:pt x="425" y="188"/>
                  </a:lnTo>
                  <a:lnTo>
                    <a:pt x="435" y="182"/>
                  </a:lnTo>
                  <a:lnTo>
                    <a:pt x="445" y="176"/>
                  </a:lnTo>
                  <a:lnTo>
                    <a:pt x="456" y="171"/>
                  </a:lnTo>
                  <a:lnTo>
                    <a:pt x="468" y="168"/>
                  </a:lnTo>
                  <a:lnTo>
                    <a:pt x="480" y="165"/>
                  </a:lnTo>
                  <a:lnTo>
                    <a:pt x="494" y="164"/>
                  </a:lnTo>
                  <a:lnTo>
                    <a:pt x="509" y="163"/>
                  </a:lnTo>
                  <a:lnTo>
                    <a:pt x="523" y="164"/>
                  </a:lnTo>
                  <a:lnTo>
                    <a:pt x="537" y="165"/>
                  </a:lnTo>
                  <a:lnTo>
                    <a:pt x="550" y="168"/>
                  </a:lnTo>
                  <a:lnTo>
                    <a:pt x="562" y="171"/>
                  </a:lnTo>
                  <a:lnTo>
                    <a:pt x="572" y="176"/>
                  </a:lnTo>
                  <a:lnTo>
                    <a:pt x="583" y="182"/>
                  </a:lnTo>
                  <a:lnTo>
                    <a:pt x="592" y="188"/>
                  </a:lnTo>
                  <a:lnTo>
                    <a:pt x="600" y="197"/>
                  </a:lnTo>
                  <a:lnTo>
                    <a:pt x="606" y="205"/>
                  </a:lnTo>
                  <a:lnTo>
                    <a:pt x="612" y="215"/>
                  </a:lnTo>
                  <a:lnTo>
                    <a:pt x="618" y="227"/>
                  </a:lnTo>
                  <a:lnTo>
                    <a:pt x="622" y="240"/>
                  </a:lnTo>
                  <a:lnTo>
                    <a:pt x="626" y="252"/>
                  </a:lnTo>
                  <a:lnTo>
                    <a:pt x="628" y="267"/>
                  </a:lnTo>
                  <a:lnTo>
                    <a:pt x="629" y="282"/>
                  </a:lnTo>
                  <a:lnTo>
                    <a:pt x="629" y="298"/>
                  </a:lnTo>
                  <a:close/>
                  <a:moveTo>
                    <a:pt x="164" y="137"/>
                  </a:moveTo>
                  <a:lnTo>
                    <a:pt x="163" y="120"/>
                  </a:lnTo>
                  <a:lnTo>
                    <a:pt x="162" y="104"/>
                  </a:lnTo>
                  <a:lnTo>
                    <a:pt x="160" y="91"/>
                  </a:lnTo>
                  <a:lnTo>
                    <a:pt x="157" y="80"/>
                  </a:lnTo>
                  <a:lnTo>
                    <a:pt x="153" y="75"/>
                  </a:lnTo>
                  <a:lnTo>
                    <a:pt x="151" y="71"/>
                  </a:lnTo>
                  <a:lnTo>
                    <a:pt x="147" y="67"/>
                  </a:lnTo>
                  <a:lnTo>
                    <a:pt x="143" y="65"/>
                  </a:lnTo>
                  <a:lnTo>
                    <a:pt x="140" y="63"/>
                  </a:lnTo>
                  <a:lnTo>
                    <a:pt x="135" y="61"/>
                  </a:lnTo>
                  <a:lnTo>
                    <a:pt x="129" y="60"/>
                  </a:lnTo>
                  <a:lnTo>
                    <a:pt x="123" y="60"/>
                  </a:lnTo>
                  <a:lnTo>
                    <a:pt x="116" y="60"/>
                  </a:lnTo>
                  <a:lnTo>
                    <a:pt x="110" y="61"/>
                  </a:lnTo>
                  <a:lnTo>
                    <a:pt x="105" y="63"/>
                  </a:lnTo>
                  <a:lnTo>
                    <a:pt x="102" y="65"/>
                  </a:lnTo>
                  <a:lnTo>
                    <a:pt x="98" y="67"/>
                  </a:lnTo>
                  <a:lnTo>
                    <a:pt x="94" y="71"/>
                  </a:lnTo>
                  <a:lnTo>
                    <a:pt x="92" y="76"/>
                  </a:lnTo>
                  <a:lnTo>
                    <a:pt x="90" y="80"/>
                  </a:lnTo>
                  <a:lnTo>
                    <a:pt x="86" y="91"/>
                  </a:lnTo>
                  <a:lnTo>
                    <a:pt x="83" y="105"/>
                  </a:lnTo>
                  <a:lnTo>
                    <a:pt x="82" y="120"/>
                  </a:lnTo>
                  <a:lnTo>
                    <a:pt x="82" y="137"/>
                  </a:lnTo>
                  <a:lnTo>
                    <a:pt x="82" y="155"/>
                  </a:lnTo>
                  <a:lnTo>
                    <a:pt x="82" y="170"/>
                  </a:lnTo>
                  <a:lnTo>
                    <a:pt x="85" y="182"/>
                  </a:lnTo>
                  <a:lnTo>
                    <a:pt x="90" y="193"/>
                  </a:lnTo>
                  <a:lnTo>
                    <a:pt x="91" y="198"/>
                  </a:lnTo>
                  <a:lnTo>
                    <a:pt x="94" y="202"/>
                  </a:lnTo>
                  <a:lnTo>
                    <a:pt x="98" y="205"/>
                  </a:lnTo>
                  <a:lnTo>
                    <a:pt x="102" y="209"/>
                  </a:lnTo>
                  <a:lnTo>
                    <a:pt x="105" y="212"/>
                  </a:lnTo>
                  <a:lnTo>
                    <a:pt x="110" y="213"/>
                  </a:lnTo>
                  <a:lnTo>
                    <a:pt x="116" y="214"/>
                  </a:lnTo>
                  <a:lnTo>
                    <a:pt x="123" y="214"/>
                  </a:lnTo>
                  <a:lnTo>
                    <a:pt x="129" y="214"/>
                  </a:lnTo>
                  <a:lnTo>
                    <a:pt x="135" y="213"/>
                  </a:lnTo>
                  <a:lnTo>
                    <a:pt x="140" y="212"/>
                  </a:lnTo>
                  <a:lnTo>
                    <a:pt x="143" y="209"/>
                  </a:lnTo>
                  <a:lnTo>
                    <a:pt x="147" y="205"/>
                  </a:lnTo>
                  <a:lnTo>
                    <a:pt x="151" y="203"/>
                  </a:lnTo>
                  <a:lnTo>
                    <a:pt x="153" y="198"/>
                  </a:lnTo>
                  <a:lnTo>
                    <a:pt x="157" y="193"/>
                  </a:lnTo>
                  <a:lnTo>
                    <a:pt x="159" y="183"/>
                  </a:lnTo>
                  <a:lnTo>
                    <a:pt x="162" y="170"/>
                  </a:lnTo>
                  <a:lnTo>
                    <a:pt x="163" y="155"/>
                  </a:lnTo>
                  <a:lnTo>
                    <a:pt x="164" y="137"/>
                  </a:lnTo>
                  <a:close/>
                  <a:moveTo>
                    <a:pt x="550" y="299"/>
                  </a:moveTo>
                  <a:lnTo>
                    <a:pt x="549" y="282"/>
                  </a:lnTo>
                  <a:lnTo>
                    <a:pt x="548" y="267"/>
                  </a:lnTo>
                  <a:lnTo>
                    <a:pt x="546" y="253"/>
                  </a:lnTo>
                  <a:lnTo>
                    <a:pt x="541" y="242"/>
                  </a:lnTo>
                  <a:lnTo>
                    <a:pt x="539" y="238"/>
                  </a:lnTo>
                  <a:lnTo>
                    <a:pt x="537" y="234"/>
                  </a:lnTo>
                  <a:lnTo>
                    <a:pt x="533" y="230"/>
                  </a:lnTo>
                  <a:lnTo>
                    <a:pt x="529" y="227"/>
                  </a:lnTo>
                  <a:lnTo>
                    <a:pt x="526" y="225"/>
                  </a:lnTo>
                  <a:lnTo>
                    <a:pt x="521" y="224"/>
                  </a:lnTo>
                  <a:lnTo>
                    <a:pt x="515" y="223"/>
                  </a:lnTo>
                  <a:lnTo>
                    <a:pt x="509" y="223"/>
                  </a:lnTo>
                  <a:lnTo>
                    <a:pt x="502" y="223"/>
                  </a:lnTo>
                  <a:lnTo>
                    <a:pt x="496" y="224"/>
                  </a:lnTo>
                  <a:lnTo>
                    <a:pt x="491" y="225"/>
                  </a:lnTo>
                  <a:lnTo>
                    <a:pt x="488" y="227"/>
                  </a:lnTo>
                  <a:lnTo>
                    <a:pt x="484" y="230"/>
                  </a:lnTo>
                  <a:lnTo>
                    <a:pt x="480" y="234"/>
                  </a:lnTo>
                  <a:lnTo>
                    <a:pt x="478" y="238"/>
                  </a:lnTo>
                  <a:lnTo>
                    <a:pt x="476" y="243"/>
                  </a:lnTo>
                  <a:lnTo>
                    <a:pt x="472" y="253"/>
                  </a:lnTo>
                  <a:lnTo>
                    <a:pt x="469" y="268"/>
                  </a:lnTo>
                  <a:lnTo>
                    <a:pt x="468" y="284"/>
                  </a:lnTo>
                  <a:lnTo>
                    <a:pt x="468" y="299"/>
                  </a:lnTo>
                  <a:lnTo>
                    <a:pt x="468" y="318"/>
                  </a:lnTo>
                  <a:lnTo>
                    <a:pt x="468" y="332"/>
                  </a:lnTo>
                  <a:lnTo>
                    <a:pt x="471" y="345"/>
                  </a:lnTo>
                  <a:lnTo>
                    <a:pt x="474" y="356"/>
                  </a:lnTo>
                  <a:lnTo>
                    <a:pt x="477" y="361"/>
                  </a:lnTo>
                  <a:lnTo>
                    <a:pt x="480" y="364"/>
                  </a:lnTo>
                  <a:lnTo>
                    <a:pt x="484" y="368"/>
                  </a:lnTo>
                  <a:lnTo>
                    <a:pt x="488" y="372"/>
                  </a:lnTo>
                  <a:lnTo>
                    <a:pt x="491" y="374"/>
                  </a:lnTo>
                  <a:lnTo>
                    <a:pt x="496" y="375"/>
                  </a:lnTo>
                  <a:lnTo>
                    <a:pt x="502" y="376"/>
                  </a:lnTo>
                  <a:lnTo>
                    <a:pt x="509" y="376"/>
                  </a:lnTo>
                  <a:lnTo>
                    <a:pt x="515" y="376"/>
                  </a:lnTo>
                  <a:lnTo>
                    <a:pt x="521" y="375"/>
                  </a:lnTo>
                  <a:lnTo>
                    <a:pt x="526" y="374"/>
                  </a:lnTo>
                  <a:lnTo>
                    <a:pt x="529" y="372"/>
                  </a:lnTo>
                  <a:lnTo>
                    <a:pt x="533" y="368"/>
                  </a:lnTo>
                  <a:lnTo>
                    <a:pt x="537" y="365"/>
                  </a:lnTo>
                  <a:lnTo>
                    <a:pt x="539" y="361"/>
                  </a:lnTo>
                  <a:lnTo>
                    <a:pt x="541" y="356"/>
                  </a:lnTo>
                  <a:lnTo>
                    <a:pt x="545" y="346"/>
                  </a:lnTo>
                  <a:lnTo>
                    <a:pt x="548" y="332"/>
                  </a:lnTo>
                  <a:lnTo>
                    <a:pt x="549" y="318"/>
                  </a:lnTo>
                  <a:lnTo>
                    <a:pt x="550" y="299"/>
                  </a:lnTo>
                  <a:close/>
                </a:path>
              </a:pathLst>
            </a:custGeom>
            <a:solidFill>
              <a:srgbClr val="ff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7127280" y="2183040"/>
              <a:ext cx="75960" cy="106920"/>
            </a:xfrm>
            <a:custGeom>
              <a:avLst/>
              <a:gdLst/>
              <a:ahLst/>
              <a:rect l="l" t="t" r="r" b="b"/>
              <a:pathLst>
                <a:path w="347" h="435">
                  <a:moveTo>
                    <a:pt x="205" y="435"/>
                  </a:moveTo>
                  <a:lnTo>
                    <a:pt x="182" y="435"/>
                  </a:lnTo>
                  <a:lnTo>
                    <a:pt x="160" y="431"/>
                  </a:lnTo>
                  <a:lnTo>
                    <a:pt x="139" y="427"/>
                  </a:lnTo>
                  <a:lnTo>
                    <a:pt x="121" y="421"/>
                  </a:lnTo>
                  <a:lnTo>
                    <a:pt x="103" y="413"/>
                  </a:lnTo>
                  <a:lnTo>
                    <a:pt x="86" y="403"/>
                  </a:lnTo>
                  <a:lnTo>
                    <a:pt x="70" y="392"/>
                  </a:lnTo>
                  <a:lnTo>
                    <a:pt x="55" y="379"/>
                  </a:lnTo>
                  <a:lnTo>
                    <a:pt x="43" y="363"/>
                  </a:lnTo>
                  <a:lnTo>
                    <a:pt x="31" y="347"/>
                  </a:lnTo>
                  <a:lnTo>
                    <a:pt x="22" y="328"/>
                  </a:lnTo>
                  <a:lnTo>
                    <a:pt x="14" y="310"/>
                  </a:lnTo>
                  <a:lnTo>
                    <a:pt x="7" y="289"/>
                  </a:lnTo>
                  <a:lnTo>
                    <a:pt x="4" y="266"/>
                  </a:lnTo>
                  <a:lnTo>
                    <a:pt x="1" y="243"/>
                  </a:lnTo>
                  <a:lnTo>
                    <a:pt x="0" y="219"/>
                  </a:lnTo>
                  <a:lnTo>
                    <a:pt x="1" y="194"/>
                  </a:lnTo>
                  <a:lnTo>
                    <a:pt x="4" y="171"/>
                  </a:lnTo>
                  <a:lnTo>
                    <a:pt x="7" y="149"/>
                  </a:lnTo>
                  <a:lnTo>
                    <a:pt x="14" y="128"/>
                  </a:lnTo>
                  <a:lnTo>
                    <a:pt x="22" y="110"/>
                  </a:lnTo>
                  <a:lnTo>
                    <a:pt x="32" y="91"/>
                  </a:lnTo>
                  <a:lnTo>
                    <a:pt x="43" y="74"/>
                  </a:lnTo>
                  <a:lnTo>
                    <a:pt x="55" y="60"/>
                  </a:lnTo>
                  <a:lnTo>
                    <a:pt x="70" y="45"/>
                  </a:lnTo>
                  <a:lnTo>
                    <a:pt x="86" y="33"/>
                  </a:lnTo>
                  <a:lnTo>
                    <a:pt x="103" y="23"/>
                  </a:lnTo>
                  <a:lnTo>
                    <a:pt x="121" y="15"/>
                  </a:lnTo>
                  <a:lnTo>
                    <a:pt x="141" y="8"/>
                  </a:lnTo>
                  <a:lnTo>
                    <a:pt x="160" y="4"/>
                  </a:lnTo>
                  <a:lnTo>
                    <a:pt x="182" y="1"/>
                  </a:lnTo>
                  <a:lnTo>
                    <a:pt x="205" y="0"/>
                  </a:lnTo>
                  <a:lnTo>
                    <a:pt x="218" y="0"/>
                  </a:lnTo>
                  <a:lnTo>
                    <a:pt x="230" y="1"/>
                  </a:lnTo>
                  <a:lnTo>
                    <a:pt x="240" y="1"/>
                  </a:lnTo>
                  <a:lnTo>
                    <a:pt x="251" y="2"/>
                  </a:lnTo>
                  <a:lnTo>
                    <a:pt x="260" y="5"/>
                  </a:lnTo>
                  <a:lnTo>
                    <a:pt x="270" y="6"/>
                  </a:lnTo>
                  <a:lnTo>
                    <a:pt x="280" y="8"/>
                  </a:lnTo>
                  <a:lnTo>
                    <a:pt x="288" y="11"/>
                  </a:lnTo>
                  <a:lnTo>
                    <a:pt x="304" y="16"/>
                  </a:lnTo>
                  <a:lnTo>
                    <a:pt x="320" y="22"/>
                  </a:lnTo>
                  <a:lnTo>
                    <a:pt x="335" y="29"/>
                  </a:lnTo>
                  <a:lnTo>
                    <a:pt x="347" y="35"/>
                  </a:lnTo>
                  <a:lnTo>
                    <a:pt x="347" y="134"/>
                  </a:lnTo>
                  <a:lnTo>
                    <a:pt x="336" y="134"/>
                  </a:lnTo>
                  <a:lnTo>
                    <a:pt x="328" y="127"/>
                  </a:lnTo>
                  <a:lnTo>
                    <a:pt x="318" y="118"/>
                  </a:lnTo>
                  <a:lnTo>
                    <a:pt x="306" y="110"/>
                  </a:lnTo>
                  <a:lnTo>
                    <a:pt x="291" y="100"/>
                  </a:lnTo>
                  <a:lnTo>
                    <a:pt x="276" y="91"/>
                  </a:lnTo>
                  <a:lnTo>
                    <a:pt x="259" y="85"/>
                  </a:lnTo>
                  <a:lnTo>
                    <a:pt x="251" y="82"/>
                  </a:lnTo>
                  <a:lnTo>
                    <a:pt x="241" y="80"/>
                  </a:lnTo>
                  <a:lnTo>
                    <a:pt x="232" y="79"/>
                  </a:lnTo>
                  <a:lnTo>
                    <a:pt x="222" y="78"/>
                  </a:lnTo>
                  <a:lnTo>
                    <a:pt x="211" y="79"/>
                  </a:lnTo>
                  <a:lnTo>
                    <a:pt x="200" y="80"/>
                  </a:lnTo>
                  <a:lnTo>
                    <a:pt x="191" y="83"/>
                  </a:lnTo>
                  <a:lnTo>
                    <a:pt x="181" y="85"/>
                  </a:lnTo>
                  <a:lnTo>
                    <a:pt x="171" y="90"/>
                  </a:lnTo>
                  <a:lnTo>
                    <a:pt x="161" y="95"/>
                  </a:lnTo>
                  <a:lnTo>
                    <a:pt x="153" y="102"/>
                  </a:lnTo>
                  <a:lnTo>
                    <a:pt x="144" y="111"/>
                  </a:lnTo>
                  <a:lnTo>
                    <a:pt x="137" y="120"/>
                  </a:lnTo>
                  <a:lnTo>
                    <a:pt x="130" y="129"/>
                  </a:lnTo>
                  <a:lnTo>
                    <a:pt x="124" y="140"/>
                  </a:lnTo>
                  <a:lnTo>
                    <a:pt x="119" y="154"/>
                  </a:lnTo>
                  <a:lnTo>
                    <a:pt x="114" y="168"/>
                  </a:lnTo>
                  <a:lnTo>
                    <a:pt x="111" y="183"/>
                  </a:lnTo>
                  <a:lnTo>
                    <a:pt x="109" y="200"/>
                  </a:lnTo>
                  <a:lnTo>
                    <a:pt x="109" y="219"/>
                  </a:lnTo>
                  <a:lnTo>
                    <a:pt x="109" y="237"/>
                  </a:lnTo>
                  <a:lnTo>
                    <a:pt x="111" y="254"/>
                  </a:lnTo>
                  <a:lnTo>
                    <a:pt x="115" y="270"/>
                  </a:lnTo>
                  <a:lnTo>
                    <a:pt x="119" y="284"/>
                  </a:lnTo>
                  <a:lnTo>
                    <a:pt x="125" y="297"/>
                  </a:lnTo>
                  <a:lnTo>
                    <a:pt x="131" y="308"/>
                  </a:lnTo>
                  <a:lnTo>
                    <a:pt x="138" y="317"/>
                  </a:lnTo>
                  <a:lnTo>
                    <a:pt x="147" y="327"/>
                  </a:lnTo>
                  <a:lnTo>
                    <a:pt x="155" y="335"/>
                  </a:lnTo>
                  <a:lnTo>
                    <a:pt x="164" y="341"/>
                  </a:lnTo>
                  <a:lnTo>
                    <a:pt x="172" y="346"/>
                  </a:lnTo>
                  <a:lnTo>
                    <a:pt x="182" y="349"/>
                  </a:lnTo>
                  <a:lnTo>
                    <a:pt x="193" y="353"/>
                  </a:lnTo>
                  <a:lnTo>
                    <a:pt x="203" y="355"/>
                  </a:lnTo>
                  <a:lnTo>
                    <a:pt x="213" y="357"/>
                  </a:lnTo>
                  <a:lnTo>
                    <a:pt x="222" y="357"/>
                  </a:lnTo>
                  <a:lnTo>
                    <a:pt x="233" y="357"/>
                  </a:lnTo>
                  <a:lnTo>
                    <a:pt x="243" y="355"/>
                  </a:lnTo>
                  <a:lnTo>
                    <a:pt x="253" y="353"/>
                  </a:lnTo>
                  <a:lnTo>
                    <a:pt x="263" y="349"/>
                  </a:lnTo>
                  <a:lnTo>
                    <a:pt x="280" y="342"/>
                  </a:lnTo>
                  <a:lnTo>
                    <a:pt x="295" y="335"/>
                  </a:lnTo>
                  <a:lnTo>
                    <a:pt x="308" y="326"/>
                  </a:lnTo>
                  <a:lnTo>
                    <a:pt x="319" y="316"/>
                  </a:lnTo>
                  <a:lnTo>
                    <a:pt x="329" y="308"/>
                  </a:lnTo>
                  <a:lnTo>
                    <a:pt x="337" y="300"/>
                  </a:lnTo>
                  <a:lnTo>
                    <a:pt x="347" y="300"/>
                  </a:lnTo>
                  <a:lnTo>
                    <a:pt x="347" y="399"/>
                  </a:lnTo>
                  <a:lnTo>
                    <a:pt x="335" y="405"/>
                  </a:lnTo>
                  <a:lnTo>
                    <a:pt x="320" y="412"/>
                  </a:lnTo>
                  <a:lnTo>
                    <a:pt x="306" y="418"/>
                  </a:lnTo>
                  <a:lnTo>
                    <a:pt x="290" y="422"/>
                  </a:lnTo>
                  <a:lnTo>
                    <a:pt x="280" y="426"/>
                  </a:lnTo>
                  <a:lnTo>
                    <a:pt x="270" y="429"/>
                  </a:lnTo>
                  <a:lnTo>
                    <a:pt x="262" y="430"/>
                  </a:lnTo>
                  <a:lnTo>
                    <a:pt x="252" y="432"/>
                  </a:lnTo>
                  <a:lnTo>
                    <a:pt x="243" y="433"/>
                  </a:lnTo>
                  <a:lnTo>
                    <a:pt x="232" y="435"/>
                  </a:lnTo>
                  <a:lnTo>
                    <a:pt x="219" y="435"/>
                  </a:lnTo>
                  <a:lnTo>
                    <a:pt x="205" y="435"/>
                  </a:lnTo>
                  <a:close/>
                </a:path>
              </a:pathLst>
            </a:custGeom>
            <a:solidFill>
              <a:srgbClr val="ff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7211520" y="2209320"/>
              <a:ext cx="72000" cy="81360"/>
            </a:xfrm>
            <a:custGeom>
              <a:avLst/>
              <a:gdLst/>
              <a:ahLst/>
              <a:rect l="l" t="t" r="r" b="b"/>
              <a:pathLst>
                <a:path w="326" h="336">
                  <a:moveTo>
                    <a:pt x="326" y="168"/>
                  </a:moveTo>
                  <a:lnTo>
                    <a:pt x="326" y="187"/>
                  </a:lnTo>
                  <a:lnTo>
                    <a:pt x="324" y="205"/>
                  </a:lnTo>
                  <a:lnTo>
                    <a:pt x="320" y="223"/>
                  </a:lnTo>
                  <a:lnTo>
                    <a:pt x="316" y="237"/>
                  </a:lnTo>
                  <a:lnTo>
                    <a:pt x="310" y="253"/>
                  </a:lnTo>
                  <a:lnTo>
                    <a:pt x="303" y="267"/>
                  </a:lnTo>
                  <a:lnTo>
                    <a:pt x="294" y="279"/>
                  </a:lnTo>
                  <a:lnTo>
                    <a:pt x="285" y="291"/>
                  </a:lnTo>
                  <a:lnTo>
                    <a:pt x="272" y="302"/>
                  </a:lnTo>
                  <a:lnTo>
                    <a:pt x="260" y="311"/>
                  </a:lnTo>
                  <a:lnTo>
                    <a:pt x="247" y="318"/>
                  </a:lnTo>
                  <a:lnTo>
                    <a:pt x="232" y="325"/>
                  </a:lnTo>
                  <a:lnTo>
                    <a:pt x="218" y="330"/>
                  </a:lnTo>
                  <a:lnTo>
                    <a:pt x="200" y="332"/>
                  </a:lnTo>
                  <a:lnTo>
                    <a:pt x="182" y="335"/>
                  </a:lnTo>
                  <a:lnTo>
                    <a:pt x="164" y="336"/>
                  </a:lnTo>
                  <a:lnTo>
                    <a:pt x="144" y="335"/>
                  </a:lnTo>
                  <a:lnTo>
                    <a:pt x="127" y="332"/>
                  </a:lnTo>
                  <a:lnTo>
                    <a:pt x="110" y="330"/>
                  </a:lnTo>
                  <a:lnTo>
                    <a:pt x="95" y="325"/>
                  </a:lnTo>
                  <a:lnTo>
                    <a:pt x="81" y="318"/>
                  </a:lnTo>
                  <a:lnTo>
                    <a:pt x="67" y="311"/>
                  </a:lnTo>
                  <a:lnTo>
                    <a:pt x="55" y="302"/>
                  </a:lnTo>
                  <a:lnTo>
                    <a:pt x="43" y="291"/>
                  </a:lnTo>
                  <a:lnTo>
                    <a:pt x="33" y="279"/>
                  </a:lnTo>
                  <a:lnTo>
                    <a:pt x="24" y="267"/>
                  </a:lnTo>
                  <a:lnTo>
                    <a:pt x="17" y="253"/>
                  </a:lnTo>
                  <a:lnTo>
                    <a:pt x="11" y="237"/>
                  </a:lnTo>
                  <a:lnTo>
                    <a:pt x="6" y="223"/>
                  </a:lnTo>
                  <a:lnTo>
                    <a:pt x="3" y="205"/>
                  </a:lnTo>
                  <a:lnTo>
                    <a:pt x="1" y="187"/>
                  </a:lnTo>
                  <a:lnTo>
                    <a:pt x="0" y="168"/>
                  </a:lnTo>
                  <a:lnTo>
                    <a:pt x="1" y="149"/>
                  </a:lnTo>
                  <a:lnTo>
                    <a:pt x="3" y="131"/>
                  </a:lnTo>
                  <a:lnTo>
                    <a:pt x="6" y="114"/>
                  </a:lnTo>
                  <a:lnTo>
                    <a:pt x="11" y="98"/>
                  </a:lnTo>
                  <a:lnTo>
                    <a:pt x="17" y="83"/>
                  </a:lnTo>
                  <a:lnTo>
                    <a:pt x="24" y="69"/>
                  </a:lnTo>
                  <a:lnTo>
                    <a:pt x="33" y="56"/>
                  </a:lnTo>
                  <a:lnTo>
                    <a:pt x="43" y="44"/>
                  </a:lnTo>
                  <a:lnTo>
                    <a:pt x="55" y="34"/>
                  </a:lnTo>
                  <a:lnTo>
                    <a:pt x="67" y="25"/>
                  </a:lnTo>
                  <a:lnTo>
                    <a:pt x="81" y="17"/>
                  </a:lnTo>
                  <a:lnTo>
                    <a:pt x="95" y="11"/>
                  </a:lnTo>
                  <a:lnTo>
                    <a:pt x="110" y="6"/>
                  </a:lnTo>
                  <a:lnTo>
                    <a:pt x="127" y="3"/>
                  </a:lnTo>
                  <a:lnTo>
                    <a:pt x="144" y="1"/>
                  </a:lnTo>
                  <a:lnTo>
                    <a:pt x="164" y="0"/>
                  </a:lnTo>
                  <a:lnTo>
                    <a:pt x="182" y="1"/>
                  </a:lnTo>
                  <a:lnTo>
                    <a:pt x="200" y="3"/>
                  </a:lnTo>
                  <a:lnTo>
                    <a:pt x="218" y="6"/>
                  </a:lnTo>
                  <a:lnTo>
                    <a:pt x="232" y="11"/>
                  </a:lnTo>
                  <a:lnTo>
                    <a:pt x="247" y="17"/>
                  </a:lnTo>
                  <a:lnTo>
                    <a:pt x="260" y="26"/>
                  </a:lnTo>
                  <a:lnTo>
                    <a:pt x="272" y="34"/>
                  </a:lnTo>
                  <a:lnTo>
                    <a:pt x="283" y="45"/>
                  </a:lnTo>
                  <a:lnTo>
                    <a:pt x="294" y="56"/>
                  </a:lnTo>
                  <a:lnTo>
                    <a:pt x="303" y="70"/>
                  </a:lnTo>
                  <a:lnTo>
                    <a:pt x="310" y="83"/>
                  </a:lnTo>
                  <a:lnTo>
                    <a:pt x="316" y="98"/>
                  </a:lnTo>
                  <a:lnTo>
                    <a:pt x="320" y="114"/>
                  </a:lnTo>
                  <a:lnTo>
                    <a:pt x="324" y="131"/>
                  </a:lnTo>
                  <a:lnTo>
                    <a:pt x="326" y="149"/>
                  </a:lnTo>
                  <a:lnTo>
                    <a:pt x="326" y="168"/>
                  </a:lnTo>
                  <a:close/>
                  <a:moveTo>
                    <a:pt x="226" y="169"/>
                  </a:moveTo>
                  <a:lnTo>
                    <a:pt x="225" y="155"/>
                  </a:lnTo>
                  <a:lnTo>
                    <a:pt x="225" y="143"/>
                  </a:lnTo>
                  <a:lnTo>
                    <a:pt x="224" y="132"/>
                  </a:lnTo>
                  <a:lnTo>
                    <a:pt x="221" y="122"/>
                  </a:lnTo>
                  <a:lnTo>
                    <a:pt x="219" y="113"/>
                  </a:lnTo>
                  <a:lnTo>
                    <a:pt x="215" y="105"/>
                  </a:lnTo>
                  <a:lnTo>
                    <a:pt x="213" y="98"/>
                  </a:lnTo>
                  <a:lnTo>
                    <a:pt x="208" y="92"/>
                  </a:lnTo>
                  <a:lnTo>
                    <a:pt x="204" y="87"/>
                  </a:lnTo>
                  <a:lnTo>
                    <a:pt x="199" y="82"/>
                  </a:lnTo>
                  <a:lnTo>
                    <a:pt x="194" y="78"/>
                  </a:lnTo>
                  <a:lnTo>
                    <a:pt x="188" y="75"/>
                  </a:lnTo>
                  <a:lnTo>
                    <a:pt x="183" y="74"/>
                  </a:lnTo>
                  <a:lnTo>
                    <a:pt x="177" y="72"/>
                  </a:lnTo>
                  <a:lnTo>
                    <a:pt x="170" y="71"/>
                  </a:lnTo>
                  <a:lnTo>
                    <a:pt x="164" y="71"/>
                  </a:lnTo>
                  <a:lnTo>
                    <a:pt x="152" y="72"/>
                  </a:lnTo>
                  <a:lnTo>
                    <a:pt x="139" y="75"/>
                  </a:lnTo>
                  <a:lnTo>
                    <a:pt x="134" y="77"/>
                  </a:lnTo>
                  <a:lnTo>
                    <a:pt x="130" y="81"/>
                  </a:lnTo>
                  <a:lnTo>
                    <a:pt x="125" y="85"/>
                  </a:lnTo>
                  <a:lnTo>
                    <a:pt x="120" y="91"/>
                  </a:lnTo>
                  <a:lnTo>
                    <a:pt x="116" y="97"/>
                  </a:lnTo>
                  <a:lnTo>
                    <a:pt x="112" y="103"/>
                  </a:lnTo>
                  <a:lnTo>
                    <a:pt x="109" y="111"/>
                  </a:lnTo>
                  <a:lnTo>
                    <a:pt x="106" y="121"/>
                  </a:lnTo>
                  <a:lnTo>
                    <a:pt x="104" y="131"/>
                  </a:lnTo>
                  <a:lnTo>
                    <a:pt x="103" y="142"/>
                  </a:lnTo>
                  <a:lnTo>
                    <a:pt x="101" y="155"/>
                  </a:lnTo>
                  <a:lnTo>
                    <a:pt x="101" y="169"/>
                  </a:lnTo>
                  <a:lnTo>
                    <a:pt x="101" y="182"/>
                  </a:lnTo>
                  <a:lnTo>
                    <a:pt x="103" y="194"/>
                  </a:lnTo>
                  <a:lnTo>
                    <a:pt x="104" y="205"/>
                  </a:lnTo>
                  <a:lnTo>
                    <a:pt x="106" y="215"/>
                  </a:lnTo>
                  <a:lnTo>
                    <a:pt x="109" y="224"/>
                  </a:lnTo>
                  <a:lnTo>
                    <a:pt x="111" y="231"/>
                  </a:lnTo>
                  <a:lnTo>
                    <a:pt x="115" y="238"/>
                  </a:lnTo>
                  <a:lnTo>
                    <a:pt x="119" y="245"/>
                  </a:lnTo>
                  <a:lnTo>
                    <a:pt x="122" y="249"/>
                  </a:lnTo>
                  <a:lnTo>
                    <a:pt x="127" y="253"/>
                  </a:lnTo>
                  <a:lnTo>
                    <a:pt x="132" y="257"/>
                  </a:lnTo>
                  <a:lnTo>
                    <a:pt x="138" y="260"/>
                  </a:lnTo>
                  <a:lnTo>
                    <a:pt x="144" y="263"/>
                  </a:lnTo>
                  <a:lnTo>
                    <a:pt x="150" y="264"/>
                  </a:lnTo>
                  <a:lnTo>
                    <a:pt x="158" y="265"/>
                  </a:lnTo>
                  <a:lnTo>
                    <a:pt x="165" y="265"/>
                  </a:lnTo>
                  <a:lnTo>
                    <a:pt x="176" y="264"/>
                  </a:lnTo>
                  <a:lnTo>
                    <a:pt x="188" y="260"/>
                  </a:lnTo>
                  <a:lnTo>
                    <a:pt x="194" y="257"/>
                  </a:lnTo>
                  <a:lnTo>
                    <a:pt x="199" y="254"/>
                  </a:lnTo>
                  <a:lnTo>
                    <a:pt x="204" y="249"/>
                  </a:lnTo>
                  <a:lnTo>
                    <a:pt x="208" y="245"/>
                  </a:lnTo>
                  <a:lnTo>
                    <a:pt x="213" y="238"/>
                  </a:lnTo>
                  <a:lnTo>
                    <a:pt x="215" y="231"/>
                  </a:lnTo>
                  <a:lnTo>
                    <a:pt x="219" y="224"/>
                  </a:lnTo>
                  <a:lnTo>
                    <a:pt x="221" y="215"/>
                  </a:lnTo>
                  <a:lnTo>
                    <a:pt x="224" y="207"/>
                  </a:lnTo>
                  <a:lnTo>
                    <a:pt x="225" y="196"/>
                  </a:lnTo>
                  <a:lnTo>
                    <a:pt x="225" y="183"/>
                  </a:lnTo>
                  <a:lnTo>
                    <a:pt x="226" y="169"/>
                  </a:lnTo>
                  <a:close/>
                </a:path>
              </a:pathLst>
            </a:custGeom>
            <a:solidFill>
              <a:srgbClr val="ff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560" bIns="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7294320" y="2209320"/>
              <a:ext cx="106920" cy="79560"/>
            </a:xfrm>
            <a:custGeom>
              <a:avLst/>
              <a:gdLst/>
              <a:ahLst/>
              <a:rect l="l" t="t" r="r" b="b"/>
              <a:pathLst>
                <a:path w="476" h="325">
                  <a:moveTo>
                    <a:pt x="377" y="325"/>
                  </a:moveTo>
                  <a:lnTo>
                    <a:pt x="377" y="167"/>
                  </a:lnTo>
                  <a:lnTo>
                    <a:pt x="377" y="156"/>
                  </a:lnTo>
                  <a:lnTo>
                    <a:pt x="377" y="146"/>
                  </a:lnTo>
                  <a:lnTo>
                    <a:pt x="377" y="136"/>
                  </a:lnTo>
                  <a:lnTo>
                    <a:pt x="377" y="127"/>
                  </a:lnTo>
                  <a:lnTo>
                    <a:pt x="375" y="113"/>
                  </a:lnTo>
                  <a:lnTo>
                    <a:pt x="371" y="102"/>
                  </a:lnTo>
                  <a:lnTo>
                    <a:pt x="369" y="97"/>
                  </a:lnTo>
                  <a:lnTo>
                    <a:pt x="366" y="93"/>
                  </a:lnTo>
                  <a:lnTo>
                    <a:pt x="363" y="90"/>
                  </a:lnTo>
                  <a:lnTo>
                    <a:pt x="359" y="87"/>
                  </a:lnTo>
                  <a:lnTo>
                    <a:pt x="354" y="85"/>
                  </a:lnTo>
                  <a:lnTo>
                    <a:pt x="348" y="84"/>
                  </a:lnTo>
                  <a:lnTo>
                    <a:pt x="342" y="82"/>
                  </a:lnTo>
                  <a:lnTo>
                    <a:pt x="333" y="82"/>
                  </a:lnTo>
                  <a:lnTo>
                    <a:pt x="322" y="84"/>
                  </a:lnTo>
                  <a:lnTo>
                    <a:pt x="311" y="87"/>
                  </a:lnTo>
                  <a:lnTo>
                    <a:pt x="300" y="93"/>
                  </a:lnTo>
                  <a:lnTo>
                    <a:pt x="288" y="101"/>
                  </a:lnTo>
                  <a:lnTo>
                    <a:pt x="288" y="325"/>
                  </a:lnTo>
                  <a:lnTo>
                    <a:pt x="189" y="325"/>
                  </a:lnTo>
                  <a:lnTo>
                    <a:pt x="189" y="167"/>
                  </a:lnTo>
                  <a:lnTo>
                    <a:pt x="188" y="156"/>
                  </a:lnTo>
                  <a:lnTo>
                    <a:pt x="188" y="146"/>
                  </a:lnTo>
                  <a:lnTo>
                    <a:pt x="188" y="136"/>
                  </a:lnTo>
                  <a:lnTo>
                    <a:pt x="188" y="127"/>
                  </a:lnTo>
                  <a:lnTo>
                    <a:pt x="185" y="113"/>
                  </a:lnTo>
                  <a:lnTo>
                    <a:pt x="183" y="102"/>
                  </a:lnTo>
                  <a:lnTo>
                    <a:pt x="181" y="97"/>
                  </a:lnTo>
                  <a:lnTo>
                    <a:pt x="177" y="93"/>
                  </a:lnTo>
                  <a:lnTo>
                    <a:pt x="173" y="90"/>
                  </a:lnTo>
                  <a:lnTo>
                    <a:pt x="170" y="87"/>
                  </a:lnTo>
                  <a:lnTo>
                    <a:pt x="165" y="85"/>
                  </a:lnTo>
                  <a:lnTo>
                    <a:pt x="159" y="84"/>
                  </a:lnTo>
                  <a:lnTo>
                    <a:pt x="152" y="82"/>
                  </a:lnTo>
                  <a:lnTo>
                    <a:pt x="145" y="82"/>
                  </a:lnTo>
                  <a:lnTo>
                    <a:pt x="139" y="82"/>
                  </a:lnTo>
                  <a:lnTo>
                    <a:pt x="133" y="84"/>
                  </a:lnTo>
                  <a:lnTo>
                    <a:pt x="127" y="86"/>
                  </a:lnTo>
                  <a:lnTo>
                    <a:pt x="121" y="88"/>
                  </a:lnTo>
                  <a:lnTo>
                    <a:pt x="110" y="95"/>
                  </a:lnTo>
                  <a:lnTo>
                    <a:pt x="99" y="101"/>
                  </a:lnTo>
                  <a:lnTo>
                    <a:pt x="99" y="325"/>
                  </a:lnTo>
                  <a:lnTo>
                    <a:pt x="0" y="325"/>
                  </a:lnTo>
                  <a:lnTo>
                    <a:pt x="0" y="9"/>
                  </a:lnTo>
                  <a:lnTo>
                    <a:pt x="99" y="9"/>
                  </a:lnTo>
                  <a:lnTo>
                    <a:pt x="99" y="44"/>
                  </a:lnTo>
                  <a:lnTo>
                    <a:pt x="111" y="35"/>
                  </a:lnTo>
                  <a:lnTo>
                    <a:pt x="122" y="26"/>
                  </a:lnTo>
                  <a:lnTo>
                    <a:pt x="133" y="19"/>
                  </a:lnTo>
                  <a:lnTo>
                    <a:pt x="144" y="11"/>
                  </a:lnTo>
                  <a:lnTo>
                    <a:pt x="155" y="7"/>
                  </a:lnTo>
                  <a:lnTo>
                    <a:pt x="167" y="3"/>
                  </a:lnTo>
                  <a:lnTo>
                    <a:pt x="179" y="0"/>
                  </a:lnTo>
                  <a:lnTo>
                    <a:pt x="193" y="0"/>
                  </a:lnTo>
                  <a:lnTo>
                    <a:pt x="206" y="2"/>
                  </a:lnTo>
                  <a:lnTo>
                    <a:pt x="220" y="4"/>
                  </a:lnTo>
                  <a:lnTo>
                    <a:pt x="232" y="8"/>
                  </a:lnTo>
                  <a:lnTo>
                    <a:pt x="243" y="14"/>
                  </a:lnTo>
                  <a:lnTo>
                    <a:pt x="254" y="22"/>
                  </a:lnTo>
                  <a:lnTo>
                    <a:pt x="262" y="31"/>
                  </a:lnTo>
                  <a:lnTo>
                    <a:pt x="270" y="42"/>
                  </a:lnTo>
                  <a:lnTo>
                    <a:pt x="277" y="55"/>
                  </a:lnTo>
                  <a:lnTo>
                    <a:pt x="290" y="43"/>
                  </a:lnTo>
                  <a:lnTo>
                    <a:pt x="304" y="32"/>
                  </a:lnTo>
                  <a:lnTo>
                    <a:pt x="317" y="22"/>
                  </a:lnTo>
                  <a:lnTo>
                    <a:pt x="330" y="15"/>
                  </a:lnTo>
                  <a:lnTo>
                    <a:pt x="343" y="8"/>
                  </a:lnTo>
                  <a:lnTo>
                    <a:pt x="355" y="4"/>
                  </a:lnTo>
                  <a:lnTo>
                    <a:pt x="369" y="2"/>
                  </a:lnTo>
                  <a:lnTo>
                    <a:pt x="381" y="0"/>
                  </a:lnTo>
                  <a:lnTo>
                    <a:pt x="392" y="0"/>
                  </a:lnTo>
                  <a:lnTo>
                    <a:pt x="402" y="2"/>
                  </a:lnTo>
                  <a:lnTo>
                    <a:pt x="411" y="4"/>
                  </a:lnTo>
                  <a:lnTo>
                    <a:pt x="421" y="8"/>
                  </a:lnTo>
                  <a:lnTo>
                    <a:pt x="429" y="11"/>
                  </a:lnTo>
                  <a:lnTo>
                    <a:pt x="437" y="16"/>
                  </a:lnTo>
                  <a:lnTo>
                    <a:pt x="443" y="22"/>
                  </a:lnTo>
                  <a:lnTo>
                    <a:pt x="451" y="29"/>
                  </a:lnTo>
                  <a:lnTo>
                    <a:pt x="457" y="36"/>
                  </a:lnTo>
                  <a:lnTo>
                    <a:pt x="462" y="46"/>
                  </a:lnTo>
                  <a:lnTo>
                    <a:pt x="466" y="54"/>
                  </a:lnTo>
                  <a:lnTo>
                    <a:pt x="470" y="64"/>
                  </a:lnTo>
                  <a:lnTo>
                    <a:pt x="472" y="76"/>
                  </a:lnTo>
                  <a:lnTo>
                    <a:pt x="475" y="88"/>
                  </a:lnTo>
                  <a:lnTo>
                    <a:pt x="476" y="103"/>
                  </a:lnTo>
                  <a:lnTo>
                    <a:pt x="476" y="119"/>
                  </a:lnTo>
                  <a:lnTo>
                    <a:pt x="476" y="325"/>
                  </a:lnTo>
                  <a:lnTo>
                    <a:pt x="377" y="325"/>
                  </a:lnTo>
                  <a:close/>
                </a:path>
              </a:pathLst>
            </a:custGeom>
            <a:solidFill>
              <a:srgbClr val="ff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760" bIns="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7416720" y="2209320"/>
              <a:ext cx="68760" cy="106920"/>
            </a:xfrm>
            <a:custGeom>
              <a:avLst/>
              <a:gdLst/>
              <a:ahLst/>
              <a:rect l="l" t="t" r="r" b="b"/>
              <a:pathLst>
                <a:path w="310" h="440">
                  <a:moveTo>
                    <a:pt x="310" y="163"/>
                  </a:moveTo>
                  <a:lnTo>
                    <a:pt x="310" y="181"/>
                  </a:lnTo>
                  <a:lnTo>
                    <a:pt x="308" y="198"/>
                  </a:lnTo>
                  <a:lnTo>
                    <a:pt x="305" y="215"/>
                  </a:lnTo>
                  <a:lnTo>
                    <a:pt x="301" y="231"/>
                  </a:lnTo>
                  <a:lnTo>
                    <a:pt x="295" y="246"/>
                  </a:lnTo>
                  <a:lnTo>
                    <a:pt x="289" y="259"/>
                  </a:lnTo>
                  <a:lnTo>
                    <a:pt x="280" y="273"/>
                  </a:lnTo>
                  <a:lnTo>
                    <a:pt x="272" y="285"/>
                  </a:lnTo>
                  <a:lnTo>
                    <a:pt x="262" y="296"/>
                  </a:lnTo>
                  <a:lnTo>
                    <a:pt x="251" y="305"/>
                  </a:lnTo>
                  <a:lnTo>
                    <a:pt x="240" y="313"/>
                  </a:lnTo>
                  <a:lnTo>
                    <a:pt x="229" y="319"/>
                  </a:lnTo>
                  <a:lnTo>
                    <a:pt x="217" y="324"/>
                  </a:lnTo>
                  <a:lnTo>
                    <a:pt x="204" y="328"/>
                  </a:lnTo>
                  <a:lnTo>
                    <a:pt x="191" y="330"/>
                  </a:lnTo>
                  <a:lnTo>
                    <a:pt x="178" y="331"/>
                  </a:lnTo>
                  <a:lnTo>
                    <a:pt x="165" y="330"/>
                  </a:lnTo>
                  <a:lnTo>
                    <a:pt x="154" y="330"/>
                  </a:lnTo>
                  <a:lnTo>
                    <a:pt x="145" y="328"/>
                  </a:lnTo>
                  <a:lnTo>
                    <a:pt x="136" y="325"/>
                  </a:lnTo>
                  <a:lnTo>
                    <a:pt x="127" y="323"/>
                  </a:lnTo>
                  <a:lnTo>
                    <a:pt x="118" y="319"/>
                  </a:lnTo>
                  <a:lnTo>
                    <a:pt x="109" y="314"/>
                  </a:lnTo>
                  <a:lnTo>
                    <a:pt x="99" y="310"/>
                  </a:lnTo>
                  <a:lnTo>
                    <a:pt x="99" y="440"/>
                  </a:lnTo>
                  <a:lnTo>
                    <a:pt x="0" y="440"/>
                  </a:lnTo>
                  <a:lnTo>
                    <a:pt x="0" y="9"/>
                  </a:lnTo>
                  <a:lnTo>
                    <a:pt x="99" y="9"/>
                  </a:lnTo>
                  <a:lnTo>
                    <a:pt x="99" y="42"/>
                  </a:lnTo>
                  <a:lnTo>
                    <a:pt x="109" y="33"/>
                  </a:lnTo>
                  <a:lnTo>
                    <a:pt x="120" y="25"/>
                  </a:lnTo>
                  <a:lnTo>
                    <a:pt x="132" y="18"/>
                  </a:lnTo>
                  <a:lnTo>
                    <a:pt x="143" y="11"/>
                  </a:lnTo>
                  <a:lnTo>
                    <a:pt x="154" y="7"/>
                  </a:lnTo>
                  <a:lnTo>
                    <a:pt x="168" y="3"/>
                  </a:lnTo>
                  <a:lnTo>
                    <a:pt x="181" y="0"/>
                  </a:lnTo>
                  <a:lnTo>
                    <a:pt x="195" y="0"/>
                  </a:lnTo>
                  <a:lnTo>
                    <a:pt x="208" y="0"/>
                  </a:lnTo>
                  <a:lnTo>
                    <a:pt x="222" y="3"/>
                  </a:lnTo>
                  <a:lnTo>
                    <a:pt x="233" y="7"/>
                  </a:lnTo>
                  <a:lnTo>
                    <a:pt x="244" y="11"/>
                  </a:lnTo>
                  <a:lnTo>
                    <a:pt x="255" y="18"/>
                  </a:lnTo>
                  <a:lnTo>
                    <a:pt x="263" y="25"/>
                  </a:lnTo>
                  <a:lnTo>
                    <a:pt x="272" y="33"/>
                  </a:lnTo>
                  <a:lnTo>
                    <a:pt x="280" y="44"/>
                  </a:lnTo>
                  <a:lnTo>
                    <a:pt x="288" y="55"/>
                  </a:lnTo>
                  <a:lnTo>
                    <a:pt x="294" y="68"/>
                  </a:lnTo>
                  <a:lnTo>
                    <a:pt x="299" y="81"/>
                  </a:lnTo>
                  <a:lnTo>
                    <a:pt x="302" y="96"/>
                  </a:lnTo>
                  <a:lnTo>
                    <a:pt x="306" y="110"/>
                  </a:lnTo>
                  <a:lnTo>
                    <a:pt x="308" y="127"/>
                  </a:lnTo>
                  <a:lnTo>
                    <a:pt x="310" y="145"/>
                  </a:lnTo>
                  <a:lnTo>
                    <a:pt x="310" y="163"/>
                  </a:lnTo>
                  <a:close/>
                  <a:moveTo>
                    <a:pt x="209" y="164"/>
                  </a:moveTo>
                  <a:lnTo>
                    <a:pt x="208" y="143"/>
                  </a:lnTo>
                  <a:lnTo>
                    <a:pt x="206" y="125"/>
                  </a:lnTo>
                  <a:lnTo>
                    <a:pt x="204" y="117"/>
                  </a:lnTo>
                  <a:lnTo>
                    <a:pt x="202" y="109"/>
                  </a:lnTo>
                  <a:lnTo>
                    <a:pt x="198" y="103"/>
                  </a:lnTo>
                  <a:lnTo>
                    <a:pt x="195" y="98"/>
                  </a:lnTo>
                  <a:lnTo>
                    <a:pt x="191" y="93"/>
                  </a:lnTo>
                  <a:lnTo>
                    <a:pt x="187" y="88"/>
                  </a:lnTo>
                  <a:lnTo>
                    <a:pt x="182" y="85"/>
                  </a:lnTo>
                  <a:lnTo>
                    <a:pt x="178" y="82"/>
                  </a:lnTo>
                  <a:lnTo>
                    <a:pt x="171" y="80"/>
                  </a:lnTo>
                  <a:lnTo>
                    <a:pt x="165" y="79"/>
                  </a:lnTo>
                  <a:lnTo>
                    <a:pt x="158" y="77"/>
                  </a:lnTo>
                  <a:lnTo>
                    <a:pt x="151" y="77"/>
                  </a:lnTo>
                  <a:lnTo>
                    <a:pt x="137" y="77"/>
                  </a:lnTo>
                  <a:lnTo>
                    <a:pt x="125" y="81"/>
                  </a:lnTo>
                  <a:lnTo>
                    <a:pt x="112" y="86"/>
                  </a:lnTo>
                  <a:lnTo>
                    <a:pt x="99" y="93"/>
                  </a:lnTo>
                  <a:lnTo>
                    <a:pt x="99" y="252"/>
                  </a:lnTo>
                  <a:lnTo>
                    <a:pt x="107" y="256"/>
                  </a:lnTo>
                  <a:lnTo>
                    <a:pt x="117" y="257"/>
                  </a:lnTo>
                  <a:lnTo>
                    <a:pt x="126" y="258"/>
                  </a:lnTo>
                  <a:lnTo>
                    <a:pt x="138" y="258"/>
                  </a:lnTo>
                  <a:lnTo>
                    <a:pt x="147" y="258"/>
                  </a:lnTo>
                  <a:lnTo>
                    <a:pt x="156" y="257"/>
                  </a:lnTo>
                  <a:lnTo>
                    <a:pt x="163" y="256"/>
                  </a:lnTo>
                  <a:lnTo>
                    <a:pt x="170" y="253"/>
                  </a:lnTo>
                  <a:lnTo>
                    <a:pt x="176" y="250"/>
                  </a:lnTo>
                  <a:lnTo>
                    <a:pt x="182" y="246"/>
                  </a:lnTo>
                  <a:lnTo>
                    <a:pt x="187" y="241"/>
                  </a:lnTo>
                  <a:lnTo>
                    <a:pt x="192" y="235"/>
                  </a:lnTo>
                  <a:lnTo>
                    <a:pt x="196" y="229"/>
                  </a:lnTo>
                  <a:lnTo>
                    <a:pt x="200" y="222"/>
                  </a:lnTo>
                  <a:lnTo>
                    <a:pt x="202" y="214"/>
                  </a:lnTo>
                  <a:lnTo>
                    <a:pt x="204" y="206"/>
                  </a:lnTo>
                  <a:lnTo>
                    <a:pt x="207" y="197"/>
                  </a:lnTo>
                  <a:lnTo>
                    <a:pt x="208" y="186"/>
                  </a:lnTo>
                  <a:lnTo>
                    <a:pt x="209" y="176"/>
                  </a:lnTo>
                  <a:lnTo>
                    <a:pt x="209" y="164"/>
                  </a:lnTo>
                  <a:close/>
                </a:path>
              </a:pathLst>
            </a:custGeom>
            <a:solidFill>
              <a:srgbClr val="ff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7491960" y="2209320"/>
              <a:ext cx="70560" cy="81360"/>
            </a:xfrm>
            <a:custGeom>
              <a:avLst/>
              <a:gdLst/>
              <a:ahLst/>
              <a:rect l="l" t="t" r="r" b="b"/>
              <a:pathLst>
                <a:path w="314" h="335">
                  <a:moveTo>
                    <a:pt x="185" y="335"/>
                  </a:moveTo>
                  <a:lnTo>
                    <a:pt x="163" y="334"/>
                  </a:lnTo>
                  <a:lnTo>
                    <a:pt x="143" y="331"/>
                  </a:lnTo>
                  <a:lnTo>
                    <a:pt x="123" y="329"/>
                  </a:lnTo>
                  <a:lnTo>
                    <a:pt x="105" y="324"/>
                  </a:lnTo>
                  <a:lnTo>
                    <a:pt x="89" y="318"/>
                  </a:lnTo>
                  <a:lnTo>
                    <a:pt x="75" y="311"/>
                  </a:lnTo>
                  <a:lnTo>
                    <a:pt x="60" y="302"/>
                  </a:lnTo>
                  <a:lnTo>
                    <a:pt x="48" y="292"/>
                  </a:lnTo>
                  <a:lnTo>
                    <a:pt x="37" y="280"/>
                  </a:lnTo>
                  <a:lnTo>
                    <a:pt x="27" y="268"/>
                  </a:lnTo>
                  <a:lnTo>
                    <a:pt x="18" y="254"/>
                  </a:lnTo>
                  <a:lnTo>
                    <a:pt x="12" y="240"/>
                  </a:lnTo>
                  <a:lnTo>
                    <a:pt x="6" y="224"/>
                  </a:lnTo>
                  <a:lnTo>
                    <a:pt x="2" y="207"/>
                  </a:lnTo>
                  <a:lnTo>
                    <a:pt x="0" y="190"/>
                  </a:lnTo>
                  <a:lnTo>
                    <a:pt x="0" y="170"/>
                  </a:lnTo>
                  <a:lnTo>
                    <a:pt x="0" y="150"/>
                  </a:lnTo>
                  <a:lnTo>
                    <a:pt x="2" y="133"/>
                  </a:lnTo>
                  <a:lnTo>
                    <a:pt x="6" y="116"/>
                  </a:lnTo>
                  <a:lnTo>
                    <a:pt x="11" y="100"/>
                  </a:lnTo>
                  <a:lnTo>
                    <a:pt x="17" y="86"/>
                  </a:lnTo>
                  <a:lnTo>
                    <a:pt x="24" y="71"/>
                  </a:lnTo>
                  <a:lnTo>
                    <a:pt x="34" y="59"/>
                  </a:lnTo>
                  <a:lnTo>
                    <a:pt x="44" y="47"/>
                  </a:lnTo>
                  <a:lnTo>
                    <a:pt x="56" y="36"/>
                  </a:lnTo>
                  <a:lnTo>
                    <a:pt x="68" y="26"/>
                  </a:lnTo>
                  <a:lnTo>
                    <a:pt x="83" y="19"/>
                  </a:lnTo>
                  <a:lnTo>
                    <a:pt x="98" y="11"/>
                  </a:lnTo>
                  <a:lnTo>
                    <a:pt x="114" y="6"/>
                  </a:lnTo>
                  <a:lnTo>
                    <a:pt x="131" y="3"/>
                  </a:lnTo>
                  <a:lnTo>
                    <a:pt x="149" y="1"/>
                  </a:lnTo>
                  <a:lnTo>
                    <a:pt x="169" y="0"/>
                  </a:lnTo>
                  <a:lnTo>
                    <a:pt x="186" y="0"/>
                  </a:lnTo>
                  <a:lnTo>
                    <a:pt x="203" y="3"/>
                  </a:lnTo>
                  <a:lnTo>
                    <a:pt x="217" y="5"/>
                  </a:lnTo>
                  <a:lnTo>
                    <a:pt x="232" y="10"/>
                  </a:lnTo>
                  <a:lnTo>
                    <a:pt x="246" y="15"/>
                  </a:lnTo>
                  <a:lnTo>
                    <a:pt x="258" y="22"/>
                  </a:lnTo>
                  <a:lnTo>
                    <a:pt x="268" y="30"/>
                  </a:lnTo>
                  <a:lnTo>
                    <a:pt x="277" y="39"/>
                  </a:lnTo>
                  <a:lnTo>
                    <a:pt x="286" y="49"/>
                  </a:lnTo>
                  <a:lnTo>
                    <a:pt x="294" y="61"/>
                  </a:lnTo>
                  <a:lnTo>
                    <a:pt x="301" y="74"/>
                  </a:lnTo>
                  <a:lnTo>
                    <a:pt x="305" y="87"/>
                  </a:lnTo>
                  <a:lnTo>
                    <a:pt x="309" y="102"/>
                  </a:lnTo>
                  <a:lnTo>
                    <a:pt x="312" y="118"/>
                  </a:lnTo>
                  <a:lnTo>
                    <a:pt x="314" y="133"/>
                  </a:lnTo>
                  <a:lnTo>
                    <a:pt x="314" y="152"/>
                  </a:lnTo>
                  <a:lnTo>
                    <a:pt x="314" y="187"/>
                  </a:lnTo>
                  <a:lnTo>
                    <a:pt x="99" y="187"/>
                  </a:lnTo>
                  <a:lnTo>
                    <a:pt x="100" y="197"/>
                  </a:lnTo>
                  <a:lnTo>
                    <a:pt x="101" y="207"/>
                  </a:lnTo>
                  <a:lnTo>
                    <a:pt x="104" y="215"/>
                  </a:lnTo>
                  <a:lnTo>
                    <a:pt x="108" y="224"/>
                  </a:lnTo>
                  <a:lnTo>
                    <a:pt x="112" y="230"/>
                  </a:lnTo>
                  <a:lnTo>
                    <a:pt x="117" y="237"/>
                  </a:lnTo>
                  <a:lnTo>
                    <a:pt x="122" y="242"/>
                  </a:lnTo>
                  <a:lnTo>
                    <a:pt x="128" y="247"/>
                  </a:lnTo>
                  <a:lnTo>
                    <a:pt x="136" y="251"/>
                  </a:lnTo>
                  <a:lnTo>
                    <a:pt x="143" y="254"/>
                  </a:lnTo>
                  <a:lnTo>
                    <a:pt x="150" y="257"/>
                  </a:lnTo>
                  <a:lnTo>
                    <a:pt x="158" y="259"/>
                  </a:lnTo>
                  <a:lnTo>
                    <a:pt x="167" y="262"/>
                  </a:lnTo>
                  <a:lnTo>
                    <a:pt x="176" y="263"/>
                  </a:lnTo>
                  <a:lnTo>
                    <a:pt x="186" y="263"/>
                  </a:lnTo>
                  <a:lnTo>
                    <a:pt x="196" y="263"/>
                  </a:lnTo>
                  <a:lnTo>
                    <a:pt x="213" y="263"/>
                  </a:lnTo>
                  <a:lnTo>
                    <a:pt x="228" y="259"/>
                  </a:lnTo>
                  <a:lnTo>
                    <a:pt x="244" y="256"/>
                  </a:lnTo>
                  <a:lnTo>
                    <a:pt x="259" y="249"/>
                  </a:lnTo>
                  <a:lnTo>
                    <a:pt x="271" y="243"/>
                  </a:lnTo>
                  <a:lnTo>
                    <a:pt x="281" y="238"/>
                  </a:lnTo>
                  <a:lnTo>
                    <a:pt x="291" y="232"/>
                  </a:lnTo>
                  <a:lnTo>
                    <a:pt x="298" y="227"/>
                  </a:lnTo>
                  <a:lnTo>
                    <a:pt x="309" y="227"/>
                  </a:lnTo>
                  <a:lnTo>
                    <a:pt x="309" y="308"/>
                  </a:lnTo>
                  <a:lnTo>
                    <a:pt x="297" y="313"/>
                  </a:lnTo>
                  <a:lnTo>
                    <a:pt x="287" y="317"/>
                  </a:lnTo>
                  <a:lnTo>
                    <a:pt x="275" y="321"/>
                  </a:lnTo>
                  <a:lnTo>
                    <a:pt x="259" y="325"/>
                  </a:lnTo>
                  <a:lnTo>
                    <a:pt x="243" y="329"/>
                  </a:lnTo>
                  <a:lnTo>
                    <a:pt x="226" y="332"/>
                  </a:lnTo>
                  <a:lnTo>
                    <a:pt x="217" y="332"/>
                  </a:lnTo>
                  <a:lnTo>
                    <a:pt x="208" y="334"/>
                  </a:lnTo>
                  <a:lnTo>
                    <a:pt x="197" y="334"/>
                  </a:lnTo>
                  <a:lnTo>
                    <a:pt x="185" y="335"/>
                  </a:lnTo>
                  <a:close/>
                  <a:moveTo>
                    <a:pt x="217" y="127"/>
                  </a:moveTo>
                  <a:lnTo>
                    <a:pt x="216" y="113"/>
                  </a:lnTo>
                  <a:lnTo>
                    <a:pt x="214" y="100"/>
                  </a:lnTo>
                  <a:lnTo>
                    <a:pt x="209" y="89"/>
                  </a:lnTo>
                  <a:lnTo>
                    <a:pt x="203" y="80"/>
                  </a:lnTo>
                  <a:lnTo>
                    <a:pt x="199" y="76"/>
                  </a:lnTo>
                  <a:lnTo>
                    <a:pt x="196" y="72"/>
                  </a:lnTo>
                  <a:lnTo>
                    <a:pt x="191" y="70"/>
                  </a:lnTo>
                  <a:lnTo>
                    <a:pt x="186" y="67"/>
                  </a:lnTo>
                  <a:lnTo>
                    <a:pt x="175" y="65"/>
                  </a:lnTo>
                  <a:lnTo>
                    <a:pt x="161" y="64"/>
                  </a:lnTo>
                  <a:lnTo>
                    <a:pt x="148" y="65"/>
                  </a:lnTo>
                  <a:lnTo>
                    <a:pt x="136" y="67"/>
                  </a:lnTo>
                  <a:lnTo>
                    <a:pt x="130" y="70"/>
                  </a:lnTo>
                  <a:lnTo>
                    <a:pt x="125" y="74"/>
                  </a:lnTo>
                  <a:lnTo>
                    <a:pt x="121" y="77"/>
                  </a:lnTo>
                  <a:lnTo>
                    <a:pt x="116" y="81"/>
                  </a:lnTo>
                  <a:lnTo>
                    <a:pt x="109" y="89"/>
                  </a:lnTo>
                  <a:lnTo>
                    <a:pt x="104" y="100"/>
                  </a:lnTo>
                  <a:lnTo>
                    <a:pt x="100" y="114"/>
                  </a:lnTo>
                  <a:lnTo>
                    <a:pt x="98" y="127"/>
                  </a:lnTo>
                  <a:lnTo>
                    <a:pt x="217" y="127"/>
                  </a:lnTo>
                  <a:close/>
                </a:path>
              </a:pathLst>
            </a:custGeom>
            <a:solidFill>
              <a:srgbClr val="ff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560" bIns="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7566840" y="2189880"/>
              <a:ext cx="50760" cy="100080"/>
            </a:xfrm>
            <a:custGeom>
              <a:avLst/>
              <a:gdLst/>
              <a:ahLst/>
              <a:rect l="l" t="t" r="r" b="b"/>
              <a:pathLst>
                <a:path w="230" h="412">
                  <a:moveTo>
                    <a:pt x="152" y="412"/>
                  </a:moveTo>
                  <a:lnTo>
                    <a:pt x="138" y="411"/>
                  </a:lnTo>
                  <a:lnTo>
                    <a:pt x="124" y="410"/>
                  </a:lnTo>
                  <a:lnTo>
                    <a:pt x="112" y="409"/>
                  </a:lnTo>
                  <a:lnTo>
                    <a:pt x="100" y="406"/>
                  </a:lnTo>
                  <a:lnTo>
                    <a:pt x="90" y="403"/>
                  </a:lnTo>
                  <a:lnTo>
                    <a:pt x="80" y="398"/>
                  </a:lnTo>
                  <a:lnTo>
                    <a:pt x="72" y="393"/>
                  </a:lnTo>
                  <a:lnTo>
                    <a:pt x="64" y="387"/>
                  </a:lnTo>
                  <a:lnTo>
                    <a:pt x="58" y="381"/>
                  </a:lnTo>
                  <a:lnTo>
                    <a:pt x="52" y="373"/>
                  </a:lnTo>
                  <a:lnTo>
                    <a:pt x="47" y="365"/>
                  </a:lnTo>
                  <a:lnTo>
                    <a:pt x="44" y="355"/>
                  </a:lnTo>
                  <a:lnTo>
                    <a:pt x="41" y="344"/>
                  </a:lnTo>
                  <a:lnTo>
                    <a:pt x="39" y="333"/>
                  </a:lnTo>
                  <a:lnTo>
                    <a:pt x="37" y="320"/>
                  </a:lnTo>
                  <a:lnTo>
                    <a:pt x="37" y="306"/>
                  </a:lnTo>
                  <a:lnTo>
                    <a:pt x="37" y="158"/>
                  </a:lnTo>
                  <a:lnTo>
                    <a:pt x="0" y="158"/>
                  </a:lnTo>
                  <a:lnTo>
                    <a:pt x="0" y="90"/>
                  </a:lnTo>
                  <a:lnTo>
                    <a:pt x="37" y="90"/>
                  </a:lnTo>
                  <a:lnTo>
                    <a:pt x="37" y="0"/>
                  </a:lnTo>
                  <a:lnTo>
                    <a:pt x="135" y="0"/>
                  </a:lnTo>
                  <a:lnTo>
                    <a:pt x="135" y="90"/>
                  </a:lnTo>
                  <a:lnTo>
                    <a:pt x="230" y="90"/>
                  </a:lnTo>
                  <a:lnTo>
                    <a:pt x="230" y="158"/>
                  </a:lnTo>
                  <a:lnTo>
                    <a:pt x="135" y="158"/>
                  </a:lnTo>
                  <a:lnTo>
                    <a:pt x="135" y="271"/>
                  </a:lnTo>
                  <a:lnTo>
                    <a:pt x="135" y="287"/>
                  </a:lnTo>
                  <a:lnTo>
                    <a:pt x="135" y="300"/>
                  </a:lnTo>
                  <a:lnTo>
                    <a:pt x="136" y="311"/>
                  </a:lnTo>
                  <a:lnTo>
                    <a:pt x="140" y="322"/>
                  </a:lnTo>
                  <a:lnTo>
                    <a:pt x="142" y="327"/>
                  </a:lnTo>
                  <a:lnTo>
                    <a:pt x="146" y="331"/>
                  </a:lnTo>
                  <a:lnTo>
                    <a:pt x="150" y="334"/>
                  </a:lnTo>
                  <a:lnTo>
                    <a:pt x="155" y="338"/>
                  </a:lnTo>
                  <a:lnTo>
                    <a:pt x="160" y="340"/>
                  </a:lnTo>
                  <a:lnTo>
                    <a:pt x="167" y="342"/>
                  </a:lnTo>
                  <a:lnTo>
                    <a:pt x="174" y="343"/>
                  </a:lnTo>
                  <a:lnTo>
                    <a:pt x="183" y="343"/>
                  </a:lnTo>
                  <a:lnTo>
                    <a:pt x="193" y="343"/>
                  </a:lnTo>
                  <a:lnTo>
                    <a:pt x="204" y="339"/>
                  </a:lnTo>
                  <a:lnTo>
                    <a:pt x="215" y="337"/>
                  </a:lnTo>
                  <a:lnTo>
                    <a:pt x="222" y="333"/>
                  </a:lnTo>
                  <a:lnTo>
                    <a:pt x="230" y="333"/>
                  </a:lnTo>
                  <a:lnTo>
                    <a:pt x="230" y="403"/>
                  </a:lnTo>
                  <a:lnTo>
                    <a:pt x="213" y="406"/>
                  </a:lnTo>
                  <a:lnTo>
                    <a:pt x="196" y="410"/>
                  </a:lnTo>
                  <a:lnTo>
                    <a:pt x="186" y="411"/>
                  </a:lnTo>
                  <a:lnTo>
                    <a:pt x="177" y="411"/>
                  </a:lnTo>
                  <a:lnTo>
                    <a:pt x="164" y="412"/>
                  </a:lnTo>
                  <a:lnTo>
                    <a:pt x="152" y="412"/>
                  </a:lnTo>
                  <a:close/>
                </a:path>
              </a:pathLst>
            </a:custGeom>
            <a:solidFill>
              <a:srgbClr val="ff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7626600" y="2181240"/>
              <a:ext cx="22320" cy="107640"/>
            </a:xfrm>
            <a:custGeom>
              <a:avLst/>
              <a:gdLst/>
              <a:ahLst/>
              <a:rect l="l" t="t" r="r" b="b"/>
              <a:pathLst>
                <a:path w="104" h="438">
                  <a:moveTo>
                    <a:pt x="100" y="438"/>
                  </a:moveTo>
                  <a:lnTo>
                    <a:pt x="3" y="438"/>
                  </a:lnTo>
                  <a:lnTo>
                    <a:pt x="3" y="122"/>
                  </a:lnTo>
                  <a:lnTo>
                    <a:pt x="100" y="122"/>
                  </a:lnTo>
                  <a:lnTo>
                    <a:pt x="100" y="438"/>
                  </a:lnTo>
                  <a:close/>
                  <a:moveTo>
                    <a:pt x="104" y="77"/>
                  </a:moveTo>
                  <a:lnTo>
                    <a:pt x="0" y="77"/>
                  </a:lnTo>
                  <a:lnTo>
                    <a:pt x="0" y="0"/>
                  </a:lnTo>
                  <a:lnTo>
                    <a:pt x="104" y="0"/>
                  </a:lnTo>
                  <a:lnTo>
                    <a:pt x="104" y="77"/>
                  </a:lnTo>
                  <a:close/>
                </a:path>
              </a:pathLst>
            </a:custGeom>
            <a:solidFill>
              <a:srgbClr val="ff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7658280" y="2189880"/>
              <a:ext cx="51840" cy="100080"/>
            </a:xfrm>
            <a:custGeom>
              <a:avLst/>
              <a:gdLst/>
              <a:ahLst/>
              <a:rect l="l" t="t" r="r" b="b"/>
              <a:pathLst>
                <a:path w="231" h="412">
                  <a:moveTo>
                    <a:pt x="153" y="412"/>
                  </a:moveTo>
                  <a:lnTo>
                    <a:pt x="138" y="411"/>
                  </a:lnTo>
                  <a:lnTo>
                    <a:pt x="125" y="410"/>
                  </a:lnTo>
                  <a:lnTo>
                    <a:pt x="113" y="409"/>
                  </a:lnTo>
                  <a:lnTo>
                    <a:pt x="102" y="406"/>
                  </a:lnTo>
                  <a:lnTo>
                    <a:pt x="91" y="403"/>
                  </a:lnTo>
                  <a:lnTo>
                    <a:pt x="81" y="398"/>
                  </a:lnTo>
                  <a:lnTo>
                    <a:pt x="72" y="393"/>
                  </a:lnTo>
                  <a:lnTo>
                    <a:pt x="65" y="387"/>
                  </a:lnTo>
                  <a:lnTo>
                    <a:pt x="59" y="381"/>
                  </a:lnTo>
                  <a:lnTo>
                    <a:pt x="54" y="373"/>
                  </a:lnTo>
                  <a:lnTo>
                    <a:pt x="49" y="365"/>
                  </a:lnTo>
                  <a:lnTo>
                    <a:pt x="46" y="355"/>
                  </a:lnTo>
                  <a:lnTo>
                    <a:pt x="42" y="344"/>
                  </a:lnTo>
                  <a:lnTo>
                    <a:pt x="40" y="333"/>
                  </a:lnTo>
                  <a:lnTo>
                    <a:pt x="38" y="320"/>
                  </a:lnTo>
                  <a:lnTo>
                    <a:pt x="38" y="306"/>
                  </a:lnTo>
                  <a:lnTo>
                    <a:pt x="38" y="158"/>
                  </a:lnTo>
                  <a:lnTo>
                    <a:pt x="0" y="158"/>
                  </a:lnTo>
                  <a:lnTo>
                    <a:pt x="0" y="90"/>
                  </a:lnTo>
                  <a:lnTo>
                    <a:pt x="38" y="90"/>
                  </a:lnTo>
                  <a:lnTo>
                    <a:pt x="38" y="0"/>
                  </a:lnTo>
                  <a:lnTo>
                    <a:pt x="137" y="0"/>
                  </a:lnTo>
                  <a:lnTo>
                    <a:pt x="137" y="90"/>
                  </a:lnTo>
                  <a:lnTo>
                    <a:pt x="231" y="90"/>
                  </a:lnTo>
                  <a:lnTo>
                    <a:pt x="231" y="158"/>
                  </a:lnTo>
                  <a:lnTo>
                    <a:pt x="137" y="158"/>
                  </a:lnTo>
                  <a:lnTo>
                    <a:pt x="137" y="271"/>
                  </a:lnTo>
                  <a:lnTo>
                    <a:pt x="137" y="287"/>
                  </a:lnTo>
                  <a:lnTo>
                    <a:pt x="137" y="300"/>
                  </a:lnTo>
                  <a:lnTo>
                    <a:pt x="138" y="311"/>
                  </a:lnTo>
                  <a:lnTo>
                    <a:pt x="141" y="322"/>
                  </a:lnTo>
                  <a:lnTo>
                    <a:pt x="143" y="327"/>
                  </a:lnTo>
                  <a:lnTo>
                    <a:pt x="147" y="331"/>
                  </a:lnTo>
                  <a:lnTo>
                    <a:pt x="151" y="334"/>
                  </a:lnTo>
                  <a:lnTo>
                    <a:pt x="156" y="338"/>
                  </a:lnTo>
                  <a:lnTo>
                    <a:pt x="160" y="340"/>
                  </a:lnTo>
                  <a:lnTo>
                    <a:pt x="168" y="342"/>
                  </a:lnTo>
                  <a:lnTo>
                    <a:pt x="175" y="343"/>
                  </a:lnTo>
                  <a:lnTo>
                    <a:pt x="185" y="343"/>
                  </a:lnTo>
                  <a:lnTo>
                    <a:pt x="193" y="343"/>
                  </a:lnTo>
                  <a:lnTo>
                    <a:pt x="206" y="339"/>
                  </a:lnTo>
                  <a:lnTo>
                    <a:pt x="217" y="337"/>
                  </a:lnTo>
                  <a:lnTo>
                    <a:pt x="223" y="333"/>
                  </a:lnTo>
                  <a:lnTo>
                    <a:pt x="231" y="333"/>
                  </a:lnTo>
                  <a:lnTo>
                    <a:pt x="231" y="403"/>
                  </a:lnTo>
                  <a:lnTo>
                    <a:pt x="215" y="406"/>
                  </a:lnTo>
                  <a:lnTo>
                    <a:pt x="197" y="410"/>
                  </a:lnTo>
                  <a:lnTo>
                    <a:pt x="187" y="411"/>
                  </a:lnTo>
                  <a:lnTo>
                    <a:pt x="178" y="411"/>
                  </a:lnTo>
                  <a:lnTo>
                    <a:pt x="165" y="412"/>
                  </a:lnTo>
                  <a:lnTo>
                    <a:pt x="153" y="412"/>
                  </a:lnTo>
                  <a:close/>
                </a:path>
              </a:pathLst>
            </a:custGeom>
            <a:solidFill>
              <a:srgbClr val="ff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7717680" y="2181240"/>
              <a:ext cx="23400" cy="107640"/>
            </a:xfrm>
            <a:custGeom>
              <a:avLst/>
              <a:gdLst/>
              <a:ahLst/>
              <a:rect l="l" t="t" r="r" b="b"/>
              <a:pathLst>
                <a:path w="104" h="438">
                  <a:moveTo>
                    <a:pt x="102" y="438"/>
                  </a:moveTo>
                  <a:lnTo>
                    <a:pt x="3" y="438"/>
                  </a:lnTo>
                  <a:lnTo>
                    <a:pt x="3" y="122"/>
                  </a:lnTo>
                  <a:lnTo>
                    <a:pt x="102" y="122"/>
                  </a:lnTo>
                  <a:lnTo>
                    <a:pt x="102" y="438"/>
                  </a:lnTo>
                  <a:close/>
                  <a:moveTo>
                    <a:pt x="104" y="77"/>
                  </a:moveTo>
                  <a:lnTo>
                    <a:pt x="0" y="77"/>
                  </a:lnTo>
                  <a:lnTo>
                    <a:pt x="0" y="0"/>
                  </a:lnTo>
                  <a:lnTo>
                    <a:pt x="104" y="0"/>
                  </a:lnTo>
                  <a:lnTo>
                    <a:pt x="104" y="77"/>
                  </a:lnTo>
                  <a:close/>
                </a:path>
              </a:pathLst>
            </a:custGeom>
            <a:solidFill>
              <a:srgbClr val="ff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7749360" y="2211480"/>
              <a:ext cx="74520" cy="77400"/>
            </a:xfrm>
            <a:custGeom>
              <a:avLst/>
              <a:gdLst/>
              <a:ahLst/>
              <a:rect l="l" t="t" r="r" b="b"/>
              <a:pathLst>
                <a:path w="333" h="316">
                  <a:moveTo>
                    <a:pt x="333" y="0"/>
                  </a:moveTo>
                  <a:lnTo>
                    <a:pt x="220" y="316"/>
                  </a:lnTo>
                  <a:lnTo>
                    <a:pt x="113" y="316"/>
                  </a:lnTo>
                  <a:lnTo>
                    <a:pt x="0" y="0"/>
                  </a:lnTo>
                  <a:lnTo>
                    <a:pt x="103" y="0"/>
                  </a:lnTo>
                  <a:lnTo>
                    <a:pt x="168" y="209"/>
                  </a:lnTo>
                  <a:lnTo>
                    <a:pt x="233" y="0"/>
                  </a:lnTo>
                  <a:lnTo>
                    <a:pt x="333" y="0"/>
                  </a:lnTo>
                  <a:close/>
                </a:path>
              </a:pathLst>
            </a:custGeom>
            <a:solidFill>
              <a:srgbClr val="ff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600" bIns="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7825320" y="2209320"/>
              <a:ext cx="71280" cy="81360"/>
            </a:xfrm>
            <a:custGeom>
              <a:avLst/>
              <a:gdLst/>
              <a:ahLst/>
              <a:rect l="l" t="t" r="r" b="b"/>
              <a:pathLst>
                <a:path w="316" h="335">
                  <a:moveTo>
                    <a:pt x="186" y="335"/>
                  </a:moveTo>
                  <a:lnTo>
                    <a:pt x="164" y="334"/>
                  </a:lnTo>
                  <a:lnTo>
                    <a:pt x="143" y="331"/>
                  </a:lnTo>
                  <a:lnTo>
                    <a:pt x="125" y="329"/>
                  </a:lnTo>
                  <a:lnTo>
                    <a:pt x="107" y="324"/>
                  </a:lnTo>
                  <a:lnTo>
                    <a:pt x="91" y="318"/>
                  </a:lnTo>
                  <a:lnTo>
                    <a:pt x="75" y="311"/>
                  </a:lnTo>
                  <a:lnTo>
                    <a:pt x="61" y="302"/>
                  </a:lnTo>
                  <a:lnTo>
                    <a:pt x="48" y="292"/>
                  </a:lnTo>
                  <a:lnTo>
                    <a:pt x="37" y="280"/>
                  </a:lnTo>
                  <a:lnTo>
                    <a:pt x="27" y="268"/>
                  </a:lnTo>
                  <a:lnTo>
                    <a:pt x="20" y="254"/>
                  </a:lnTo>
                  <a:lnTo>
                    <a:pt x="13" y="240"/>
                  </a:lnTo>
                  <a:lnTo>
                    <a:pt x="8" y="224"/>
                  </a:lnTo>
                  <a:lnTo>
                    <a:pt x="4" y="207"/>
                  </a:lnTo>
                  <a:lnTo>
                    <a:pt x="2" y="190"/>
                  </a:lnTo>
                  <a:lnTo>
                    <a:pt x="0" y="170"/>
                  </a:lnTo>
                  <a:lnTo>
                    <a:pt x="2" y="150"/>
                  </a:lnTo>
                  <a:lnTo>
                    <a:pt x="4" y="133"/>
                  </a:lnTo>
                  <a:lnTo>
                    <a:pt x="6" y="116"/>
                  </a:lnTo>
                  <a:lnTo>
                    <a:pt x="11" y="100"/>
                  </a:lnTo>
                  <a:lnTo>
                    <a:pt x="19" y="86"/>
                  </a:lnTo>
                  <a:lnTo>
                    <a:pt x="26" y="71"/>
                  </a:lnTo>
                  <a:lnTo>
                    <a:pt x="35" y="59"/>
                  </a:lnTo>
                  <a:lnTo>
                    <a:pt x="46" y="47"/>
                  </a:lnTo>
                  <a:lnTo>
                    <a:pt x="57" y="36"/>
                  </a:lnTo>
                  <a:lnTo>
                    <a:pt x="70" y="26"/>
                  </a:lnTo>
                  <a:lnTo>
                    <a:pt x="83" y="19"/>
                  </a:lnTo>
                  <a:lnTo>
                    <a:pt x="98" y="11"/>
                  </a:lnTo>
                  <a:lnTo>
                    <a:pt x="115" y="6"/>
                  </a:lnTo>
                  <a:lnTo>
                    <a:pt x="132" y="3"/>
                  </a:lnTo>
                  <a:lnTo>
                    <a:pt x="151" y="1"/>
                  </a:lnTo>
                  <a:lnTo>
                    <a:pt x="170" y="0"/>
                  </a:lnTo>
                  <a:lnTo>
                    <a:pt x="187" y="0"/>
                  </a:lnTo>
                  <a:lnTo>
                    <a:pt x="203" y="3"/>
                  </a:lnTo>
                  <a:lnTo>
                    <a:pt x="219" y="5"/>
                  </a:lnTo>
                  <a:lnTo>
                    <a:pt x="234" y="10"/>
                  </a:lnTo>
                  <a:lnTo>
                    <a:pt x="246" y="15"/>
                  </a:lnTo>
                  <a:lnTo>
                    <a:pt x="258" y="22"/>
                  </a:lnTo>
                  <a:lnTo>
                    <a:pt x="269" y="30"/>
                  </a:lnTo>
                  <a:lnTo>
                    <a:pt x="279" y="39"/>
                  </a:lnTo>
                  <a:lnTo>
                    <a:pt x="287" y="49"/>
                  </a:lnTo>
                  <a:lnTo>
                    <a:pt x="295" y="61"/>
                  </a:lnTo>
                  <a:lnTo>
                    <a:pt x="301" y="74"/>
                  </a:lnTo>
                  <a:lnTo>
                    <a:pt x="306" y="87"/>
                  </a:lnTo>
                  <a:lnTo>
                    <a:pt x="311" y="102"/>
                  </a:lnTo>
                  <a:lnTo>
                    <a:pt x="313" y="118"/>
                  </a:lnTo>
                  <a:lnTo>
                    <a:pt x="314" y="133"/>
                  </a:lnTo>
                  <a:lnTo>
                    <a:pt x="316" y="152"/>
                  </a:lnTo>
                  <a:lnTo>
                    <a:pt x="316" y="187"/>
                  </a:lnTo>
                  <a:lnTo>
                    <a:pt x="99" y="187"/>
                  </a:lnTo>
                  <a:lnTo>
                    <a:pt x="101" y="197"/>
                  </a:lnTo>
                  <a:lnTo>
                    <a:pt x="103" y="207"/>
                  </a:lnTo>
                  <a:lnTo>
                    <a:pt x="105" y="215"/>
                  </a:lnTo>
                  <a:lnTo>
                    <a:pt x="109" y="224"/>
                  </a:lnTo>
                  <a:lnTo>
                    <a:pt x="113" y="230"/>
                  </a:lnTo>
                  <a:lnTo>
                    <a:pt x="118" y="237"/>
                  </a:lnTo>
                  <a:lnTo>
                    <a:pt x="124" y="242"/>
                  </a:lnTo>
                  <a:lnTo>
                    <a:pt x="130" y="247"/>
                  </a:lnTo>
                  <a:lnTo>
                    <a:pt x="136" y="251"/>
                  </a:lnTo>
                  <a:lnTo>
                    <a:pt x="143" y="254"/>
                  </a:lnTo>
                  <a:lnTo>
                    <a:pt x="151" y="257"/>
                  </a:lnTo>
                  <a:lnTo>
                    <a:pt x="159" y="259"/>
                  </a:lnTo>
                  <a:lnTo>
                    <a:pt x="168" y="262"/>
                  </a:lnTo>
                  <a:lnTo>
                    <a:pt x="176" y="263"/>
                  </a:lnTo>
                  <a:lnTo>
                    <a:pt x="186" y="263"/>
                  </a:lnTo>
                  <a:lnTo>
                    <a:pt x="196" y="263"/>
                  </a:lnTo>
                  <a:lnTo>
                    <a:pt x="213" y="263"/>
                  </a:lnTo>
                  <a:lnTo>
                    <a:pt x="230" y="259"/>
                  </a:lnTo>
                  <a:lnTo>
                    <a:pt x="246" y="256"/>
                  </a:lnTo>
                  <a:lnTo>
                    <a:pt x="261" y="249"/>
                  </a:lnTo>
                  <a:lnTo>
                    <a:pt x="272" y="243"/>
                  </a:lnTo>
                  <a:lnTo>
                    <a:pt x="283" y="238"/>
                  </a:lnTo>
                  <a:lnTo>
                    <a:pt x="292" y="232"/>
                  </a:lnTo>
                  <a:lnTo>
                    <a:pt x="300" y="227"/>
                  </a:lnTo>
                  <a:lnTo>
                    <a:pt x="309" y="227"/>
                  </a:lnTo>
                  <a:lnTo>
                    <a:pt x="309" y="308"/>
                  </a:lnTo>
                  <a:lnTo>
                    <a:pt x="298" y="313"/>
                  </a:lnTo>
                  <a:lnTo>
                    <a:pt x="287" y="317"/>
                  </a:lnTo>
                  <a:lnTo>
                    <a:pt x="275" y="321"/>
                  </a:lnTo>
                  <a:lnTo>
                    <a:pt x="261" y="325"/>
                  </a:lnTo>
                  <a:lnTo>
                    <a:pt x="243" y="329"/>
                  </a:lnTo>
                  <a:lnTo>
                    <a:pt x="228" y="332"/>
                  </a:lnTo>
                  <a:lnTo>
                    <a:pt x="218" y="332"/>
                  </a:lnTo>
                  <a:lnTo>
                    <a:pt x="208" y="334"/>
                  </a:lnTo>
                  <a:lnTo>
                    <a:pt x="197" y="334"/>
                  </a:lnTo>
                  <a:lnTo>
                    <a:pt x="186" y="335"/>
                  </a:lnTo>
                  <a:close/>
                  <a:moveTo>
                    <a:pt x="218" y="127"/>
                  </a:moveTo>
                  <a:lnTo>
                    <a:pt x="217" y="113"/>
                  </a:lnTo>
                  <a:lnTo>
                    <a:pt x="214" y="100"/>
                  </a:lnTo>
                  <a:lnTo>
                    <a:pt x="209" y="89"/>
                  </a:lnTo>
                  <a:lnTo>
                    <a:pt x="204" y="80"/>
                  </a:lnTo>
                  <a:lnTo>
                    <a:pt x="201" y="76"/>
                  </a:lnTo>
                  <a:lnTo>
                    <a:pt x="196" y="72"/>
                  </a:lnTo>
                  <a:lnTo>
                    <a:pt x="191" y="70"/>
                  </a:lnTo>
                  <a:lnTo>
                    <a:pt x="186" y="67"/>
                  </a:lnTo>
                  <a:lnTo>
                    <a:pt x="175" y="65"/>
                  </a:lnTo>
                  <a:lnTo>
                    <a:pt x="162" y="64"/>
                  </a:lnTo>
                  <a:lnTo>
                    <a:pt x="148" y="65"/>
                  </a:lnTo>
                  <a:lnTo>
                    <a:pt x="136" y="67"/>
                  </a:lnTo>
                  <a:lnTo>
                    <a:pt x="131" y="70"/>
                  </a:lnTo>
                  <a:lnTo>
                    <a:pt x="126" y="74"/>
                  </a:lnTo>
                  <a:lnTo>
                    <a:pt x="121" y="77"/>
                  </a:lnTo>
                  <a:lnTo>
                    <a:pt x="118" y="81"/>
                  </a:lnTo>
                  <a:lnTo>
                    <a:pt x="110" y="89"/>
                  </a:lnTo>
                  <a:lnTo>
                    <a:pt x="104" y="100"/>
                  </a:lnTo>
                  <a:lnTo>
                    <a:pt x="101" y="114"/>
                  </a:lnTo>
                  <a:lnTo>
                    <a:pt x="99" y="127"/>
                  </a:lnTo>
                  <a:lnTo>
                    <a:pt x="218" y="127"/>
                  </a:lnTo>
                  <a:close/>
                </a:path>
              </a:pathLst>
            </a:custGeom>
            <a:solidFill>
              <a:srgbClr val="ff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560" bIns="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7293600" y="2356560"/>
              <a:ext cx="95400" cy="101880"/>
            </a:xfrm>
            <a:custGeom>
              <a:avLst/>
              <a:gdLst/>
              <a:ahLst/>
              <a:rect l="l" t="t" r="r" b="b"/>
              <a:pathLst>
                <a:path w="427" h="419">
                  <a:moveTo>
                    <a:pt x="427" y="419"/>
                  </a:moveTo>
                  <a:lnTo>
                    <a:pt x="322" y="419"/>
                  </a:lnTo>
                  <a:lnTo>
                    <a:pt x="322" y="142"/>
                  </a:lnTo>
                  <a:lnTo>
                    <a:pt x="247" y="320"/>
                  </a:lnTo>
                  <a:lnTo>
                    <a:pt x="175" y="320"/>
                  </a:lnTo>
                  <a:lnTo>
                    <a:pt x="99" y="142"/>
                  </a:lnTo>
                  <a:lnTo>
                    <a:pt x="99" y="419"/>
                  </a:lnTo>
                  <a:lnTo>
                    <a:pt x="0" y="419"/>
                  </a:lnTo>
                  <a:lnTo>
                    <a:pt x="0" y="0"/>
                  </a:lnTo>
                  <a:lnTo>
                    <a:pt x="121" y="0"/>
                  </a:lnTo>
                  <a:lnTo>
                    <a:pt x="214" y="207"/>
                  </a:lnTo>
                  <a:lnTo>
                    <a:pt x="306" y="0"/>
                  </a:lnTo>
                  <a:lnTo>
                    <a:pt x="427" y="0"/>
                  </a:lnTo>
                  <a:lnTo>
                    <a:pt x="427" y="419"/>
                  </a:lnTo>
                  <a:close/>
                </a:path>
              </a:pathLst>
            </a:custGeom>
            <a:solidFill>
              <a:srgbClr val="ff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7401240" y="2379600"/>
              <a:ext cx="65520" cy="81720"/>
            </a:xfrm>
            <a:custGeom>
              <a:avLst/>
              <a:gdLst/>
              <a:ahLst/>
              <a:rect l="l" t="t" r="r" b="b"/>
              <a:pathLst>
                <a:path w="295" h="333">
                  <a:moveTo>
                    <a:pt x="198" y="241"/>
                  </a:moveTo>
                  <a:lnTo>
                    <a:pt x="198" y="175"/>
                  </a:lnTo>
                  <a:lnTo>
                    <a:pt x="186" y="177"/>
                  </a:lnTo>
                  <a:lnTo>
                    <a:pt x="175" y="178"/>
                  </a:lnTo>
                  <a:lnTo>
                    <a:pt x="166" y="179"/>
                  </a:lnTo>
                  <a:lnTo>
                    <a:pt x="157" y="180"/>
                  </a:lnTo>
                  <a:lnTo>
                    <a:pt x="142" y="183"/>
                  </a:lnTo>
                  <a:lnTo>
                    <a:pt x="127" y="188"/>
                  </a:lnTo>
                  <a:lnTo>
                    <a:pt x="121" y="190"/>
                  </a:lnTo>
                  <a:lnTo>
                    <a:pt x="115" y="194"/>
                  </a:lnTo>
                  <a:lnTo>
                    <a:pt x="111" y="197"/>
                  </a:lnTo>
                  <a:lnTo>
                    <a:pt x="106" y="201"/>
                  </a:lnTo>
                  <a:lnTo>
                    <a:pt x="104" y="206"/>
                  </a:lnTo>
                  <a:lnTo>
                    <a:pt x="101" y="212"/>
                  </a:lnTo>
                  <a:lnTo>
                    <a:pt x="100" y="218"/>
                  </a:lnTo>
                  <a:lnTo>
                    <a:pt x="100" y="225"/>
                  </a:lnTo>
                  <a:lnTo>
                    <a:pt x="100" y="235"/>
                  </a:lnTo>
                  <a:lnTo>
                    <a:pt x="102" y="244"/>
                  </a:lnTo>
                  <a:lnTo>
                    <a:pt x="106" y="251"/>
                  </a:lnTo>
                  <a:lnTo>
                    <a:pt x="111" y="256"/>
                  </a:lnTo>
                  <a:lnTo>
                    <a:pt x="118" y="260"/>
                  </a:lnTo>
                  <a:lnTo>
                    <a:pt x="126" y="262"/>
                  </a:lnTo>
                  <a:lnTo>
                    <a:pt x="135" y="263"/>
                  </a:lnTo>
                  <a:lnTo>
                    <a:pt x="146" y="265"/>
                  </a:lnTo>
                  <a:lnTo>
                    <a:pt x="154" y="263"/>
                  </a:lnTo>
                  <a:lnTo>
                    <a:pt x="160" y="263"/>
                  </a:lnTo>
                  <a:lnTo>
                    <a:pt x="166" y="261"/>
                  </a:lnTo>
                  <a:lnTo>
                    <a:pt x="173" y="258"/>
                  </a:lnTo>
                  <a:lnTo>
                    <a:pt x="179" y="255"/>
                  </a:lnTo>
                  <a:lnTo>
                    <a:pt x="186" y="251"/>
                  </a:lnTo>
                  <a:lnTo>
                    <a:pt x="192" y="247"/>
                  </a:lnTo>
                  <a:lnTo>
                    <a:pt x="198" y="241"/>
                  </a:lnTo>
                  <a:close/>
                  <a:moveTo>
                    <a:pt x="198" y="290"/>
                  </a:moveTo>
                  <a:lnTo>
                    <a:pt x="188" y="299"/>
                  </a:lnTo>
                  <a:lnTo>
                    <a:pt x="179" y="306"/>
                  </a:lnTo>
                  <a:lnTo>
                    <a:pt x="170" y="312"/>
                  </a:lnTo>
                  <a:lnTo>
                    <a:pt x="159" y="320"/>
                  </a:lnTo>
                  <a:lnTo>
                    <a:pt x="145" y="326"/>
                  </a:lnTo>
                  <a:lnTo>
                    <a:pt x="132" y="329"/>
                  </a:lnTo>
                  <a:lnTo>
                    <a:pt x="117" y="332"/>
                  </a:lnTo>
                  <a:lnTo>
                    <a:pt x="98" y="333"/>
                  </a:lnTo>
                  <a:lnTo>
                    <a:pt x="87" y="332"/>
                  </a:lnTo>
                  <a:lnTo>
                    <a:pt x="77" y="331"/>
                  </a:lnTo>
                  <a:lnTo>
                    <a:pt x="68" y="329"/>
                  </a:lnTo>
                  <a:lnTo>
                    <a:pt x="58" y="326"/>
                  </a:lnTo>
                  <a:lnTo>
                    <a:pt x="50" y="322"/>
                  </a:lnTo>
                  <a:lnTo>
                    <a:pt x="43" y="317"/>
                  </a:lnTo>
                  <a:lnTo>
                    <a:pt x="35" y="311"/>
                  </a:lnTo>
                  <a:lnTo>
                    <a:pt x="28" y="305"/>
                  </a:lnTo>
                  <a:lnTo>
                    <a:pt x="21" y="298"/>
                  </a:lnTo>
                  <a:lnTo>
                    <a:pt x="16" y="289"/>
                  </a:lnTo>
                  <a:lnTo>
                    <a:pt x="11" y="282"/>
                  </a:lnTo>
                  <a:lnTo>
                    <a:pt x="7" y="273"/>
                  </a:lnTo>
                  <a:lnTo>
                    <a:pt x="3" y="263"/>
                  </a:lnTo>
                  <a:lnTo>
                    <a:pt x="1" y="254"/>
                  </a:lnTo>
                  <a:lnTo>
                    <a:pt x="0" y="244"/>
                  </a:lnTo>
                  <a:lnTo>
                    <a:pt x="0" y="234"/>
                  </a:lnTo>
                  <a:lnTo>
                    <a:pt x="1" y="217"/>
                  </a:lnTo>
                  <a:lnTo>
                    <a:pt x="3" y="202"/>
                  </a:lnTo>
                  <a:lnTo>
                    <a:pt x="8" y="189"/>
                  </a:lnTo>
                  <a:lnTo>
                    <a:pt x="14" y="177"/>
                  </a:lnTo>
                  <a:lnTo>
                    <a:pt x="22" y="167"/>
                  </a:lnTo>
                  <a:lnTo>
                    <a:pt x="32" y="157"/>
                  </a:lnTo>
                  <a:lnTo>
                    <a:pt x="43" y="150"/>
                  </a:lnTo>
                  <a:lnTo>
                    <a:pt x="55" y="142"/>
                  </a:lnTo>
                  <a:lnTo>
                    <a:pt x="68" y="136"/>
                  </a:lnTo>
                  <a:lnTo>
                    <a:pt x="84" y="131"/>
                  </a:lnTo>
                  <a:lnTo>
                    <a:pt x="100" y="128"/>
                  </a:lnTo>
                  <a:lnTo>
                    <a:pt x="118" y="124"/>
                  </a:lnTo>
                  <a:lnTo>
                    <a:pt x="138" y="122"/>
                  </a:lnTo>
                  <a:lnTo>
                    <a:pt x="157" y="120"/>
                  </a:lnTo>
                  <a:lnTo>
                    <a:pt x="177" y="118"/>
                  </a:lnTo>
                  <a:lnTo>
                    <a:pt x="198" y="117"/>
                  </a:lnTo>
                  <a:lnTo>
                    <a:pt x="198" y="114"/>
                  </a:lnTo>
                  <a:lnTo>
                    <a:pt x="198" y="108"/>
                  </a:lnTo>
                  <a:lnTo>
                    <a:pt x="196" y="103"/>
                  </a:lnTo>
                  <a:lnTo>
                    <a:pt x="195" y="97"/>
                  </a:lnTo>
                  <a:lnTo>
                    <a:pt x="193" y="92"/>
                  </a:lnTo>
                  <a:lnTo>
                    <a:pt x="190" y="89"/>
                  </a:lnTo>
                  <a:lnTo>
                    <a:pt x="188" y="85"/>
                  </a:lnTo>
                  <a:lnTo>
                    <a:pt x="183" y="81"/>
                  </a:lnTo>
                  <a:lnTo>
                    <a:pt x="179" y="79"/>
                  </a:lnTo>
                  <a:lnTo>
                    <a:pt x="168" y="74"/>
                  </a:lnTo>
                  <a:lnTo>
                    <a:pt x="155" y="72"/>
                  </a:lnTo>
                  <a:lnTo>
                    <a:pt x="139" y="69"/>
                  </a:lnTo>
                  <a:lnTo>
                    <a:pt x="121" y="69"/>
                  </a:lnTo>
                  <a:lnTo>
                    <a:pt x="112" y="69"/>
                  </a:lnTo>
                  <a:lnTo>
                    <a:pt x="102" y="70"/>
                  </a:lnTo>
                  <a:lnTo>
                    <a:pt x="91" y="73"/>
                  </a:lnTo>
                  <a:lnTo>
                    <a:pt x="80" y="75"/>
                  </a:lnTo>
                  <a:lnTo>
                    <a:pt x="68" y="79"/>
                  </a:lnTo>
                  <a:lnTo>
                    <a:pt x="57" y="83"/>
                  </a:lnTo>
                  <a:lnTo>
                    <a:pt x="46" y="86"/>
                  </a:lnTo>
                  <a:lnTo>
                    <a:pt x="35" y="91"/>
                  </a:lnTo>
                  <a:lnTo>
                    <a:pt x="27" y="91"/>
                  </a:lnTo>
                  <a:lnTo>
                    <a:pt x="27" y="15"/>
                  </a:lnTo>
                  <a:lnTo>
                    <a:pt x="35" y="13"/>
                  </a:lnTo>
                  <a:lnTo>
                    <a:pt x="45" y="10"/>
                  </a:lnTo>
                  <a:lnTo>
                    <a:pt x="58" y="8"/>
                  </a:lnTo>
                  <a:lnTo>
                    <a:pt x="73" y="6"/>
                  </a:lnTo>
                  <a:lnTo>
                    <a:pt x="90" y="2"/>
                  </a:lnTo>
                  <a:lnTo>
                    <a:pt x="106" y="1"/>
                  </a:lnTo>
                  <a:lnTo>
                    <a:pt x="123" y="0"/>
                  </a:lnTo>
                  <a:lnTo>
                    <a:pt x="139" y="0"/>
                  </a:lnTo>
                  <a:lnTo>
                    <a:pt x="159" y="0"/>
                  </a:lnTo>
                  <a:lnTo>
                    <a:pt x="177" y="1"/>
                  </a:lnTo>
                  <a:lnTo>
                    <a:pt x="194" y="3"/>
                  </a:lnTo>
                  <a:lnTo>
                    <a:pt x="210" y="6"/>
                  </a:lnTo>
                  <a:lnTo>
                    <a:pt x="225" y="10"/>
                  </a:lnTo>
                  <a:lnTo>
                    <a:pt x="237" y="14"/>
                  </a:lnTo>
                  <a:lnTo>
                    <a:pt x="248" y="20"/>
                  </a:lnTo>
                  <a:lnTo>
                    <a:pt x="259" y="26"/>
                  </a:lnTo>
                  <a:lnTo>
                    <a:pt x="267" y="34"/>
                  </a:lnTo>
                  <a:lnTo>
                    <a:pt x="275" y="42"/>
                  </a:lnTo>
                  <a:lnTo>
                    <a:pt x="281" y="51"/>
                  </a:lnTo>
                  <a:lnTo>
                    <a:pt x="287" y="61"/>
                  </a:lnTo>
                  <a:lnTo>
                    <a:pt x="291" y="72"/>
                  </a:lnTo>
                  <a:lnTo>
                    <a:pt x="293" y="84"/>
                  </a:lnTo>
                  <a:lnTo>
                    <a:pt x="295" y="96"/>
                  </a:lnTo>
                  <a:lnTo>
                    <a:pt x="295" y="109"/>
                  </a:lnTo>
                  <a:lnTo>
                    <a:pt x="295" y="324"/>
                  </a:lnTo>
                  <a:lnTo>
                    <a:pt x="198" y="324"/>
                  </a:lnTo>
                  <a:lnTo>
                    <a:pt x="198" y="290"/>
                  </a:lnTo>
                  <a:close/>
                </a:path>
              </a:pathLst>
            </a:custGeom>
            <a:solidFill>
              <a:srgbClr val="ff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920" bIns="34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7482960" y="2380680"/>
              <a:ext cx="46800" cy="77760"/>
            </a:xfrm>
            <a:custGeom>
              <a:avLst/>
              <a:gdLst/>
              <a:ahLst/>
              <a:rect l="l" t="t" r="r" b="b"/>
              <a:pathLst>
                <a:path w="211" h="317">
                  <a:moveTo>
                    <a:pt x="211" y="94"/>
                  </a:moveTo>
                  <a:lnTo>
                    <a:pt x="204" y="94"/>
                  </a:lnTo>
                  <a:lnTo>
                    <a:pt x="196" y="93"/>
                  </a:lnTo>
                  <a:lnTo>
                    <a:pt x="187" y="91"/>
                  </a:lnTo>
                  <a:lnTo>
                    <a:pt x="176" y="90"/>
                  </a:lnTo>
                  <a:lnTo>
                    <a:pt x="163" y="90"/>
                  </a:lnTo>
                  <a:lnTo>
                    <a:pt x="148" y="91"/>
                  </a:lnTo>
                  <a:lnTo>
                    <a:pt x="130" y="95"/>
                  </a:lnTo>
                  <a:lnTo>
                    <a:pt x="115" y="100"/>
                  </a:lnTo>
                  <a:lnTo>
                    <a:pt x="97" y="106"/>
                  </a:lnTo>
                  <a:lnTo>
                    <a:pt x="97" y="317"/>
                  </a:lnTo>
                  <a:lnTo>
                    <a:pt x="0" y="317"/>
                  </a:lnTo>
                  <a:lnTo>
                    <a:pt x="0" y="1"/>
                  </a:lnTo>
                  <a:lnTo>
                    <a:pt x="97" y="1"/>
                  </a:lnTo>
                  <a:lnTo>
                    <a:pt x="97" y="46"/>
                  </a:lnTo>
                  <a:lnTo>
                    <a:pt x="106" y="40"/>
                  </a:lnTo>
                  <a:lnTo>
                    <a:pt x="117" y="32"/>
                  </a:lnTo>
                  <a:lnTo>
                    <a:pt x="128" y="23"/>
                  </a:lnTo>
                  <a:lnTo>
                    <a:pt x="139" y="16"/>
                  </a:lnTo>
                  <a:lnTo>
                    <a:pt x="150" y="10"/>
                  </a:lnTo>
                  <a:lnTo>
                    <a:pt x="163" y="5"/>
                  </a:lnTo>
                  <a:lnTo>
                    <a:pt x="177" y="1"/>
                  </a:lnTo>
                  <a:lnTo>
                    <a:pt x="190" y="0"/>
                  </a:lnTo>
                  <a:lnTo>
                    <a:pt x="195" y="0"/>
                  </a:lnTo>
                  <a:lnTo>
                    <a:pt x="201" y="1"/>
                  </a:lnTo>
                  <a:lnTo>
                    <a:pt x="206" y="1"/>
                  </a:lnTo>
                  <a:lnTo>
                    <a:pt x="211" y="1"/>
                  </a:lnTo>
                  <a:lnTo>
                    <a:pt x="211" y="94"/>
                  </a:lnTo>
                  <a:close/>
                </a:path>
              </a:pathLst>
            </a:custGeom>
            <a:solidFill>
              <a:srgbClr val="ff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7539120" y="2351520"/>
              <a:ext cx="69480" cy="106920"/>
            </a:xfrm>
            <a:custGeom>
              <a:avLst/>
              <a:gdLst/>
              <a:ahLst/>
              <a:rect l="l" t="t" r="r" b="b"/>
              <a:pathLst>
                <a:path w="316" h="438">
                  <a:moveTo>
                    <a:pt x="316" y="438"/>
                  </a:moveTo>
                  <a:lnTo>
                    <a:pt x="199" y="438"/>
                  </a:lnTo>
                  <a:lnTo>
                    <a:pt x="114" y="302"/>
                  </a:lnTo>
                  <a:lnTo>
                    <a:pt x="99" y="321"/>
                  </a:lnTo>
                  <a:lnTo>
                    <a:pt x="99" y="438"/>
                  </a:lnTo>
                  <a:lnTo>
                    <a:pt x="0" y="438"/>
                  </a:lnTo>
                  <a:lnTo>
                    <a:pt x="0" y="0"/>
                  </a:lnTo>
                  <a:lnTo>
                    <a:pt x="99" y="0"/>
                  </a:lnTo>
                  <a:lnTo>
                    <a:pt x="99" y="245"/>
                  </a:lnTo>
                  <a:lnTo>
                    <a:pt x="192" y="122"/>
                  </a:lnTo>
                  <a:lnTo>
                    <a:pt x="308" y="122"/>
                  </a:lnTo>
                  <a:lnTo>
                    <a:pt x="198" y="259"/>
                  </a:lnTo>
                  <a:lnTo>
                    <a:pt x="316" y="438"/>
                  </a:lnTo>
                  <a:close/>
                </a:path>
              </a:pathLst>
            </a:custGeom>
            <a:solidFill>
              <a:srgbClr val="ff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7611120" y="2379600"/>
              <a:ext cx="69480" cy="81720"/>
            </a:xfrm>
            <a:custGeom>
              <a:avLst/>
              <a:gdLst/>
              <a:ahLst/>
              <a:rect l="l" t="t" r="r" b="b"/>
              <a:pathLst>
                <a:path w="314" h="335">
                  <a:moveTo>
                    <a:pt x="184" y="335"/>
                  </a:moveTo>
                  <a:lnTo>
                    <a:pt x="162" y="334"/>
                  </a:lnTo>
                  <a:lnTo>
                    <a:pt x="142" y="333"/>
                  </a:lnTo>
                  <a:lnTo>
                    <a:pt x="123" y="329"/>
                  </a:lnTo>
                  <a:lnTo>
                    <a:pt x="105" y="324"/>
                  </a:lnTo>
                  <a:lnTo>
                    <a:pt x="89" y="318"/>
                  </a:lnTo>
                  <a:lnTo>
                    <a:pt x="73" y="311"/>
                  </a:lnTo>
                  <a:lnTo>
                    <a:pt x="60" y="302"/>
                  </a:lnTo>
                  <a:lnTo>
                    <a:pt x="48" y="292"/>
                  </a:lnTo>
                  <a:lnTo>
                    <a:pt x="35" y="281"/>
                  </a:lnTo>
                  <a:lnTo>
                    <a:pt x="26" y="268"/>
                  </a:lnTo>
                  <a:lnTo>
                    <a:pt x="18" y="254"/>
                  </a:lnTo>
                  <a:lnTo>
                    <a:pt x="11" y="240"/>
                  </a:lnTo>
                  <a:lnTo>
                    <a:pt x="6" y="224"/>
                  </a:lnTo>
                  <a:lnTo>
                    <a:pt x="2" y="208"/>
                  </a:lnTo>
                  <a:lnTo>
                    <a:pt x="0" y="190"/>
                  </a:lnTo>
                  <a:lnTo>
                    <a:pt x="0" y="170"/>
                  </a:lnTo>
                  <a:lnTo>
                    <a:pt x="0" y="152"/>
                  </a:lnTo>
                  <a:lnTo>
                    <a:pt x="2" y="133"/>
                  </a:lnTo>
                  <a:lnTo>
                    <a:pt x="6" y="116"/>
                  </a:lnTo>
                  <a:lnTo>
                    <a:pt x="11" y="100"/>
                  </a:lnTo>
                  <a:lnTo>
                    <a:pt x="17" y="86"/>
                  </a:lnTo>
                  <a:lnTo>
                    <a:pt x="24" y="71"/>
                  </a:lnTo>
                  <a:lnTo>
                    <a:pt x="33" y="59"/>
                  </a:lnTo>
                  <a:lnTo>
                    <a:pt x="44" y="47"/>
                  </a:lnTo>
                  <a:lnTo>
                    <a:pt x="55" y="36"/>
                  </a:lnTo>
                  <a:lnTo>
                    <a:pt x="68" y="26"/>
                  </a:lnTo>
                  <a:lnTo>
                    <a:pt x="82" y="19"/>
                  </a:lnTo>
                  <a:lnTo>
                    <a:pt x="98" y="12"/>
                  </a:lnTo>
                  <a:lnTo>
                    <a:pt x="113" y="6"/>
                  </a:lnTo>
                  <a:lnTo>
                    <a:pt x="131" y="3"/>
                  </a:lnTo>
                  <a:lnTo>
                    <a:pt x="149" y="2"/>
                  </a:lnTo>
                  <a:lnTo>
                    <a:pt x="168" y="0"/>
                  </a:lnTo>
                  <a:lnTo>
                    <a:pt x="186" y="2"/>
                  </a:lnTo>
                  <a:lnTo>
                    <a:pt x="203" y="3"/>
                  </a:lnTo>
                  <a:lnTo>
                    <a:pt x="217" y="6"/>
                  </a:lnTo>
                  <a:lnTo>
                    <a:pt x="232" y="10"/>
                  </a:lnTo>
                  <a:lnTo>
                    <a:pt x="244" y="16"/>
                  </a:lnTo>
                  <a:lnTo>
                    <a:pt x="256" y="22"/>
                  </a:lnTo>
                  <a:lnTo>
                    <a:pt x="267" y="31"/>
                  </a:lnTo>
                  <a:lnTo>
                    <a:pt x="277" y="39"/>
                  </a:lnTo>
                  <a:lnTo>
                    <a:pt x="286" y="50"/>
                  </a:lnTo>
                  <a:lnTo>
                    <a:pt x="293" y="61"/>
                  </a:lnTo>
                  <a:lnTo>
                    <a:pt x="299" y="74"/>
                  </a:lnTo>
                  <a:lnTo>
                    <a:pt x="305" y="87"/>
                  </a:lnTo>
                  <a:lnTo>
                    <a:pt x="309" y="102"/>
                  </a:lnTo>
                  <a:lnTo>
                    <a:pt x="311" y="118"/>
                  </a:lnTo>
                  <a:lnTo>
                    <a:pt x="314" y="133"/>
                  </a:lnTo>
                  <a:lnTo>
                    <a:pt x="314" y="152"/>
                  </a:lnTo>
                  <a:lnTo>
                    <a:pt x="314" y="187"/>
                  </a:lnTo>
                  <a:lnTo>
                    <a:pt x="98" y="187"/>
                  </a:lnTo>
                  <a:lnTo>
                    <a:pt x="99" y="197"/>
                  </a:lnTo>
                  <a:lnTo>
                    <a:pt x="101" y="207"/>
                  </a:lnTo>
                  <a:lnTo>
                    <a:pt x="104" y="215"/>
                  </a:lnTo>
                  <a:lnTo>
                    <a:pt x="107" y="224"/>
                  </a:lnTo>
                  <a:lnTo>
                    <a:pt x="111" y="231"/>
                  </a:lnTo>
                  <a:lnTo>
                    <a:pt x="116" y="237"/>
                  </a:lnTo>
                  <a:lnTo>
                    <a:pt x="122" y="242"/>
                  </a:lnTo>
                  <a:lnTo>
                    <a:pt x="128" y="247"/>
                  </a:lnTo>
                  <a:lnTo>
                    <a:pt x="134" y="251"/>
                  </a:lnTo>
                  <a:lnTo>
                    <a:pt x="142" y="254"/>
                  </a:lnTo>
                  <a:lnTo>
                    <a:pt x="149" y="258"/>
                  </a:lnTo>
                  <a:lnTo>
                    <a:pt x="157" y="259"/>
                  </a:lnTo>
                  <a:lnTo>
                    <a:pt x="166" y="262"/>
                  </a:lnTo>
                  <a:lnTo>
                    <a:pt x="176" y="263"/>
                  </a:lnTo>
                  <a:lnTo>
                    <a:pt x="184" y="263"/>
                  </a:lnTo>
                  <a:lnTo>
                    <a:pt x="194" y="263"/>
                  </a:lnTo>
                  <a:lnTo>
                    <a:pt x="211" y="263"/>
                  </a:lnTo>
                  <a:lnTo>
                    <a:pt x="228" y="259"/>
                  </a:lnTo>
                  <a:lnTo>
                    <a:pt x="244" y="256"/>
                  </a:lnTo>
                  <a:lnTo>
                    <a:pt x="259" y="249"/>
                  </a:lnTo>
                  <a:lnTo>
                    <a:pt x="270" y="245"/>
                  </a:lnTo>
                  <a:lnTo>
                    <a:pt x="281" y="238"/>
                  </a:lnTo>
                  <a:lnTo>
                    <a:pt x="291" y="232"/>
                  </a:lnTo>
                  <a:lnTo>
                    <a:pt x="298" y="227"/>
                  </a:lnTo>
                  <a:lnTo>
                    <a:pt x="308" y="227"/>
                  </a:lnTo>
                  <a:lnTo>
                    <a:pt x="308" y="308"/>
                  </a:lnTo>
                  <a:lnTo>
                    <a:pt x="297" y="313"/>
                  </a:lnTo>
                  <a:lnTo>
                    <a:pt x="286" y="318"/>
                  </a:lnTo>
                  <a:lnTo>
                    <a:pt x="275" y="322"/>
                  </a:lnTo>
                  <a:lnTo>
                    <a:pt x="259" y="325"/>
                  </a:lnTo>
                  <a:lnTo>
                    <a:pt x="242" y="329"/>
                  </a:lnTo>
                  <a:lnTo>
                    <a:pt x="226" y="333"/>
                  </a:lnTo>
                  <a:lnTo>
                    <a:pt x="216" y="334"/>
                  </a:lnTo>
                  <a:lnTo>
                    <a:pt x="206" y="334"/>
                  </a:lnTo>
                  <a:lnTo>
                    <a:pt x="195" y="335"/>
                  </a:lnTo>
                  <a:lnTo>
                    <a:pt x="184" y="335"/>
                  </a:lnTo>
                  <a:close/>
                  <a:moveTo>
                    <a:pt x="217" y="127"/>
                  </a:moveTo>
                  <a:lnTo>
                    <a:pt x="216" y="113"/>
                  </a:lnTo>
                  <a:lnTo>
                    <a:pt x="212" y="100"/>
                  </a:lnTo>
                  <a:lnTo>
                    <a:pt x="209" y="89"/>
                  </a:lnTo>
                  <a:lnTo>
                    <a:pt x="203" y="80"/>
                  </a:lnTo>
                  <a:lnTo>
                    <a:pt x="199" y="76"/>
                  </a:lnTo>
                  <a:lnTo>
                    <a:pt x="194" y="72"/>
                  </a:lnTo>
                  <a:lnTo>
                    <a:pt x="190" y="70"/>
                  </a:lnTo>
                  <a:lnTo>
                    <a:pt x="186" y="67"/>
                  </a:lnTo>
                  <a:lnTo>
                    <a:pt x="173" y="65"/>
                  </a:lnTo>
                  <a:lnTo>
                    <a:pt x="160" y="64"/>
                  </a:lnTo>
                  <a:lnTo>
                    <a:pt x="146" y="65"/>
                  </a:lnTo>
                  <a:lnTo>
                    <a:pt x="135" y="67"/>
                  </a:lnTo>
                  <a:lnTo>
                    <a:pt x="129" y="70"/>
                  </a:lnTo>
                  <a:lnTo>
                    <a:pt x="124" y="74"/>
                  </a:lnTo>
                  <a:lnTo>
                    <a:pt x="120" y="77"/>
                  </a:lnTo>
                  <a:lnTo>
                    <a:pt x="116" y="81"/>
                  </a:lnTo>
                  <a:lnTo>
                    <a:pt x="109" y="91"/>
                  </a:lnTo>
                  <a:lnTo>
                    <a:pt x="102" y="102"/>
                  </a:lnTo>
                  <a:lnTo>
                    <a:pt x="100" y="114"/>
                  </a:lnTo>
                  <a:lnTo>
                    <a:pt x="98" y="127"/>
                  </a:lnTo>
                  <a:lnTo>
                    <a:pt x="217" y="127"/>
                  </a:lnTo>
                  <a:close/>
                </a:path>
              </a:pathLst>
            </a:custGeom>
            <a:solidFill>
              <a:srgbClr val="ff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920" bIns="34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7684200" y="2359440"/>
              <a:ext cx="52560" cy="100080"/>
            </a:xfrm>
            <a:custGeom>
              <a:avLst/>
              <a:gdLst/>
              <a:ahLst/>
              <a:rect l="l" t="t" r="r" b="b"/>
              <a:pathLst>
                <a:path w="232" h="413">
                  <a:moveTo>
                    <a:pt x="153" y="413"/>
                  </a:moveTo>
                  <a:lnTo>
                    <a:pt x="139" y="413"/>
                  </a:lnTo>
                  <a:lnTo>
                    <a:pt x="125" y="411"/>
                  </a:lnTo>
                  <a:lnTo>
                    <a:pt x="113" y="409"/>
                  </a:lnTo>
                  <a:lnTo>
                    <a:pt x="102" y="406"/>
                  </a:lnTo>
                  <a:lnTo>
                    <a:pt x="91" y="403"/>
                  </a:lnTo>
                  <a:lnTo>
                    <a:pt x="82" y="398"/>
                  </a:lnTo>
                  <a:lnTo>
                    <a:pt x="73" y="393"/>
                  </a:lnTo>
                  <a:lnTo>
                    <a:pt x="66" y="388"/>
                  </a:lnTo>
                  <a:lnTo>
                    <a:pt x="59" y="381"/>
                  </a:lnTo>
                  <a:lnTo>
                    <a:pt x="54" y="373"/>
                  </a:lnTo>
                  <a:lnTo>
                    <a:pt x="49" y="365"/>
                  </a:lnTo>
                  <a:lnTo>
                    <a:pt x="45" y="355"/>
                  </a:lnTo>
                  <a:lnTo>
                    <a:pt x="42" y="344"/>
                  </a:lnTo>
                  <a:lnTo>
                    <a:pt x="40" y="333"/>
                  </a:lnTo>
                  <a:lnTo>
                    <a:pt x="39" y="320"/>
                  </a:lnTo>
                  <a:lnTo>
                    <a:pt x="38" y="306"/>
                  </a:lnTo>
                  <a:lnTo>
                    <a:pt x="38" y="158"/>
                  </a:lnTo>
                  <a:lnTo>
                    <a:pt x="0" y="158"/>
                  </a:lnTo>
                  <a:lnTo>
                    <a:pt x="0" y="90"/>
                  </a:lnTo>
                  <a:lnTo>
                    <a:pt x="38" y="90"/>
                  </a:lnTo>
                  <a:lnTo>
                    <a:pt x="38" y="0"/>
                  </a:lnTo>
                  <a:lnTo>
                    <a:pt x="137" y="0"/>
                  </a:lnTo>
                  <a:lnTo>
                    <a:pt x="137" y="90"/>
                  </a:lnTo>
                  <a:lnTo>
                    <a:pt x="232" y="90"/>
                  </a:lnTo>
                  <a:lnTo>
                    <a:pt x="232" y="158"/>
                  </a:lnTo>
                  <a:lnTo>
                    <a:pt x="137" y="158"/>
                  </a:lnTo>
                  <a:lnTo>
                    <a:pt x="137" y="271"/>
                  </a:lnTo>
                  <a:lnTo>
                    <a:pt x="137" y="287"/>
                  </a:lnTo>
                  <a:lnTo>
                    <a:pt x="137" y="300"/>
                  </a:lnTo>
                  <a:lnTo>
                    <a:pt x="138" y="311"/>
                  </a:lnTo>
                  <a:lnTo>
                    <a:pt x="142" y="322"/>
                  </a:lnTo>
                  <a:lnTo>
                    <a:pt x="144" y="327"/>
                  </a:lnTo>
                  <a:lnTo>
                    <a:pt x="147" y="331"/>
                  </a:lnTo>
                  <a:lnTo>
                    <a:pt x="150" y="334"/>
                  </a:lnTo>
                  <a:lnTo>
                    <a:pt x="155" y="338"/>
                  </a:lnTo>
                  <a:lnTo>
                    <a:pt x="161" y="340"/>
                  </a:lnTo>
                  <a:lnTo>
                    <a:pt x="167" y="342"/>
                  </a:lnTo>
                  <a:lnTo>
                    <a:pt x="176" y="343"/>
                  </a:lnTo>
                  <a:lnTo>
                    <a:pt x="185" y="343"/>
                  </a:lnTo>
                  <a:lnTo>
                    <a:pt x="193" y="343"/>
                  </a:lnTo>
                  <a:lnTo>
                    <a:pt x="205" y="340"/>
                  </a:lnTo>
                  <a:lnTo>
                    <a:pt x="216" y="337"/>
                  </a:lnTo>
                  <a:lnTo>
                    <a:pt x="224" y="334"/>
                  </a:lnTo>
                  <a:lnTo>
                    <a:pt x="232" y="334"/>
                  </a:lnTo>
                  <a:lnTo>
                    <a:pt x="232" y="403"/>
                  </a:lnTo>
                  <a:lnTo>
                    <a:pt x="215" y="408"/>
                  </a:lnTo>
                  <a:lnTo>
                    <a:pt x="198" y="410"/>
                  </a:lnTo>
                  <a:lnTo>
                    <a:pt x="188" y="411"/>
                  </a:lnTo>
                  <a:lnTo>
                    <a:pt x="177" y="411"/>
                  </a:lnTo>
                  <a:lnTo>
                    <a:pt x="166" y="413"/>
                  </a:lnTo>
                  <a:lnTo>
                    <a:pt x="153" y="413"/>
                  </a:lnTo>
                  <a:close/>
                </a:path>
              </a:pathLst>
            </a:custGeom>
            <a:solidFill>
              <a:srgbClr val="ff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7239960" y="1612440"/>
              <a:ext cx="77760" cy="106920"/>
            </a:xfrm>
            <a:custGeom>
              <a:avLst/>
              <a:gdLst/>
              <a:ahLst/>
              <a:rect l="l" t="t" r="r" b="b"/>
              <a:pathLst>
                <a:path w="346" h="439">
                  <a:moveTo>
                    <a:pt x="178" y="436"/>
                  </a:moveTo>
                  <a:lnTo>
                    <a:pt x="154" y="438"/>
                  </a:lnTo>
                  <a:lnTo>
                    <a:pt x="132" y="439"/>
                  </a:lnTo>
                  <a:lnTo>
                    <a:pt x="112" y="438"/>
                  </a:lnTo>
                  <a:lnTo>
                    <a:pt x="92" y="435"/>
                  </a:lnTo>
                  <a:lnTo>
                    <a:pt x="74" y="432"/>
                  </a:lnTo>
                  <a:lnTo>
                    <a:pt x="57" y="428"/>
                  </a:lnTo>
                  <a:lnTo>
                    <a:pt x="40" y="423"/>
                  </a:lnTo>
                  <a:lnTo>
                    <a:pt x="22" y="418"/>
                  </a:lnTo>
                  <a:lnTo>
                    <a:pt x="14" y="319"/>
                  </a:lnTo>
                  <a:lnTo>
                    <a:pt x="24" y="318"/>
                  </a:lnTo>
                  <a:lnTo>
                    <a:pt x="41" y="329"/>
                  </a:lnTo>
                  <a:lnTo>
                    <a:pt x="59" y="339"/>
                  </a:lnTo>
                  <a:lnTo>
                    <a:pt x="77" y="346"/>
                  </a:lnTo>
                  <a:lnTo>
                    <a:pt x="96" y="352"/>
                  </a:lnTo>
                  <a:lnTo>
                    <a:pt x="115" y="357"/>
                  </a:lnTo>
                  <a:lnTo>
                    <a:pt x="135" y="359"/>
                  </a:lnTo>
                  <a:lnTo>
                    <a:pt x="153" y="361"/>
                  </a:lnTo>
                  <a:lnTo>
                    <a:pt x="171" y="361"/>
                  </a:lnTo>
                  <a:lnTo>
                    <a:pt x="181" y="358"/>
                  </a:lnTo>
                  <a:lnTo>
                    <a:pt x="195" y="356"/>
                  </a:lnTo>
                  <a:lnTo>
                    <a:pt x="208" y="352"/>
                  </a:lnTo>
                  <a:lnTo>
                    <a:pt x="218" y="347"/>
                  </a:lnTo>
                  <a:lnTo>
                    <a:pt x="223" y="345"/>
                  </a:lnTo>
                  <a:lnTo>
                    <a:pt x="228" y="341"/>
                  </a:lnTo>
                  <a:lnTo>
                    <a:pt x="231" y="337"/>
                  </a:lnTo>
                  <a:lnTo>
                    <a:pt x="235" y="333"/>
                  </a:lnTo>
                  <a:lnTo>
                    <a:pt x="237" y="328"/>
                  </a:lnTo>
                  <a:lnTo>
                    <a:pt x="240" y="323"/>
                  </a:lnTo>
                  <a:lnTo>
                    <a:pt x="240" y="317"/>
                  </a:lnTo>
                  <a:lnTo>
                    <a:pt x="240" y="309"/>
                  </a:lnTo>
                  <a:lnTo>
                    <a:pt x="239" y="302"/>
                  </a:lnTo>
                  <a:lnTo>
                    <a:pt x="236" y="296"/>
                  </a:lnTo>
                  <a:lnTo>
                    <a:pt x="231" y="290"/>
                  </a:lnTo>
                  <a:lnTo>
                    <a:pt x="225" y="285"/>
                  </a:lnTo>
                  <a:lnTo>
                    <a:pt x="219" y="281"/>
                  </a:lnTo>
                  <a:lnTo>
                    <a:pt x="212" y="278"/>
                  </a:lnTo>
                  <a:lnTo>
                    <a:pt x="203" y="275"/>
                  </a:lnTo>
                  <a:lnTo>
                    <a:pt x="195" y="274"/>
                  </a:lnTo>
                  <a:lnTo>
                    <a:pt x="184" y="271"/>
                  </a:lnTo>
                  <a:lnTo>
                    <a:pt x="173" y="270"/>
                  </a:lnTo>
                  <a:lnTo>
                    <a:pt x="160" y="269"/>
                  </a:lnTo>
                  <a:lnTo>
                    <a:pt x="148" y="267"/>
                  </a:lnTo>
                  <a:lnTo>
                    <a:pt x="136" y="265"/>
                  </a:lnTo>
                  <a:lnTo>
                    <a:pt x="125" y="264"/>
                  </a:lnTo>
                  <a:lnTo>
                    <a:pt x="113" y="262"/>
                  </a:lnTo>
                  <a:lnTo>
                    <a:pt x="102" y="259"/>
                  </a:lnTo>
                  <a:lnTo>
                    <a:pt x="90" y="256"/>
                  </a:lnTo>
                  <a:lnTo>
                    <a:pt x="79" y="252"/>
                  </a:lnTo>
                  <a:lnTo>
                    <a:pt x="69" y="247"/>
                  </a:lnTo>
                  <a:lnTo>
                    <a:pt x="59" y="242"/>
                  </a:lnTo>
                  <a:lnTo>
                    <a:pt x="49" y="237"/>
                  </a:lnTo>
                  <a:lnTo>
                    <a:pt x="42" y="232"/>
                  </a:lnTo>
                  <a:lnTo>
                    <a:pt x="35" y="226"/>
                  </a:lnTo>
                  <a:lnTo>
                    <a:pt x="29" y="219"/>
                  </a:lnTo>
                  <a:lnTo>
                    <a:pt x="22" y="213"/>
                  </a:lnTo>
                  <a:lnTo>
                    <a:pt x="18" y="204"/>
                  </a:lnTo>
                  <a:lnTo>
                    <a:pt x="14" y="197"/>
                  </a:lnTo>
                  <a:lnTo>
                    <a:pt x="9" y="188"/>
                  </a:lnTo>
                  <a:lnTo>
                    <a:pt x="7" y="180"/>
                  </a:lnTo>
                  <a:lnTo>
                    <a:pt x="4" y="170"/>
                  </a:lnTo>
                  <a:lnTo>
                    <a:pt x="2" y="159"/>
                  </a:lnTo>
                  <a:lnTo>
                    <a:pt x="0" y="149"/>
                  </a:lnTo>
                  <a:lnTo>
                    <a:pt x="0" y="135"/>
                  </a:lnTo>
                  <a:lnTo>
                    <a:pt x="2" y="121"/>
                  </a:lnTo>
                  <a:lnTo>
                    <a:pt x="4" y="108"/>
                  </a:lnTo>
                  <a:lnTo>
                    <a:pt x="8" y="94"/>
                  </a:lnTo>
                  <a:lnTo>
                    <a:pt x="14" y="83"/>
                  </a:lnTo>
                  <a:lnTo>
                    <a:pt x="21" y="71"/>
                  </a:lnTo>
                  <a:lnTo>
                    <a:pt x="31" y="60"/>
                  </a:lnTo>
                  <a:lnTo>
                    <a:pt x="42" y="49"/>
                  </a:lnTo>
                  <a:lnTo>
                    <a:pt x="54" y="41"/>
                  </a:lnTo>
                  <a:lnTo>
                    <a:pt x="66" y="31"/>
                  </a:lnTo>
                  <a:lnTo>
                    <a:pt x="80" y="24"/>
                  </a:lnTo>
                  <a:lnTo>
                    <a:pt x="95" y="17"/>
                  </a:lnTo>
                  <a:lnTo>
                    <a:pt x="110" y="13"/>
                  </a:lnTo>
                  <a:lnTo>
                    <a:pt x="126" y="8"/>
                  </a:lnTo>
                  <a:lnTo>
                    <a:pt x="143" y="4"/>
                  </a:lnTo>
                  <a:lnTo>
                    <a:pt x="162" y="2"/>
                  </a:lnTo>
                  <a:lnTo>
                    <a:pt x="181" y="0"/>
                  </a:lnTo>
                  <a:lnTo>
                    <a:pt x="200" y="0"/>
                  </a:lnTo>
                  <a:lnTo>
                    <a:pt x="218" y="2"/>
                  </a:lnTo>
                  <a:lnTo>
                    <a:pt x="237" y="3"/>
                  </a:lnTo>
                  <a:lnTo>
                    <a:pt x="256" y="5"/>
                  </a:lnTo>
                  <a:lnTo>
                    <a:pt x="273" y="9"/>
                  </a:lnTo>
                  <a:lnTo>
                    <a:pt x="289" y="13"/>
                  </a:lnTo>
                  <a:lnTo>
                    <a:pt x="305" y="17"/>
                  </a:lnTo>
                  <a:lnTo>
                    <a:pt x="313" y="113"/>
                  </a:lnTo>
                  <a:lnTo>
                    <a:pt x="305" y="113"/>
                  </a:lnTo>
                  <a:lnTo>
                    <a:pt x="291" y="105"/>
                  </a:lnTo>
                  <a:lnTo>
                    <a:pt x="277" y="97"/>
                  </a:lnTo>
                  <a:lnTo>
                    <a:pt x="261" y="91"/>
                  </a:lnTo>
                  <a:lnTo>
                    <a:pt x="245" y="85"/>
                  </a:lnTo>
                  <a:lnTo>
                    <a:pt x="226" y="81"/>
                  </a:lnTo>
                  <a:lnTo>
                    <a:pt x="209" y="77"/>
                  </a:lnTo>
                  <a:lnTo>
                    <a:pt x="192" y="77"/>
                  </a:lnTo>
                  <a:lnTo>
                    <a:pt x="174" y="77"/>
                  </a:lnTo>
                  <a:lnTo>
                    <a:pt x="162" y="80"/>
                  </a:lnTo>
                  <a:lnTo>
                    <a:pt x="149" y="82"/>
                  </a:lnTo>
                  <a:lnTo>
                    <a:pt x="138" y="86"/>
                  </a:lnTo>
                  <a:lnTo>
                    <a:pt x="127" y="92"/>
                  </a:lnTo>
                  <a:lnTo>
                    <a:pt x="123" y="94"/>
                  </a:lnTo>
                  <a:lnTo>
                    <a:pt x="119" y="98"/>
                  </a:lnTo>
                  <a:lnTo>
                    <a:pt x="115" y="102"/>
                  </a:lnTo>
                  <a:lnTo>
                    <a:pt x="112" y="107"/>
                  </a:lnTo>
                  <a:lnTo>
                    <a:pt x="109" y="111"/>
                  </a:lnTo>
                  <a:lnTo>
                    <a:pt x="108" y="116"/>
                  </a:lnTo>
                  <a:lnTo>
                    <a:pt x="107" y="121"/>
                  </a:lnTo>
                  <a:lnTo>
                    <a:pt x="107" y="126"/>
                  </a:lnTo>
                  <a:lnTo>
                    <a:pt x="108" y="135"/>
                  </a:lnTo>
                  <a:lnTo>
                    <a:pt x="110" y="141"/>
                  </a:lnTo>
                  <a:lnTo>
                    <a:pt x="115" y="146"/>
                  </a:lnTo>
                  <a:lnTo>
                    <a:pt x="120" y="151"/>
                  </a:lnTo>
                  <a:lnTo>
                    <a:pt x="127" y="155"/>
                  </a:lnTo>
                  <a:lnTo>
                    <a:pt x="137" y="158"/>
                  </a:lnTo>
                  <a:lnTo>
                    <a:pt x="151" y="162"/>
                  </a:lnTo>
                  <a:lnTo>
                    <a:pt x="165" y="164"/>
                  </a:lnTo>
                  <a:lnTo>
                    <a:pt x="176" y="165"/>
                  </a:lnTo>
                  <a:lnTo>
                    <a:pt x="186" y="166"/>
                  </a:lnTo>
                  <a:lnTo>
                    <a:pt x="197" y="168"/>
                  </a:lnTo>
                  <a:lnTo>
                    <a:pt x="207" y="169"/>
                  </a:lnTo>
                  <a:lnTo>
                    <a:pt x="217" y="171"/>
                  </a:lnTo>
                  <a:lnTo>
                    <a:pt x="228" y="173"/>
                  </a:lnTo>
                  <a:lnTo>
                    <a:pt x="239" y="175"/>
                  </a:lnTo>
                  <a:lnTo>
                    <a:pt x="250" y="177"/>
                  </a:lnTo>
                  <a:lnTo>
                    <a:pt x="270" y="185"/>
                  </a:lnTo>
                  <a:lnTo>
                    <a:pt x="289" y="193"/>
                  </a:lnTo>
                  <a:lnTo>
                    <a:pt x="297" y="197"/>
                  </a:lnTo>
                  <a:lnTo>
                    <a:pt x="305" y="203"/>
                  </a:lnTo>
                  <a:lnTo>
                    <a:pt x="312" y="208"/>
                  </a:lnTo>
                  <a:lnTo>
                    <a:pt x="318" y="214"/>
                  </a:lnTo>
                  <a:lnTo>
                    <a:pt x="324" y="220"/>
                  </a:lnTo>
                  <a:lnTo>
                    <a:pt x="329" y="228"/>
                  </a:lnTo>
                  <a:lnTo>
                    <a:pt x="333" y="235"/>
                  </a:lnTo>
                  <a:lnTo>
                    <a:pt x="336" y="243"/>
                  </a:lnTo>
                  <a:lnTo>
                    <a:pt x="340" y="252"/>
                  </a:lnTo>
                  <a:lnTo>
                    <a:pt x="342" y="262"/>
                  </a:lnTo>
                  <a:lnTo>
                    <a:pt x="345" y="271"/>
                  </a:lnTo>
                  <a:lnTo>
                    <a:pt x="346" y="282"/>
                  </a:lnTo>
                  <a:lnTo>
                    <a:pt x="346" y="297"/>
                  </a:lnTo>
                  <a:lnTo>
                    <a:pt x="345" y="312"/>
                  </a:lnTo>
                  <a:lnTo>
                    <a:pt x="342" y="326"/>
                  </a:lnTo>
                  <a:lnTo>
                    <a:pt x="339" y="339"/>
                  </a:lnTo>
                  <a:lnTo>
                    <a:pt x="333" y="352"/>
                  </a:lnTo>
                  <a:lnTo>
                    <a:pt x="325" y="364"/>
                  </a:lnTo>
                  <a:lnTo>
                    <a:pt x="317" y="375"/>
                  </a:lnTo>
                  <a:lnTo>
                    <a:pt x="306" y="386"/>
                  </a:lnTo>
                  <a:lnTo>
                    <a:pt x="294" y="396"/>
                  </a:lnTo>
                  <a:lnTo>
                    <a:pt x="281" y="406"/>
                  </a:lnTo>
                  <a:lnTo>
                    <a:pt x="267" y="413"/>
                  </a:lnTo>
                  <a:lnTo>
                    <a:pt x="251" y="421"/>
                  </a:lnTo>
                  <a:lnTo>
                    <a:pt x="235" y="425"/>
                  </a:lnTo>
                  <a:lnTo>
                    <a:pt x="217" y="430"/>
                  </a:lnTo>
                  <a:lnTo>
                    <a:pt x="197" y="434"/>
                  </a:lnTo>
                  <a:lnTo>
                    <a:pt x="178" y="436"/>
                  </a:lnTo>
                  <a:close/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7324200" y="1629000"/>
              <a:ext cx="71280" cy="111600"/>
            </a:xfrm>
            <a:custGeom>
              <a:avLst/>
              <a:gdLst/>
              <a:ahLst/>
              <a:rect l="l" t="t" r="r" b="b"/>
              <a:pathLst>
                <a:path w="323" h="456">
                  <a:moveTo>
                    <a:pt x="322" y="151"/>
                  </a:moveTo>
                  <a:lnTo>
                    <a:pt x="323" y="169"/>
                  </a:lnTo>
                  <a:lnTo>
                    <a:pt x="323" y="186"/>
                  </a:lnTo>
                  <a:lnTo>
                    <a:pt x="322" y="203"/>
                  </a:lnTo>
                  <a:lnTo>
                    <a:pt x="319" y="219"/>
                  </a:lnTo>
                  <a:lnTo>
                    <a:pt x="315" y="235"/>
                  </a:lnTo>
                  <a:lnTo>
                    <a:pt x="310" y="249"/>
                  </a:lnTo>
                  <a:lnTo>
                    <a:pt x="303" y="263"/>
                  </a:lnTo>
                  <a:lnTo>
                    <a:pt x="295" y="276"/>
                  </a:lnTo>
                  <a:lnTo>
                    <a:pt x="287" y="288"/>
                  </a:lnTo>
                  <a:lnTo>
                    <a:pt x="277" y="298"/>
                  </a:lnTo>
                  <a:lnTo>
                    <a:pt x="266" y="306"/>
                  </a:lnTo>
                  <a:lnTo>
                    <a:pt x="256" y="315"/>
                  </a:lnTo>
                  <a:lnTo>
                    <a:pt x="244" y="321"/>
                  </a:lnTo>
                  <a:lnTo>
                    <a:pt x="232" y="326"/>
                  </a:lnTo>
                  <a:lnTo>
                    <a:pt x="218" y="328"/>
                  </a:lnTo>
                  <a:lnTo>
                    <a:pt x="205" y="331"/>
                  </a:lnTo>
                  <a:lnTo>
                    <a:pt x="194" y="332"/>
                  </a:lnTo>
                  <a:lnTo>
                    <a:pt x="183" y="331"/>
                  </a:lnTo>
                  <a:lnTo>
                    <a:pt x="173" y="331"/>
                  </a:lnTo>
                  <a:lnTo>
                    <a:pt x="163" y="329"/>
                  </a:lnTo>
                  <a:lnTo>
                    <a:pt x="155" y="327"/>
                  </a:lnTo>
                  <a:lnTo>
                    <a:pt x="145" y="323"/>
                  </a:lnTo>
                  <a:lnTo>
                    <a:pt x="135" y="320"/>
                  </a:lnTo>
                  <a:lnTo>
                    <a:pt x="126" y="316"/>
                  </a:lnTo>
                  <a:lnTo>
                    <a:pt x="138" y="447"/>
                  </a:lnTo>
                  <a:lnTo>
                    <a:pt x="39" y="456"/>
                  </a:lnTo>
                  <a:lnTo>
                    <a:pt x="0" y="26"/>
                  </a:lnTo>
                  <a:lnTo>
                    <a:pt x="97" y="17"/>
                  </a:lnTo>
                  <a:lnTo>
                    <a:pt x="101" y="50"/>
                  </a:lnTo>
                  <a:lnTo>
                    <a:pt x="111" y="40"/>
                  </a:lnTo>
                  <a:lnTo>
                    <a:pt x="121" y="31"/>
                  </a:lnTo>
                  <a:lnTo>
                    <a:pt x="132" y="23"/>
                  </a:lnTo>
                  <a:lnTo>
                    <a:pt x="141" y="15"/>
                  </a:lnTo>
                  <a:lnTo>
                    <a:pt x="154" y="9"/>
                  </a:lnTo>
                  <a:lnTo>
                    <a:pt x="166" y="4"/>
                  </a:lnTo>
                  <a:lnTo>
                    <a:pt x="178" y="2"/>
                  </a:lnTo>
                  <a:lnTo>
                    <a:pt x="193" y="0"/>
                  </a:lnTo>
                  <a:lnTo>
                    <a:pt x="206" y="0"/>
                  </a:lnTo>
                  <a:lnTo>
                    <a:pt x="218" y="0"/>
                  </a:lnTo>
                  <a:lnTo>
                    <a:pt x="231" y="2"/>
                  </a:lnTo>
                  <a:lnTo>
                    <a:pt x="243" y="6"/>
                  </a:lnTo>
                  <a:lnTo>
                    <a:pt x="253" y="10"/>
                  </a:lnTo>
                  <a:lnTo>
                    <a:pt x="264" y="18"/>
                  </a:lnTo>
                  <a:lnTo>
                    <a:pt x="272" y="25"/>
                  </a:lnTo>
                  <a:lnTo>
                    <a:pt x="282" y="35"/>
                  </a:lnTo>
                  <a:lnTo>
                    <a:pt x="289" y="46"/>
                  </a:lnTo>
                  <a:lnTo>
                    <a:pt x="297" y="58"/>
                  </a:lnTo>
                  <a:lnTo>
                    <a:pt x="303" y="70"/>
                  </a:lnTo>
                  <a:lnTo>
                    <a:pt x="309" y="84"/>
                  </a:lnTo>
                  <a:lnTo>
                    <a:pt x="314" y="100"/>
                  </a:lnTo>
                  <a:lnTo>
                    <a:pt x="317" y="116"/>
                  </a:lnTo>
                  <a:lnTo>
                    <a:pt x="320" y="133"/>
                  </a:lnTo>
                  <a:lnTo>
                    <a:pt x="322" y="151"/>
                  </a:lnTo>
                  <a:close/>
                  <a:moveTo>
                    <a:pt x="222" y="162"/>
                  </a:moveTo>
                  <a:lnTo>
                    <a:pt x="220" y="140"/>
                  </a:lnTo>
                  <a:lnTo>
                    <a:pt x="215" y="123"/>
                  </a:lnTo>
                  <a:lnTo>
                    <a:pt x="212" y="114"/>
                  </a:lnTo>
                  <a:lnTo>
                    <a:pt x="209" y="108"/>
                  </a:lnTo>
                  <a:lnTo>
                    <a:pt x="206" y="102"/>
                  </a:lnTo>
                  <a:lnTo>
                    <a:pt x="201" y="96"/>
                  </a:lnTo>
                  <a:lnTo>
                    <a:pt x="198" y="92"/>
                  </a:lnTo>
                  <a:lnTo>
                    <a:pt x="193" y="89"/>
                  </a:lnTo>
                  <a:lnTo>
                    <a:pt x="188" y="85"/>
                  </a:lnTo>
                  <a:lnTo>
                    <a:pt x="182" y="83"/>
                  </a:lnTo>
                  <a:lnTo>
                    <a:pt x="177" y="81"/>
                  </a:lnTo>
                  <a:lnTo>
                    <a:pt x="169" y="80"/>
                  </a:lnTo>
                  <a:lnTo>
                    <a:pt x="163" y="79"/>
                  </a:lnTo>
                  <a:lnTo>
                    <a:pt x="156" y="80"/>
                  </a:lnTo>
                  <a:lnTo>
                    <a:pt x="143" y="83"/>
                  </a:lnTo>
                  <a:lnTo>
                    <a:pt x="130" y="86"/>
                  </a:lnTo>
                  <a:lnTo>
                    <a:pt x="117" y="92"/>
                  </a:lnTo>
                  <a:lnTo>
                    <a:pt x="106" y="101"/>
                  </a:lnTo>
                  <a:lnTo>
                    <a:pt x="121" y="260"/>
                  </a:lnTo>
                  <a:lnTo>
                    <a:pt x="129" y="262"/>
                  </a:lnTo>
                  <a:lnTo>
                    <a:pt x="138" y="262"/>
                  </a:lnTo>
                  <a:lnTo>
                    <a:pt x="147" y="262"/>
                  </a:lnTo>
                  <a:lnTo>
                    <a:pt x="160" y="262"/>
                  </a:lnTo>
                  <a:lnTo>
                    <a:pt x="168" y="261"/>
                  </a:lnTo>
                  <a:lnTo>
                    <a:pt x="177" y="258"/>
                  </a:lnTo>
                  <a:lnTo>
                    <a:pt x="184" y="256"/>
                  </a:lnTo>
                  <a:lnTo>
                    <a:pt x="190" y="254"/>
                  </a:lnTo>
                  <a:lnTo>
                    <a:pt x="196" y="250"/>
                  </a:lnTo>
                  <a:lnTo>
                    <a:pt x="202" y="245"/>
                  </a:lnTo>
                  <a:lnTo>
                    <a:pt x="207" y="240"/>
                  </a:lnTo>
                  <a:lnTo>
                    <a:pt x="211" y="234"/>
                  </a:lnTo>
                  <a:lnTo>
                    <a:pt x="215" y="227"/>
                  </a:lnTo>
                  <a:lnTo>
                    <a:pt x="217" y="219"/>
                  </a:lnTo>
                  <a:lnTo>
                    <a:pt x="220" y="212"/>
                  </a:lnTo>
                  <a:lnTo>
                    <a:pt x="222" y="203"/>
                  </a:lnTo>
                  <a:lnTo>
                    <a:pt x="222" y="194"/>
                  </a:lnTo>
                  <a:lnTo>
                    <a:pt x="223" y="184"/>
                  </a:lnTo>
                  <a:lnTo>
                    <a:pt x="223" y="173"/>
                  </a:lnTo>
                  <a:lnTo>
                    <a:pt x="222" y="162"/>
                  </a:lnTo>
                  <a:close/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7401960" y="1622160"/>
              <a:ext cx="73800" cy="81360"/>
            </a:xfrm>
            <a:custGeom>
              <a:avLst/>
              <a:gdLst/>
              <a:ahLst/>
              <a:rect l="l" t="t" r="r" b="b"/>
              <a:pathLst>
                <a:path w="328" h="336">
                  <a:moveTo>
                    <a:pt x="327" y="153"/>
                  </a:moveTo>
                  <a:lnTo>
                    <a:pt x="328" y="172"/>
                  </a:lnTo>
                  <a:lnTo>
                    <a:pt x="327" y="190"/>
                  </a:lnTo>
                  <a:lnTo>
                    <a:pt x="325" y="207"/>
                  </a:lnTo>
                  <a:lnTo>
                    <a:pt x="322" y="224"/>
                  </a:lnTo>
                  <a:lnTo>
                    <a:pt x="317" y="238"/>
                  </a:lnTo>
                  <a:lnTo>
                    <a:pt x="311" y="253"/>
                  </a:lnTo>
                  <a:lnTo>
                    <a:pt x="303" y="266"/>
                  </a:lnTo>
                  <a:lnTo>
                    <a:pt x="295" y="279"/>
                  </a:lnTo>
                  <a:lnTo>
                    <a:pt x="285" y="291"/>
                  </a:lnTo>
                  <a:lnTo>
                    <a:pt x="273" y="301"/>
                  </a:lnTo>
                  <a:lnTo>
                    <a:pt x="261" y="309"/>
                  </a:lnTo>
                  <a:lnTo>
                    <a:pt x="247" y="318"/>
                  </a:lnTo>
                  <a:lnTo>
                    <a:pt x="231" y="324"/>
                  </a:lnTo>
                  <a:lnTo>
                    <a:pt x="215" y="329"/>
                  </a:lnTo>
                  <a:lnTo>
                    <a:pt x="198" y="332"/>
                  </a:lnTo>
                  <a:lnTo>
                    <a:pt x="179" y="335"/>
                  </a:lnTo>
                  <a:lnTo>
                    <a:pt x="161" y="336"/>
                  </a:lnTo>
                  <a:lnTo>
                    <a:pt x="142" y="335"/>
                  </a:lnTo>
                  <a:lnTo>
                    <a:pt x="125" y="334"/>
                  </a:lnTo>
                  <a:lnTo>
                    <a:pt x="109" y="330"/>
                  </a:lnTo>
                  <a:lnTo>
                    <a:pt x="95" y="325"/>
                  </a:lnTo>
                  <a:lnTo>
                    <a:pt x="81" y="319"/>
                  </a:lnTo>
                  <a:lnTo>
                    <a:pt x="68" y="310"/>
                  </a:lnTo>
                  <a:lnTo>
                    <a:pt x="55" y="301"/>
                  </a:lnTo>
                  <a:lnTo>
                    <a:pt x="44" y="291"/>
                  </a:lnTo>
                  <a:lnTo>
                    <a:pt x="35" y="279"/>
                  </a:lnTo>
                  <a:lnTo>
                    <a:pt x="26" y="265"/>
                  </a:lnTo>
                  <a:lnTo>
                    <a:pt x="19" y="252"/>
                  </a:lnTo>
                  <a:lnTo>
                    <a:pt x="13" y="236"/>
                  </a:lnTo>
                  <a:lnTo>
                    <a:pt x="8" y="219"/>
                  </a:lnTo>
                  <a:lnTo>
                    <a:pt x="4" y="202"/>
                  </a:lnTo>
                  <a:lnTo>
                    <a:pt x="2" y="183"/>
                  </a:lnTo>
                  <a:lnTo>
                    <a:pt x="0" y="164"/>
                  </a:lnTo>
                  <a:lnTo>
                    <a:pt x="0" y="146"/>
                  </a:lnTo>
                  <a:lnTo>
                    <a:pt x="3" y="128"/>
                  </a:lnTo>
                  <a:lnTo>
                    <a:pt x="5" y="113"/>
                  </a:lnTo>
                  <a:lnTo>
                    <a:pt x="10" y="97"/>
                  </a:lnTo>
                  <a:lnTo>
                    <a:pt x="16" y="82"/>
                  </a:lnTo>
                  <a:lnTo>
                    <a:pt x="24" y="69"/>
                  </a:lnTo>
                  <a:lnTo>
                    <a:pt x="32" y="56"/>
                  </a:lnTo>
                  <a:lnTo>
                    <a:pt x="43" y="44"/>
                  </a:lnTo>
                  <a:lnTo>
                    <a:pt x="54" y="34"/>
                  </a:lnTo>
                  <a:lnTo>
                    <a:pt x="68" y="26"/>
                  </a:lnTo>
                  <a:lnTo>
                    <a:pt x="81" y="19"/>
                  </a:lnTo>
                  <a:lnTo>
                    <a:pt x="96" y="12"/>
                  </a:lnTo>
                  <a:lnTo>
                    <a:pt x="113" y="6"/>
                  </a:lnTo>
                  <a:lnTo>
                    <a:pt x="130" y="3"/>
                  </a:lnTo>
                  <a:lnTo>
                    <a:pt x="148" y="0"/>
                  </a:lnTo>
                  <a:lnTo>
                    <a:pt x="168" y="0"/>
                  </a:lnTo>
                  <a:lnTo>
                    <a:pt x="185" y="0"/>
                  </a:lnTo>
                  <a:lnTo>
                    <a:pt x="202" y="3"/>
                  </a:lnTo>
                  <a:lnTo>
                    <a:pt x="218" y="5"/>
                  </a:lnTo>
                  <a:lnTo>
                    <a:pt x="233" y="11"/>
                  </a:lnTo>
                  <a:lnTo>
                    <a:pt x="247" y="17"/>
                  </a:lnTo>
                  <a:lnTo>
                    <a:pt x="261" y="25"/>
                  </a:lnTo>
                  <a:lnTo>
                    <a:pt x="273" y="34"/>
                  </a:lnTo>
                  <a:lnTo>
                    <a:pt x="284" y="45"/>
                  </a:lnTo>
                  <a:lnTo>
                    <a:pt x="294" y="58"/>
                  </a:lnTo>
                  <a:lnTo>
                    <a:pt x="302" y="70"/>
                  </a:lnTo>
                  <a:lnTo>
                    <a:pt x="310" y="84"/>
                  </a:lnTo>
                  <a:lnTo>
                    <a:pt x="316" y="100"/>
                  </a:lnTo>
                  <a:lnTo>
                    <a:pt x="321" y="116"/>
                  </a:lnTo>
                  <a:lnTo>
                    <a:pt x="324" y="135"/>
                  </a:lnTo>
                  <a:lnTo>
                    <a:pt x="327" y="153"/>
                  </a:lnTo>
                  <a:close/>
                  <a:moveTo>
                    <a:pt x="225" y="163"/>
                  </a:moveTo>
                  <a:lnTo>
                    <a:pt x="224" y="149"/>
                  </a:lnTo>
                  <a:lnTo>
                    <a:pt x="222" y="137"/>
                  </a:lnTo>
                  <a:lnTo>
                    <a:pt x="219" y="126"/>
                  </a:lnTo>
                  <a:lnTo>
                    <a:pt x="217" y="116"/>
                  </a:lnTo>
                  <a:lnTo>
                    <a:pt x="213" y="108"/>
                  </a:lnTo>
                  <a:lnTo>
                    <a:pt x="209" y="100"/>
                  </a:lnTo>
                  <a:lnTo>
                    <a:pt x="206" y="94"/>
                  </a:lnTo>
                  <a:lnTo>
                    <a:pt x="201" y="88"/>
                  </a:lnTo>
                  <a:lnTo>
                    <a:pt x="196" y="83"/>
                  </a:lnTo>
                  <a:lnTo>
                    <a:pt x="191" y="78"/>
                  </a:lnTo>
                  <a:lnTo>
                    <a:pt x="186" y="76"/>
                  </a:lnTo>
                  <a:lnTo>
                    <a:pt x="180" y="73"/>
                  </a:lnTo>
                  <a:lnTo>
                    <a:pt x="174" y="72"/>
                  </a:lnTo>
                  <a:lnTo>
                    <a:pt x="168" y="71"/>
                  </a:lnTo>
                  <a:lnTo>
                    <a:pt x="162" y="71"/>
                  </a:lnTo>
                  <a:lnTo>
                    <a:pt x="154" y="71"/>
                  </a:lnTo>
                  <a:lnTo>
                    <a:pt x="142" y="73"/>
                  </a:lnTo>
                  <a:lnTo>
                    <a:pt x="131" y="77"/>
                  </a:lnTo>
                  <a:lnTo>
                    <a:pt x="126" y="81"/>
                  </a:lnTo>
                  <a:lnTo>
                    <a:pt x="121" y="84"/>
                  </a:lnTo>
                  <a:lnTo>
                    <a:pt x="118" y="89"/>
                  </a:lnTo>
                  <a:lnTo>
                    <a:pt x="113" y="94"/>
                  </a:lnTo>
                  <a:lnTo>
                    <a:pt x="110" y="100"/>
                  </a:lnTo>
                  <a:lnTo>
                    <a:pt x="107" y="108"/>
                  </a:lnTo>
                  <a:lnTo>
                    <a:pt x="104" y="116"/>
                  </a:lnTo>
                  <a:lnTo>
                    <a:pt x="103" y="126"/>
                  </a:lnTo>
                  <a:lnTo>
                    <a:pt x="102" y="136"/>
                  </a:lnTo>
                  <a:lnTo>
                    <a:pt x="101" y="148"/>
                  </a:lnTo>
                  <a:lnTo>
                    <a:pt x="101" y="160"/>
                  </a:lnTo>
                  <a:lnTo>
                    <a:pt x="102" y="174"/>
                  </a:lnTo>
                  <a:lnTo>
                    <a:pt x="103" y="188"/>
                  </a:lnTo>
                  <a:lnTo>
                    <a:pt x="106" y="201"/>
                  </a:lnTo>
                  <a:lnTo>
                    <a:pt x="108" y="212"/>
                  </a:lnTo>
                  <a:lnTo>
                    <a:pt x="110" y="220"/>
                  </a:lnTo>
                  <a:lnTo>
                    <a:pt x="114" y="229"/>
                  </a:lnTo>
                  <a:lnTo>
                    <a:pt x="118" y="236"/>
                  </a:lnTo>
                  <a:lnTo>
                    <a:pt x="121" y="242"/>
                  </a:lnTo>
                  <a:lnTo>
                    <a:pt x="126" y="248"/>
                  </a:lnTo>
                  <a:lnTo>
                    <a:pt x="131" y="252"/>
                  </a:lnTo>
                  <a:lnTo>
                    <a:pt x="136" y="257"/>
                  </a:lnTo>
                  <a:lnTo>
                    <a:pt x="141" y="259"/>
                  </a:lnTo>
                  <a:lnTo>
                    <a:pt x="147" y="262"/>
                  </a:lnTo>
                  <a:lnTo>
                    <a:pt x="153" y="264"/>
                  </a:lnTo>
                  <a:lnTo>
                    <a:pt x="159" y="264"/>
                  </a:lnTo>
                  <a:lnTo>
                    <a:pt x="167" y="265"/>
                  </a:lnTo>
                  <a:lnTo>
                    <a:pt x="174" y="264"/>
                  </a:lnTo>
                  <a:lnTo>
                    <a:pt x="185" y="262"/>
                  </a:lnTo>
                  <a:lnTo>
                    <a:pt x="197" y="257"/>
                  </a:lnTo>
                  <a:lnTo>
                    <a:pt x="202" y="254"/>
                  </a:lnTo>
                  <a:lnTo>
                    <a:pt x="207" y="249"/>
                  </a:lnTo>
                  <a:lnTo>
                    <a:pt x="212" y="246"/>
                  </a:lnTo>
                  <a:lnTo>
                    <a:pt x="215" y="241"/>
                  </a:lnTo>
                  <a:lnTo>
                    <a:pt x="218" y="233"/>
                  </a:lnTo>
                  <a:lnTo>
                    <a:pt x="222" y="226"/>
                  </a:lnTo>
                  <a:lnTo>
                    <a:pt x="224" y="219"/>
                  </a:lnTo>
                  <a:lnTo>
                    <a:pt x="225" y="210"/>
                  </a:lnTo>
                  <a:lnTo>
                    <a:pt x="226" y="201"/>
                  </a:lnTo>
                  <a:lnTo>
                    <a:pt x="226" y="190"/>
                  </a:lnTo>
                  <a:lnTo>
                    <a:pt x="226" y="177"/>
                  </a:lnTo>
                  <a:lnTo>
                    <a:pt x="225" y="163"/>
                  </a:lnTo>
                  <a:close/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560" bIns="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7476840" y="1594800"/>
              <a:ext cx="56520" cy="100080"/>
            </a:xfrm>
            <a:custGeom>
              <a:avLst/>
              <a:gdLst/>
              <a:ahLst/>
              <a:rect l="l" t="t" r="r" b="b"/>
              <a:pathLst>
                <a:path w="258" h="411">
                  <a:moveTo>
                    <a:pt x="181" y="410"/>
                  </a:moveTo>
                  <a:lnTo>
                    <a:pt x="166" y="411"/>
                  </a:lnTo>
                  <a:lnTo>
                    <a:pt x="152" y="411"/>
                  </a:lnTo>
                  <a:lnTo>
                    <a:pt x="140" y="410"/>
                  </a:lnTo>
                  <a:lnTo>
                    <a:pt x="128" y="408"/>
                  </a:lnTo>
                  <a:lnTo>
                    <a:pt x="118" y="406"/>
                  </a:lnTo>
                  <a:lnTo>
                    <a:pt x="108" y="402"/>
                  </a:lnTo>
                  <a:lnTo>
                    <a:pt x="99" y="399"/>
                  </a:lnTo>
                  <a:lnTo>
                    <a:pt x="91" y="394"/>
                  </a:lnTo>
                  <a:lnTo>
                    <a:pt x="84" y="388"/>
                  </a:lnTo>
                  <a:lnTo>
                    <a:pt x="78" y="380"/>
                  </a:lnTo>
                  <a:lnTo>
                    <a:pt x="73" y="372"/>
                  </a:lnTo>
                  <a:lnTo>
                    <a:pt x="68" y="363"/>
                  </a:lnTo>
                  <a:lnTo>
                    <a:pt x="64" y="352"/>
                  </a:lnTo>
                  <a:lnTo>
                    <a:pt x="61" y="341"/>
                  </a:lnTo>
                  <a:lnTo>
                    <a:pt x="58" y="329"/>
                  </a:lnTo>
                  <a:lnTo>
                    <a:pt x="57" y="316"/>
                  </a:lnTo>
                  <a:lnTo>
                    <a:pt x="43" y="168"/>
                  </a:lnTo>
                  <a:lnTo>
                    <a:pt x="6" y="171"/>
                  </a:lnTo>
                  <a:lnTo>
                    <a:pt x="0" y="103"/>
                  </a:lnTo>
                  <a:lnTo>
                    <a:pt x="36" y="99"/>
                  </a:lnTo>
                  <a:lnTo>
                    <a:pt x="29" y="10"/>
                  </a:lnTo>
                  <a:lnTo>
                    <a:pt x="127" y="0"/>
                  </a:lnTo>
                  <a:lnTo>
                    <a:pt x="135" y="91"/>
                  </a:lnTo>
                  <a:lnTo>
                    <a:pt x="229" y="82"/>
                  </a:lnTo>
                  <a:lnTo>
                    <a:pt x="236" y="151"/>
                  </a:lnTo>
                  <a:lnTo>
                    <a:pt x="141" y="159"/>
                  </a:lnTo>
                  <a:lnTo>
                    <a:pt x="151" y="270"/>
                  </a:lnTo>
                  <a:lnTo>
                    <a:pt x="152" y="286"/>
                  </a:lnTo>
                  <a:lnTo>
                    <a:pt x="155" y="300"/>
                  </a:lnTo>
                  <a:lnTo>
                    <a:pt x="156" y="311"/>
                  </a:lnTo>
                  <a:lnTo>
                    <a:pt x="161" y="322"/>
                  </a:lnTo>
                  <a:lnTo>
                    <a:pt x="163" y="325"/>
                  </a:lnTo>
                  <a:lnTo>
                    <a:pt x="167" y="329"/>
                  </a:lnTo>
                  <a:lnTo>
                    <a:pt x="171" y="333"/>
                  </a:lnTo>
                  <a:lnTo>
                    <a:pt x="176" y="335"/>
                  </a:lnTo>
                  <a:lnTo>
                    <a:pt x="182" y="338"/>
                  </a:lnTo>
                  <a:lnTo>
                    <a:pt x="189" y="339"/>
                  </a:lnTo>
                  <a:lnTo>
                    <a:pt x="196" y="339"/>
                  </a:lnTo>
                  <a:lnTo>
                    <a:pt x="206" y="339"/>
                  </a:lnTo>
                  <a:lnTo>
                    <a:pt x="215" y="336"/>
                  </a:lnTo>
                  <a:lnTo>
                    <a:pt x="226" y="333"/>
                  </a:lnTo>
                  <a:lnTo>
                    <a:pt x="237" y="329"/>
                  </a:lnTo>
                  <a:lnTo>
                    <a:pt x="243" y="325"/>
                  </a:lnTo>
                  <a:lnTo>
                    <a:pt x="251" y="324"/>
                  </a:lnTo>
                  <a:lnTo>
                    <a:pt x="258" y="394"/>
                  </a:lnTo>
                  <a:lnTo>
                    <a:pt x="242" y="399"/>
                  </a:lnTo>
                  <a:lnTo>
                    <a:pt x="225" y="404"/>
                  </a:lnTo>
                  <a:lnTo>
                    <a:pt x="215" y="406"/>
                  </a:lnTo>
                  <a:lnTo>
                    <a:pt x="205" y="407"/>
                  </a:lnTo>
                  <a:lnTo>
                    <a:pt x="193" y="408"/>
                  </a:lnTo>
                  <a:lnTo>
                    <a:pt x="181" y="410"/>
                  </a:lnTo>
                  <a:close/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7572240" y="1575360"/>
              <a:ext cx="102960" cy="113040"/>
            </a:xfrm>
            <a:custGeom>
              <a:avLst/>
              <a:gdLst/>
              <a:ahLst/>
              <a:rect l="l" t="t" r="r" b="b"/>
              <a:pathLst>
                <a:path w="465" h="457">
                  <a:moveTo>
                    <a:pt x="465" y="418"/>
                  </a:moveTo>
                  <a:lnTo>
                    <a:pt x="361" y="428"/>
                  </a:lnTo>
                  <a:lnTo>
                    <a:pt x="335" y="150"/>
                  </a:lnTo>
                  <a:lnTo>
                    <a:pt x="276" y="336"/>
                  </a:lnTo>
                  <a:lnTo>
                    <a:pt x="204" y="343"/>
                  </a:lnTo>
                  <a:lnTo>
                    <a:pt x="112" y="171"/>
                  </a:lnTo>
                  <a:lnTo>
                    <a:pt x="137" y="447"/>
                  </a:lnTo>
                  <a:lnTo>
                    <a:pt x="40" y="457"/>
                  </a:lnTo>
                  <a:lnTo>
                    <a:pt x="0" y="39"/>
                  </a:lnTo>
                  <a:lnTo>
                    <a:pt x="121" y="28"/>
                  </a:lnTo>
                  <a:lnTo>
                    <a:pt x="233" y="226"/>
                  </a:lnTo>
                  <a:lnTo>
                    <a:pt x="306" y="11"/>
                  </a:lnTo>
                  <a:lnTo>
                    <a:pt x="427" y="0"/>
                  </a:lnTo>
                  <a:lnTo>
                    <a:pt x="465" y="418"/>
                  </a:lnTo>
                  <a:close/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7686720" y="1594080"/>
              <a:ext cx="66240" cy="82440"/>
            </a:xfrm>
            <a:custGeom>
              <a:avLst/>
              <a:gdLst/>
              <a:ahLst/>
              <a:rect l="l" t="t" r="r" b="b"/>
              <a:pathLst>
                <a:path w="303" h="337">
                  <a:moveTo>
                    <a:pt x="198" y="237"/>
                  </a:moveTo>
                  <a:lnTo>
                    <a:pt x="192" y="172"/>
                  </a:lnTo>
                  <a:lnTo>
                    <a:pt x="181" y="174"/>
                  </a:lnTo>
                  <a:lnTo>
                    <a:pt x="170" y="176"/>
                  </a:lnTo>
                  <a:lnTo>
                    <a:pt x="160" y="178"/>
                  </a:lnTo>
                  <a:lnTo>
                    <a:pt x="153" y="179"/>
                  </a:lnTo>
                  <a:lnTo>
                    <a:pt x="137" y="184"/>
                  </a:lnTo>
                  <a:lnTo>
                    <a:pt x="123" y="189"/>
                  </a:lnTo>
                  <a:lnTo>
                    <a:pt x="118" y="193"/>
                  </a:lnTo>
                  <a:lnTo>
                    <a:pt x="112" y="196"/>
                  </a:lnTo>
                  <a:lnTo>
                    <a:pt x="108" y="200"/>
                  </a:lnTo>
                  <a:lnTo>
                    <a:pt x="104" y="205"/>
                  </a:lnTo>
                  <a:lnTo>
                    <a:pt x="102" y="210"/>
                  </a:lnTo>
                  <a:lnTo>
                    <a:pt x="99" y="216"/>
                  </a:lnTo>
                  <a:lnTo>
                    <a:pt x="99" y="222"/>
                  </a:lnTo>
                  <a:lnTo>
                    <a:pt x="99" y="229"/>
                  </a:lnTo>
                  <a:lnTo>
                    <a:pt x="101" y="240"/>
                  </a:lnTo>
                  <a:lnTo>
                    <a:pt x="104" y="248"/>
                  </a:lnTo>
                  <a:lnTo>
                    <a:pt x="108" y="255"/>
                  </a:lnTo>
                  <a:lnTo>
                    <a:pt x="114" y="259"/>
                  </a:lnTo>
                  <a:lnTo>
                    <a:pt x="121" y="262"/>
                  </a:lnTo>
                  <a:lnTo>
                    <a:pt x="129" y="264"/>
                  </a:lnTo>
                  <a:lnTo>
                    <a:pt x="139" y="265"/>
                  </a:lnTo>
                  <a:lnTo>
                    <a:pt x="149" y="264"/>
                  </a:lnTo>
                  <a:lnTo>
                    <a:pt x="157" y="264"/>
                  </a:lnTo>
                  <a:lnTo>
                    <a:pt x="163" y="261"/>
                  </a:lnTo>
                  <a:lnTo>
                    <a:pt x="169" y="259"/>
                  </a:lnTo>
                  <a:lnTo>
                    <a:pt x="175" y="256"/>
                  </a:lnTo>
                  <a:lnTo>
                    <a:pt x="182" y="251"/>
                  </a:lnTo>
                  <a:lnTo>
                    <a:pt x="187" y="248"/>
                  </a:lnTo>
                  <a:lnTo>
                    <a:pt x="193" y="243"/>
                  </a:lnTo>
                  <a:lnTo>
                    <a:pt x="198" y="237"/>
                  </a:lnTo>
                  <a:close/>
                  <a:moveTo>
                    <a:pt x="203" y="286"/>
                  </a:moveTo>
                  <a:lnTo>
                    <a:pt x="195" y="294"/>
                  </a:lnTo>
                  <a:lnTo>
                    <a:pt x="186" y="303"/>
                  </a:lnTo>
                  <a:lnTo>
                    <a:pt x="178" y="310"/>
                  </a:lnTo>
                  <a:lnTo>
                    <a:pt x="167" y="317"/>
                  </a:lnTo>
                  <a:lnTo>
                    <a:pt x="153" y="325"/>
                  </a:lnTo>
                  <a:lnTo>
                    <a:pt x="141" y="330"/>
                  </a:lnTo>
                  <a:lnTo>
                    <a:pt x="126" y="335"/>
                  </a:lnTo>
                  <a:lnTo>
                    <a:pt x="107" y="337"/>
                  </a:lnTo>
                  <a:lnTo>
                    <a:pt x="97" y="337"/>
                  </a:lnTo>
                  <a:lnTo>
                    <a:pt x="87" y="337"/>
                  </a:lnTo>
                  <a:lnTo>
                    <a:pt x="77" y="336"/>
                  </a:lnTo>
                  <a:lnTo>
                    <a:pt x="68" y="333"/>
                  </a:lnTo>
                  <a:lnTo>
                    <a:pt x="59" y="330"/>
                  </a:lnTo>
                  <a:lnTo>
                    <a:pt x="51" y="326"/>
                  </a:lnTo>
                  <a:lnTo>
                    <a:pt x="43" y="321"/>
                  </a:lnTo>
                  <a:lnTo>
                    <a:pt x="35" y="315"/>
                  </a:lnTo>
                  <a:lnTo>
                    <a:pt x="27" y="309"/>
                  </a:lnTo>
                  <a:lnTo>
                    <a:pt x="21" y="302"/>
                  </a:lnTo>
                  <a:lnTo>
                    <a:pt x="16" y="294"/>
                  </a:lnTo>
                  <a:lnTo>
                    <a:pt x="11" y="286"/>
                  </a:lnTo>
                  <a:lnTo>
                    <a:pt x="8" y="277"/>
                  </a:lnTo>
                  <a:lnTo>
                    <a:pt x="4" y="267"/>
                  </a:lnTo>
                  <a:lnTo>
                    <a:pt x="3" y="258"/>
                  </a:lnTo>
                  <a:lnTo>
                    <a:pt x="0" y="247"/>
                  </a:lnTo>
                  <a:lnTo>
                    <a:pt x="0" y="231"/>
                  </a:lnTo>
                  <a:lnTo>
                    <a:pt x="2" y="215"/>
                  </a:lnTo>
                  <a:lnTo>
                    <a:pt x="4" y="201"/>
                  </a:lnTo>
                  <a:lnTo>
                    <a:pt x="10" y="189"/>
                  </a:lnTo>
                  <a:lnTo>
                    <a:pt x="16" y="178"/>
                  </a:lnTo>
                  <a:lnTo>
                    <a:pt x="25" y="168"/>
                  </a:lnTo>
                  <a:lnTo>
                    <a:pt x="35" y="160"/>
                  </a:lnTo>
                  <a:lnTo>
                    <a:pt x="47" y="151"/>
                  </a:lnTo>
                  <a:lnTo>
                    <a:pt x="60" y="144"/>
                  </a:lnTo>
                  <a:lnTo>
                    <a:pt x="75" y="138"/>
                  </a:lnTo>
                  <a:lnTo>
                    <a:pt x="91" y="132"/>
                  </a:lnTo>
                  <a:lnTo>
                    <a:pt x="109" y="128"/>
                  </a:lnTo>
                  <a:lnTo>
                    <a:pt x="128" y="123"/>
                  </a:lnTo>
                  <a:lnTo>
                    <a:pt x="147" y="120"/>
                  </a:lnTo>
                  <a:lnTo>
                    <a:pt x="167" y="116"/>
                  </a:lnTo>
                  <a:lnTo>
                    <a:pt x="187" y="112"/>
                  </a:lnTo>
                  <a:lnTo>
                    <a:pt x="187" y="111"/>
                  </a:lnTo>
                  <a:lnTo>
                    <a:pt x="186" y="105"/>
                  </a:lnTo>
                  <a:lnTo>
                    <a:pt x="185" y="99"/>
                  </a:lnTo>
                  <a:lnTo>
                    <a:pt x="184" y="94"/>
                  </a:lnTo>
                  <a:lnTo>
                    <a:pt x="181" y="89"/>
                  </a:lnTo>
                  <a:lnTo>
                    <a:pt x="178" y="85"/>
                  </a:lnTo>
                  <a:lnTo>
                    <a:pt x="174" y="82"/>
                  </a:lnTo>
                  <a:lnTo>
                    <a:pt x="170" y="79"/>
                  </a:lnTo>
                  <a:lnTo>
                    <a:pt x="165" y="77"/>
                  </a:lnTo>
                  <a:lnTo>
                    <a:pt x="154" y="73"/>
                  </a:lnTo>
                  <a:lnTo>
                    <a:pt x="141" y="71"/>
                  </a:lnTo>
                  <a:lnTo>
                    <a:pt x="125" y="71"/>
                  </a:lnTo>
                  <a:lnTo>
                    <a:pt x="107" y="72"/>
                  </a:lnTo>
                  <a:lnTo>
                    <a:pt x="97" y="73"/>
                  </a:lnTo>
                  <a:lnTo>
                    <a:pt x="88" y="76"/>
                  </a:lnTo>
                  <a:lnTo>
                    <a:pt x="77" y="78"/>
                  </a:lnTo>
                  <a:lnTo>
                    <a:pt x="66" y="82"/>
                  </a:lnTo>
                  <a:lnTo>
                    <a:pt x="55" y="87"/>
                  </a:lnTo>
                  <a:lnTo>
                    <a:pt x="44" y="91"/>
                  </a:lnTo>
                  <a:lnTo>
                    <a:pt x="33" y="96"/>
                  </a:lnTo>
                  <a:lnTo>
                    <a:pt x="22" y="102"/>
                  </a:lnTo>
                  <a:lnTo>
                    <a:pt x="14" y="102"/>
                  </a:lnTo>
                  <a:lnTo>
                    <a:pt x="8" y="27"/>
                  </a:lnTo>
                  <a:lnTo>
                    <a:pt x="15" y="24"/>
                  </a:lnTo>
                  <a:lnTo>
                    <a:pt x="26" y="21"/>
                  </a:lnTo>
                  <a:lnTo>
                    <a:pt x="38" y="17"/>
                  </a:lnTo>
                  <a:lnTo>
                    <a:pt x="53" y="13"/>
                  </a:lnTo>
                  <a:lnTo>
                    <a:pt x="69" y="8"/>
                  </a:lnTo>
                  <a:lnTo>
                    <a:pt x="86" y="6"/>
                  </a:lnTo>
                  <a:lnTo>
                    <a:pt x="102" y="2"/>
                  </a:lnTo>
                  <a:lnTo>
                    <a:pt x="118" y="1"/>
                  </a:lnTo>
                  <a:lnTo>
                    <a:pt x="139" y="0"/>
                  </a:lnTo>
                  <a:lnTo>
                    <a:pt x="157" y="0"/>
                  </a:lnTo>
                  <a:lnTo>
                    <a:pt x="174" y="0"/>
                  </a:lnTo>
                  <a:lnTo>
                    <a:pt x="189" y="1"/>
                  </a:lnTo>
                  <a:lnTo>
                    <a:pt x="203" y="3"/>
                  </a:lnTo>
                  <a:lnTo>
                    <a:pt x="217" y="7"/>
                  </a:lnTo>
                  <a:lnTo>
                    <a:pt x="229" y="12"/>
                  </a:lnTo>
                  <a:lnTo>
                    <a:pt x="239" y="17"/>
                  </a:lnTo>
                  <a:lnTo>
                    <a:pt x="248" y="23"/>
                  </a:lnTo>
                  <a:lnTo>
                    <a:pt x="257" y="30"/>
                  </a:lnTo>
                  <a:lnTo>
                    <a:pt x="264" y="39"/>
                  </a:lnTo>
                  <a:lnTo>
                    <a:pt x="270" y="49"/>
                  </a:lnTo>
                  <a:lnTo>
                    <a:pt x="275" y="58"/>
                  </a:lnTo>
                  <a:lnTo>
                    <a:pt x="279" y="71"/>
                  </a:lnTo>
                  <a:lnTo>
                    <a:pt x="281" y="83"/>
                  </a:lnTo>
                  <a:lnTo>
                    <a:pt x="284" y="96"/>
                  </a:lnTo>
                  <a:lnTo>
                    <a:pt x="303" y="310"/>
                  </a:lnTo>
                  <a:lnTo>
                    <a:pt x="206" y="319"/>
                  </a:lnTo>
                  <a:lnTo>
                    <a:pt x="203" y="286"/>
                  </a:lnTo>
                  <a:close/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7763760" y="1586160"/>
              <a:ext cx="48600" cy="81360"/>
            </a:xfrm>
            <a:custGeom>
              <a:avLst/>
              <a:gdLst/>
              <a:ahLst/>
              <a:rect l="l" t="t" r="r" b="b"/>
              <a:pathLst>
                <a:path w="220" h="334">
                  <a:moveTo>
                    <a:pt x="220" y="93"/>
                  </a:moveTo>
                  <a:lnTo>
                    <a:pt x="212" y="93"/>
                  </a:lnTo>
                  <a:lnTo>
                    <a:pt x="204" y="92"/>
                  </a:lnTo>
                  <a:lnTo>
                    <a:pt x="196" y="92"/>
                  </a:lnTo>
                  <a:lnTo>
                    <a:pt x="184" y="92"/>
                  </a:lnTo>
                  <a:lnTo>
                    <a:pt x="171" y="93"/>
                  </a:lnTo>
                  <a:lnTo>
                    <a:pt x="156" y="96"/>
                  </a:lnTo>
                  <a:lnTo>
                    <a:pt x="140" y="101"/>
                  </a:lnTo>
                  <a:lnTo>
                    <a:pt x="124" y="107"/>
                  </a:lnTo>
                  <a:lnTo>
                    <a:pt x="108" y="114"/>
                  </a:lnTo>
                  <a:lnTo>
                    <a:pt x="127" y="325"/>
                  </a:lnTo>
                  <a:lnTo>
                    <a:pt x="30" y="334"/>
                  </a:lnTo>
                  <a:lnTo>
                    <a:pt x="0" y="20"/>
                  </a:lnTo>
                  <a:lnTo>
                    <a:pt x="98" y="10"/>
                  </a:lnTo>
                  <a:lnTo>
                    <a:pt x="103" y="55"/>
                  </a:lnTo>
                  <a:lnTo>
                    <a:pt x="110" y="48"/>
                  </a:lnTo>
                  <a:lnTo>
                    <a:pt x="120" y="38"/>
                  </a:lnTo>
                  <a:lnTo>
                    <a:pt x="130" y="29"/>
                  </a:lnTo>
                  <a:lnTo>
                    <a:pt x="140" y="21"/>
                  </a:lnTo>
                  <a:lnTo>
                    <a:pt x="151" y="14"/>
                  </a:lnTo>
                  <a:lnTo>
                    <a:pt x="164" y="8"/>
                  </a:lnTo>
                  <a:lnTo>
                    <a:pt x="178" y="3"/>
                  </a:lnTo>
                  <a:lnTo>
                    <a:pt x="190" y="0"/>
                  </a:lnTo>
                  <a:lnTo>
                    <a:pt x="195" y="0"/>
                  </a:lnTo>
                  <a:lnTo>
                    <a:pt x="201" y="0"/>
                  </a:lnTo>
                  <a:lnTo>
                    <a:pt x="207" y="0"/>
                  </a:lnTo>
                  <a:lnTo>
                    <a:pt x="212" y="0"/>
                  </a:lnTo>
                  <a:lnTo>
                    <a:pt x="220" y="93"/>
                  </a:lnTo>
                  <a:close/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560" bIns="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7816680" y="1554840"/>
              <a:ext cx="79200" cy="108000"/>
            </a:xfrm>
            <a:custGeom>
              <a:avLst/>
              <a:gdLst/>
              <a:ahLst/>
              <a:rect l="l" t="t" r="r" b="b"/>
              <a:pathLst>
                <a:path w="356" h="445">
                  <a:moveTo>
                    <a:pt x="356" y="416"/>
                  </a:moveTo>
                  <a:lnTo>
                    <a:pt x="240" y="427"/>
                  </a:lnTo>
                  <a:lnTo>
                    <a:pt x="142" y="297"/>
                  </a:lnTo>
                  <a:lnTo>
                    <a:pt x="129" y="319"/>
                  </a:lnTo>
                  <a:lnTo>
                    <a:pt x="140" y="435"/>
                  </a:lnTo>
                  <a:lnTo>
                    <a:pt x="41" y="445"/>
                  </a:lnTo>
                  <a:lnTo>
                    <a:pt x="0" y="9"/>
                  </a:lnTo>
                  <a:lnTo>
                    <a:pt x="99" y="0"/>
                  </a:lnTo>
                  <a:lnTo>
                    <a:pt x="121" y="243"/>
                  </a:lnTo>
                  <a:lnTo>
                    <a:pt x="203" y="113"/>
                  </a:lnTo>
                  <a:lnTo>
                    <a:pt x="319" y="102"/>
                  </a:lnTo>
                  <a:lnTo>
                    <a:pt x="221" y="247"/>
                  </a:lnTo>
                  <a:lnTo>
                    <a:pt x="356" y="416"/>
                  </a:lnTo>
                  <a:close/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7893720" y="1572480"/>
              <a:ext cx="72000" cy="80640"/>
            </a:xfrm>
            <a:custGeom>
              <a:avLst/>
              <a:gdLst/>
              <a:ahLst/>
              <a:rect l="l" t="t" r="r" b="b"/>
              <a:pathLst>
                <a:path w="321" h="333">
                  <a:moveTo>
                    <a:pt x="200" y="332"/>
                  </a:moveTo>
                  <a:lnTo>
                    <a:pt x="178" y="333"/>
                  </a:lnTo>
                  <a:lnTo>
                    <a:pt x="157" y="333"/>
                  </a:lnTo>
                  <a:lnTo>
                    <a:pt x="138" y="332"/>
                  </a:lnTo>
                  <a:lnTo>
                    <a:pt x="120" y="328"/>
                  </a:lnTo>
                  <a:lnTo>
                    <a:pt x="103" y="325"/>
                  </a:lnTo>
                  <a:lnTo>
                    <a:pt x="87" y="319"/>
                  </a:lnTo>
                  <a:lnTo>
                    <a:pt x="73" y="311"/>
                  </a:lnTo>
                  <a:lnTo>
                    <a:pt x="59" y="302"/>
                  </a:lnTo>
                  <a:lnTo>
                    <a:pt x="47" y="292"/>
                  </a:lnTo>
                  <a:lnTo>
                    <a:pt x="36" y="281"/>
                  </a:lnTo>
                  <a:lnTo>
                    <a:pt x="26" y="267"/>
                  </a:lnTo>
                  <a:lnTo>
                    <a:pt x="19" y="254"/>
                  </a:lnTo>
                  <a:lnTo>
                    <a:pt x="12" y="238"/>
                  </a:lnTo>
                  <a:lnTo>
                    <a:pt x="7" y="222"/>
                  </a:lnTo>
                  <a:lnTo>
                    <a:pt x="3" y="204"/>
                  </a:lnTo>
                  <a:lnTo>
                    <a:pt x="1" y="186"/>
                  </a:lnTo>
                  <a:lnTo>
                    <a:pt x="0" y="166"/>
                  </a:lnTo>
                  <a:lnTo>
                    <a:pt x="0" y="148"/>
                  </a:lnTo>
                  <a:lnTo>
                    <a:pt x="2" y="131"/>
                  </a:lnTo>
                  <a:lnTo>
                    <a:pt x="6" y="115"/>
                  </a:lnTo>
                  <a:lnTo>
                    <a:pt x="11" y="99"/>
                  </a:lnTo>
                  <a:lnTo>
                    <a:pt x="17" y="84"/>
                  </a:lnTo>
                  <a:lnTo>
                    <a:pt x="24" y="71"/>
                  </a:lnTo>
                  <a:lnTo>
                    <a:pt x="34" y="58"/>
                  </a:lnTo>
                  <a:lnTo>
                    <a:pt x="43" y="46"/>
                  </a:lnTo>
                  <a:lnTo>
                    <a:pt x="56" y="35"/>
                  </a:lnTo>
                  <a:lnTo>
                    <a:pt x="69" y="27"/>
                  </a:lnTo>
                  <a:lnTo>
                    <a:pt x="84" y="18"/>
                  </a:lnTo>
                  <a:lnTo>
                    <a:pt x="98" y="12"/>
                  </a:lnTo>
                  <a:lnTo>
                    <a:pt x="116" y="7"/>
                  </a:lnTo>
                  <a:lnTo>
                    <a:pt x="134" y="4"/>
                  </a:lnTo>
                  <a:lnTo>
                    <a:pt x="153" y="1"/>
                  </a:lnTo>
                  <a:lnTo>
                    <a:pt x="171" y="0"/>
                  </a:lnTo>
                  <a:lnTo>
                    <a:pt x="188" y="0"/>
                  </a:lnTo>
                  <a:lnTo>
                    <a:pt x="202" y="2"/>
                  </a:lnTo>
                  <a:lnTo>
                    <a:pt x="217" y="5"/>
                  </a:lnTo>
                  <a:lnTo>
                    <a:pt x="230" y="8"/>
                  </a:lnTo>
                  <a:lnTo>
                    <a:pt x="244" y="15"/>
                  </a:lnTo>
                  <a:lnTo>
                    <a:pt x="255" y="22"/>
                  </a:lnTo>
                  <a:lnTo>
                    <a:pt x="266" y="29"/>
                  </a:lnTo>
                  <a:lnTo>
                    <a:pt x="274" y="39"/>
                  </a:lnTo>
                  <a:lnTo>
                    <a:pt x="283" y="50"/>
                  </a:lnTo>
                  <a:lnTo>
                    <a:pt x="290" y="62"/>
                  </a:lnTo>
                  <a:lnTo>
                    <a:pt x="296" y="74"/>
                  </a:lnTo>
                  <a:lnTo>
                    <a:pt x="302" y="89"/>
                  </a:lnTo>
                  <a:lnTo>
                    <a:pt x="306" y="104"/>
                  </a:lnTo>
                  <a:lnTo>
                    <a:pt x="310" y="121"/>
                  </a:lnTo>
                  <a:lnTo>
                    <a:pt x="312" y="138"/>
                  </a:lnTo>
                  <a:lnTo>
                    <a:pt x="315" y="173"/>
                  </a:lnTo>
                  <a:lnTo>
                    <a:pt x="101" y="193"/>
                  </a:lnTo>
                  <a:lnTo>
                    <a:pt x="102" y="204"/>
                  </a:lnTo>
                  <a:lnTo>
                    <a:pt x="105" y="212"/>
                  </a:lnTo>
                  <a:lnTo>
                    <a:pt x="108" y="221"/>
                  </a:lnTo>
                  <a:lnTo>
                    <a:pt x="113" y="228"/>
                  </a:lnTo>
                  <a:lnTo>
                    <a:pt x="118" y="236"/>
                  </a:lnTo>
                  <a:lnTo>
                    <a:pt x="123" y="240"/>
                  </a:lnTo>
                  <a:lnTo>
                    <a:pt x="129" y="245"/>
                  </a:lnTo>
                  <a:lnTo>
                    <a:pt x="136" y="250"/>
                  </a:lnTo>
                  <a:lnTo>
                    <a:pt x="142" y="254"/>
                  </a:lnTo>
                  <a:lnTo>
                    <a:pt x="150" y="256"/>
                  </a:lnTo>
                  <a:lnTo>
                    <a:pt x="158" y="259"/>
                  </a:lnTo>
                  <a:lnTo>
                    <a:pt x="167" y="260"/>
                  </a:lnTo>
                  <a:lnTo>
                    <a:pt x="175" y="261"/>
                  </a:lnTo>
                  <a:lnTo>
                    <a:pt x="184" y="261"/>
                  </a:lnTo>
                  <a:lnTo>
                    <a:pt x="194" y="261"/>
                  </a:lnTo>
                  <a:lnTo>
                    <a:pt x="204" y="260"/>
                  </a:lnTo>
                  <a:lnTo>
                    <a:pt x="221" y="258"/>
                  </a:lnTo>
                  <a:lnTo>
                    <a:pt x="237" y="254"/>
                  </a:lnTo>
                  <a:lnTo>
                    <a:pt x="252" y="248"/>
                  </a:lnTo>
                  <a:lnTo>
                    <a:pt x="266" y="240"/>
                  </a:lnTo>
                  <a:lnTo>
                    <a:pt x="277" y="234"/>
                  </a:lnTo>
                  <a:lnTo>
                    <a:pt x="288" y="227"/>
                  </a:lnTo>
                  <a:lnTo>
                    <a:pt x="296" y="221"/>
                  </a:lnTo>
                  <a:lnTo>
                    <a:pt x="302" y="215"/>
                  </a:lnTo>
                  <a:lnTo>
                    <a:pt x="313" y="214"/>
                  </a:lnTo>
                  <a:lnTo>
                    <a:pt x="321" y="294"/>
                  </a:lnTo>
                  <a:lnTo>
                    <a:pt x="310" y="300"/>
                  </a:lnTo>
                  <a:lnTo>
                    <a:pt x="300" y="305"/>
                  </a:lnTo>
                  <a:lnTo>
                    <a:pt x="288" y="310"/>
                  </a:lnTo>
                  <a:lnTo>
                    <a:pt x="273" y="316"/>
                  </a:lnTo>
                  <a:lnTo>
                    <a:pt x="257" y="321"/>
                  </a:lnTo>
                  <a:lnTo>
                    <a:pt x="240" y="326"/>
                  </a:lnTo>
                  <a:lnTo>
                    <a:pt x="232" y="327"/>
                  </a:lnTo>
                  <a:lnTo>
                    <a:pt x="222" y="330"/>
                  </a:lnTo>
                  <a:lnTo>
                    <a:pt x="211" y="331"/>
                  </a:lnTo>
                  <a:lnTo>
                    <a:pt x="200" y="332"/>
                  </a:lnTo>
                  <a:close/>
                  <a:moveTo>
                    <a:pt x="213" y="123"/>
                  </a:moveTo>
                  <a:lnTo>
                    <a:pt x="211" y="109"/>
                  </a:lnTo>
                  <a:lnTo>
                    <a:pt x="206" y="96"/>
                  </a:lnTo>
                  <a:lnTo>
                    <a:pt x="201" y="85"/>
                  </a:lnTo>
                  <a:lnTo>
                    <a:pt x="194" y="77"/>
                  </a:lnTo>
                  <a:lnTo>
                    <a:pt x="190" y="73"/>
                  </a:lnTo>
                  <a:lnTo>
                    <a:pt x="186" y="71"/>
                  </a:lnTo>
                  <a:lnTo>
                    <a:pt x="182" y="68"/>
                  </a:lnTo>
                  <a:lnTo>
                    <a:pt x="175" y="66"/>
                  </a:lnTo>
                  <a:lnTo>
                    <a:pt x="164" y="65"/>
                  </a:lnTo>
                  <a:lnTo>
                    <a:pt x="151" y="65"/>
                  </a:lnTo>
                  <a:lnTo>
                    <a:pt x="138" y="67"/>
                  </a:lnTo>
                  <a:lnTo>
                    <a:pt x="127" y="71"/>
                  </a:lnTo>
                  <a:lnTo>
                    <a:pt x="120" y="74"/>
                  </a:lnTo>
                  <a:lnTo>
                    <a:pt x="117" y="77"/>
                  </a:lnTo>
                  <a:lnTo>
                    <a:pt x="112" y="82"/>
                  </a:lnTo>
                  <a:lnTo>
                    <a:pt x="108" y="85"/>
                  </a:lnTo>
                  <a:lnTo>
                    <a:pt x="102" y="95"/>
                  </a:lnTo>
                  <a:lnTo>
                    <a:pt x="97" y="107"/>
                  </a:lnTo>
                  <a:lnTo>
                    <a:pt x="95" y="120"/>
                  </a:lnTo>
                  <a:lnTo>
                    <a:pt x="95" y="134"/>
                  </a:lnTo>
                  <a:lnTo>
                    <a:pt x="213" y="123"/>
                  </a:lnTo>
                  <a:close/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840" bIns="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7965000" y="1547280"/>
              <a:ext cx="57240" cy="100080"/>
            </a:xfrm>
            <a:custGeom>
              <a:avLst/>
              <a:gdLst/>
              <a:ahLst/>
              <a:rect l="l" t="t" r="r" b="b"/>
              <a:pathLst>
                <a:path w="258" h="410">
                  <a:moveTo>
                    <a:pt x="181" y="409"/>
                  </a:moveTo>
                  <a:lnTo>
                    <a:pt x="166" y="410"/>
                  </a:lnTo>
                  <a:lnTo>
                    <a:pt x="153" y="410"/>
                  </a:lnTo>
                  <a:lnTo>
                    <a:pt x="141" y="409"/>
                  </a:lnTo>
                  <a:lnTo>
                    <a:pt x="129" y="408"/>
                  </a:lnTo>
                  <a:lnTo>
                    <a:pt x="119" y="405"/>
                  </a:lnTo>
                  <a:lnTo>
                    <a:pt x="109" y="401"/>
                  </a:lnTo>
                  <a:lnTo>
                    <a:pt x="99" y="398"/>
                  </a:lnTo>
                  <a:lnTo>
                    <a:pt x="92" y="392"/>
                  </a:lnTo>
                  <a:lnTo>
                    <a:pt x="85" y="386"/>
                  </a:lnTo>
                  <a:lnTo>
                    <a:pt x="79" y="379"/>
                  </a:lnTo>
                  <a:lnTo>
                    <a:pt x="74" y="371"/>
                  </a:lnTo>
                  <a:lnTo>
                    <a:pt x="69" y="361"/>
                  </a:lnTo>
                  <a:lnTo>
                    <a:pt x="65" y="351"/>
                  </a:lnTo>
                  <a:lnTo>
                    <a:pt x="61" y="340"/>
                  </a:lnTo>
                  <a:lnTo>
                    <a:pt x="59" y="327"/>
                  </a:lnTo>
                  <a:lnTo>
                    <a:pt x="58" y="314"/>
                  </a:lnTo>
                  <a:lnTo>
                    <a:pt x="43" y="167"/>
                  </a:lnTo>
                  <a:lnTo>
                    <a:pt x="6" y="171"/>
                  </a:lnTo>
                  <a:lnTo>
                    <a:pt x="0" y="102"/>
                  </a:lnTo>
                  <a:lnTo>
                    <a:pt x="37" y="99"/>
                  </a:lnTo>
                  <a:lnTo>
                    <a:pt x="30" y="8"/>
                  </a:lnTo>
                  <a:lnTo>
                    <a:pt x="127" y="0"/>
                  </a:lnTo>
                  <a:lnTo>
                    <a:pt x="136" y="90"/>
                  </a:lnTo>
                  <a:lnTo>
                    <a:pt x="230" y="81"/>
                  </a:lnTo>
                  <a:lnTo>
                    <a:pt x="236" y="150"/>
                  </a:lnTo>
                  <a:lnTo>
                    <a:pt x="142" y="158"/>
                  </a:lnTo>
                  <a:lnTo>
                    <a:pt x="152" y="270"/>
                  </a:lnTo>
                  <a:lnTo>
                    <a:pt x="153" y="285"/>
                  </a:lnTo>
                  <a:lnTo>
                    <a:pt x="155" y="298"/>
                  </a:lnTo>
                  <a:lnTo>
                    <a:pt x="157" y="310"/>
                  </a:lnTo>
                  <a:lnTo>
                    <a:pt x="162" y="320"/>
                  </a:lnTo>
                  <a:lnTo>
                    <a:pt x="164" y="325"/>
                  </a:lnTo>
                  <a:lnTo>
                    <a:pt x="168" y="328"/>
                  </a:lnTo>
                  <a:lnTo>
                    <a:pt x="171" y="332"/>
                  </a:lnTo>
                  <a:lnTo>
                    <a:pt x="176" y="334"/>
                  </a:lnTo>
                  <a:lnTo>
                    <a:pt x="182" y="337"/>
                  </a:lnTo>
                  <a:lnTo>
                    <a:pt x="190" y="337"/>
                  </a:lnTo>
                  <a:lnTo>
                    <a:pt x="197" y="338"/>
                  </a:lnTo>
                  <a:lnTo>
                    <a:pt x="207" y="337"/>
                  </a:lnTo>
                  <a:lnTo>
                    <a:pt x="215" y="336"/>
                  </a:lnTo>
                  <a:lnTo>
                    <a:pt x="226" y="332"/>
                  </a:lnTo>
                  <a:lnTo>
                    <a:pt x="237" y="328"/>
                  </a:lnTo>
                  <a:lnTo>
                    <a:pt x="243" y="325"/>
                  </a:lnTo>
                  <a:lnTo>
                    <a:pt x="252" y="323"/>
                  </a:lnTo>
                  <a:lnTo>
                    <a:pt x="258" y="393"/>
                  </a:lnTo>
                  <a:lnTo>
                    <a:pt x="242" y="398"/>
                  </a:lnTo>
                  <a:lnTo>
                    <a:pt x="225" y="403"/>
                  </a:lnTo>
                  <a:lnTo>
                    <a:pt x="215" y="404"/>
                  </a:lnTo>
                  <a:lnTo>
                    <a:pt x="206" y="406"/>
                  </a:lnTo>
                  <a:lnTo>
                    <a:pt x="193" y="408"/>
                  </a:lnTo>
                  <a:lnTo>
                    <a:pt x="181" y="409"/>
                  </a:lnTo>
                  <a:close/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7128720" y="2954160"/>
              <a:ext cx="68040" cy="104760"/>
            </a:xfrm>
            <a:custGeom>
              <a:avLst/>
              <a:gdLst/>
              <a:ahLst/>
              <a:rect l="l" t="t" r="r" b="b"/>
              <a:pathLst>
                <a:path w="308" h="426">
                  <a:moveTo>
                    <a:pt x="308" y="426"/>
                  </a:moveTo>
                  <a:lnTo>
                    <a:pt x="0" y="426"/>
                  </a:lnTo>
                  <a:lnTo>
                    <a:pt x="0" y="358"/>
                  </a:lnTo>
                  <a:lnTo>
                    <a:pt x="19" y="343"/>
                  </a:lnTo>
                  <a:lnTo>
                    <a:pt x="38" y="329"/>
                  </a:lnTo>
                  <a:lnTo>
                    <a:pt x="55" y="314"/>
                  </a:lnTo>
                  <a:lnTo>
                    <a:pt x="71" y="299"/>
                  </a:lnTo>
                  <a:lnTo>
                    <a:pt x="85" y="286"/>
                  </a:lnTo>
                  <a:lnTo>
                    <a:pt x="100" y="273"/>
                  </a:lnTo>
                  <a:lnTo>
                    <a:pt x="114" y="260"/>
                  </a:lnTo>
                  <a:lnTo>
                    <a:pt x="126" y="248"/>
                  </a:lnTo>
                  <a:lnTo>
                    <a:pt x="139" y="232"/>
                  </a:lnTo>
                  <a:lnTo>
                    <a:pt x="151" y="218"/>
                  </a:lnTo>
                  <a:lnTo>
                    <a:pt x="162" y="203"/>
                  </a:lnTo>
                  <a:lnTo>
                    <a:pt x="170" y="191"/>
                  </a:lnTo>
                  <a:lnTo>
                    <a:pt x="176" y="178"/>
                  </a:lnTo>
                  <a:lnTo>
                    <a:pt x="181" y="166"/>
                  </a:lnTo>
                  <a:lnTo>
                    <a:pt x="183" y="153"/>
                  </a:lnTo>
                  <a:lnTo>
                    <a:pt x="183" y="141"/>
                  </a:lnTo>
                  <a:lnTo>
                    <a:pt x="183" y="127"/>
                  </a:lnTo>
                  <a:lnTo>
                    <a:pt x="180" y="115"/>
                  </a:lnTo>
                  <a:lnTo>
                    <a:pt x="177" y="109"/>
                  </a:lnTo>
                  <a:lnTo>
                    <a:pt x="173" y="104"/>
                  </a:lnTo>
                  <a:lnTo>
                    <a:pt x="170" y="100"/>
                  </a:lnTo>
                  <a:lnTo>
                    <a:pt x="166" y="95"/>
                  </a:lnTo>
                  <a:lnTo>
                    <a:pt x="161" y="92"/>
                  </a:lnTo>
                  <a:lnTo>
                    <a:pt x="156" y="89"/>
                  </a:lnTo>
                  <a:lnTo>
                    <a:pt x="151" y="86"/>
                  </a:lnTo>
                  <a:lnTo>
                    <a:pt x="145" y="84"/>
                  </a:lnTo>
                  <a:lnTo>
                    <a:pt x="132" y="81"/>
                  </a:lnTo>
                  <a:lnTo>
                    <a:pt x="117" y="80"/>
                  </a:lnTo>
                  <a:lnTo>
                    <a:pt x="103" y="81"/>
                  </a:lnTo>
                  <a:lnTo>
                    <a:pt x="88" y="84"/>
                  </a:lnTo>
                  <a:lnTo>
                    <a:pt x="73" y="88"/>
                  </a:lnTo>
                  <a:lnTo>
                    <a:pt x="59" y="94"/>
                  </a:lnTo>
                  <a:lnTo>
                    <a:pt x="45" y="100"/>
                  </a:lnTo>
                  <a:lnTo>
                    <a:pt x="34" y="108"/>
                  </a:lnTo>
                  <a:lnTo>
                    <a:pt x="26" y="114"/>
                  </a:lnTo>
                  <a:lnTo>
                    <a:pt x="18" y="117"/>
                  </a:lnTo>
                  <a:lnTo>
                    <a:pt x="11" y="117"/>
                  </a:lnTo>
                  <a:lnTo>
                    <a:pt x="11" y="26"/>
                  </a:lnTo>
                  <a:lnTo>
                    <a:pt x="21" y="22"/>
                  </a:lnTo>
                  <a:lnTo>
                    <a:pt x="33" y="17"/>
                  </a:lnTo>
                  <a:lnTo>
                    <a:pt x="49" y="14"/>
                  </a:lnTo>
                  <a:lnTo>
                    <a:pt x="66" y="9"/>
                  </a:lnTo>
                  <a:lnTo>
                    <a:pt x="84" y="5"/>
                  </a:lnTo>
                  <a:lnTo>
                    <a:pt x="103" y="3"/>
                  </a:lnTo>
                  <a:lnTo>
                    <a:pt x="121" y="0"/>
                  </a:lnTo>
                  <a:lnTo>
                    <a:pt x="139" y="0"/>
                  </a:lnTo>
                  <a:lnTo>
                    <a:pt x="156" y="0"/>
                  </a:lnTo>
                  <a:lnTo>
                    <a:pt x="173" y="1"/>
                  </a:lnTo>
                  <a:lnTo>
                    <a:pt x="189" y="5"/>
                  </a:lnTo>
                  <a:lnTo>
                    <a:pt x="204" y="9"/>
                  </a:lnTo>
                  <a:lnTo>
                    <a:pt x="217" y="12"/>
                  </a:lnTo>
                  <a:lnTo>
                    <a:pt x="230" y="18"/>
                  </a:lnTo>
                  <a:lnTo>
                    <a:pt x="242" y="26"/>
                  </a:lnTo>
                  <a:lnTo>
                    <a:pt x="252" y="33"/>
                  </a:lnTo>
                  <a:lnTo>
                    <a:pt x="260" y="42"/>
                  </a:lnTo>
                  <a:lnTo>
                    <a:pt x="269" y="51"/>
                  </a:lnTo>
                  <a:lnTo>
                    <a:pt x="275" y="61"/>
                  </a:lnTo>
                  <a:lnTo>
                    <a:pt x="281" y="73"/>
                  </a:lnTo>
                  <a:lnTo>
                    <a:pt x="285" y="84"/>
                  </a:lnTo>
                  <a:lnTo>
                    <a:pt x="287" y="98"/>
                  </a:lnTo>
                  <a:lnTo>
                    <a:pt x="289" y="111"/>
                  </a:lnTo>
                  <a:lnTo>
                    <a:pt x="289" y="126"/>
                  </a:lnTo>
                  <a:lnTo>
                    <a:pt x="289" y="144"/>
                  </a:lnTo>
                  <a:lnTo>
                    <a:pt x="286" y="163"/>
                  </a:lnTo>
                  <a:lnTo>
                    <a:pt x="280" y="181"/>
                  </a:lnTo>
                  <a:lnTo>
                    <a:pt x="272" y="199"/>
                  </a:lnTo>
                  <a:lnTo>
                    <a:pt x="263" y="218"/>
                  </a:lnTo>
                  <a:lnTo>
                    <a:pt x="249" y="236"/>
                  </a:lnTo>
                  <a:lnTo>
                    <a:pt x="233" y="255"/>
                  </a:lnTo>
                  <a:lnTo>
                    <a:pt x="215" y="275"/>
                  </a:lnTo>
                  <a:lnTo>
                    <a:pt x="201" y="287"/>
                  </a:lnTo>
                  <a:lnTo>
                    <a:pt x="189" y="299"/>
                  </a:lnTo>
                  <a:lnTo>
                    <a:pt x="177" y="310"/>
                  </a:lnTo>
                  <a:lnTo>
                    <a:pt x="165" y="320"/>
                  </a:lnTo>
                  <a:lnTo>
                    <a:pt x="145" y="337"/>
                  </a:lnTo>
                  <a:lnTo>
                    <a:pt x="131" y="348"/>
                  </a:lnTo>
                  <a:lnTo>
                    <a:pt x="308" y="348"/>
                  </a:lnTo>
                  <a:lnTo>
                    <a:pt x="308" y="426"/>
                  </a:lnTo>
                  <a:close/>
                </a:path>
              </a:pathLst>
            </a:custGeom>
            <a:solidFill>
              <a:srgbClr val="ff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7208280" y="2957040"/>
              <a:ext cx="68760" cy="103320"/>
            </a:xfrm>
            <a:custGeom>
              <a:avLst/>
              <a:gdLst/>
              <a:ahLst/>
              <a:rect l="l" t="t" r="r" b="b"/>
              <a:pathLst>
                <a:path w="307" h="428">
                  <a:moveTo>
                    <a:pt x="307" y="278"/>
                  </a:moveTo>
                  <a:lnTo>
                    <a:pt x="305" y="294"/>
                  </a:lnTo>
                  <a:lnTo>
                    <a:pt x="304" y="310"/>
                  </a:lnTo>
                  <a:lnTo>
                    <a:pt x="301" y="324"/>
                  </a:lnTo>
                  <a:lnTo>
                    <a:pt x="296" y="339"/>
                  </a:lnTo>
                  <a:lnTo>
                    <a:pt x="290" y="352"/>
                  </a:lnTo>
                  <a:lnTo>
                    <a:pt x="281" y="364"/>
                  </a:lnTo>
                  <a:lnTo>
                    <a:pt x="272" y="375"/>
                  </a:lnTo>
                  <a:lnTo>
                    <a:pt x="261" y="386"/>
                  </a:lnTo>
                  <a:lnTo>
                    <a:pt x="250" y="396"/>
                  </a:lnTo>
                  <a:lnTo>
                    <a:pt x="238" y="405"/>
                  </a:lnTo>
                  <a:lnTo>
                    <a:pt x="225" y="412"/>
                  </a:lnTo>
                  <a:lnTo>
                    <a:pt x="210" y="417"/>
                  </a:lnTo>
                  <a:lnTo>
                    <a:pt x="194" y="422"/>
                  </a:lnTo>
                  <a:lnTo>
                    <a:pt x="176" y="426"/>
                  </a:lnTo>
                  <a:lnTo>
                    <a:pt x="156" y="428"/>
                  </a:lnTo>
                  <a:lnTo>
                    <a:pt x="136" y="428"/>
                  </a:lnTo>
                  <a:lnTo>
                    <a:pt x="112" y="428"/>
                  </a:lnTo>
                  <a:lnTo>
                    <a:pt x="92" y="427"/>
                  </a:lnTo>
                  <a:lnTo>
                    <a:pt x="73" y="424"/>
                  </a:lnTo>
                  <a:lnTo>
                    <a:pt x="55" y="421"/>
                  </a:lnTo>
                  <a:lnTo>
                    <a:pt x="39" y="417"/>
                  </a:lnTo>
                  <a:lnTo>
                    <a:pt x="25" y="412"/>
                  </a:lnTo>
                  <a:lnTo>
                    <a:pt x="11" y="408"/>
                  </a:lnTo>
                  <a:lnTo>
                    <a:pt x="0" y="404"/>
                  </a:lnTo>
                  <a:lnTo>
                    <a:pt x="0" y="312"/>
                  </a:lnTo>
                  <a:lnTo>
                    <a:pt x="10" y="312"/>
                  </a:lnTo>
                  <a:lnTo>
                    <a:pt x="17" y="317"/>
                  </a:lnTo>
                  <a:lnTo>
                    <a:pt x="27" y="322"/>
                  </a:lnTo>
                  <a:lnTo>
                    <a:pt x="38" y="328"/>
                  </a:lnTo>
                  <a:lnTo>
                    <a:pt x="53" y="334"/>
                  </a:lnTo>
                  <a:lnTo>
                    <a:pt x="67" y="339"/>
                  </a:lnTo>
                  <a:lnTo>
                    <a:pt x="83" y="344"/>
                  </a:lnTo>
                  <a:lnTo>
                    <a:pt x="99" y="346"/>
                  </a:lnTo>
                  <a:lnTo>
                    <a:pt x="117" y="347"/>
                  </a:lnTo>
                  <a:lnTo>
                    <a:pt x="134" y="346"/>
                  </a:lnTo>
                  <a:lnTo>
                    <a:pt x="153" y="344"/>
                  </a:lnTo>
                  <a:lnTo>
                    <a:pt x="161" y="341"/>
                  </a:lnTo>
                  <a:lnTo>
                    <a:pt x="170" y="338"/>
                  </a:lnTo>
                  <a:lnTo>
                    <a:pt x="176" y="333"/>
                  </a:lnTo>
                  <a:lnTo>
                    <a:pt x="183" y="328"/>
                  </a:lnTo>
                  <a:lnTo>
                    <a:pt x="191" y="319"/>
                  </a:lnTo>
                  <a:lnTo>
                    <a:pt x="196" y="310"/>
                  </a:lnTo>
                  <a:lnTo>
                    <a:pt x="198" y="303"/>
                  </a:lnTo>
                  <a:lnTo>
                    <a:pt x="199" y="297"/>
                  </a:lnTo>
                  <a:lnTo>
                    <a:pt x="200" y="290"/>
                  </a:lnTo>
                  <a:lnTo>
                    <a:pt x="200" y="281"/>
                  </a:lnTo>
                  <a:lnTo>
                    <a:pt x="200" y="274"/>
                  </a:lnTo>
                  <a:lnTo>
                    <a:pt x="199" y="268"/>
                  </a:lnTo>
                  <a:lnTo>
                    <a:pt x="197" y="262"/>
                  </a:lnTo>
                  <a:lnTo>
                    <a:pt x="194" y="257"/>
                  </a:lnTo>
                  <a:lnTo>
                    <a:pt x="192" y="251"/>
                  </a:lnTo>
                  <a:lnTo>
                    <a:pt x="188" y="247"/>
                  </a:lnTo>
                  <a:lnTo>
                    <a:pt x="183" y="244"/>
                  </a:lnTo>
                  <a:lnTo>
                    <a:pt x="178" y="240"/>
                  </a:lnTo>
                  <a:lnTo>
                    <a:pt x="171" y="235"/>
                  </a:lnTo>
                  <a:lnTo>
                    <a:pt x="163" y="231"/>
                  </a:lnTo>
                  <a:lnTo>
                    <a:pt x="154" y="229"/>
                  </a:lnTo>
                  <a:lnTo>
                    <a:pt x="144" y="228"/>
                  </a:lnTo>
                  <a:lnTo>
                    <a:pt x="126" y="225"/>
                  </a:lnTo>
                  <a:lnTo>
                    <a:pt x="109" y="224"/>
                  </a:lnTo>
                  <a:lnTo>
                    <a:pt x="98" y="225"/>
                  </a:lnTo>
                  <a:lnTo>
                    <a:pt x="87" y="225"/>
                  </a:lnTo>
                  <a:lnTo>
                    <a:pt x="76" y="226"/>
                  </a:lnTo>
                  <a:lnTo>
                    <a:pt x="65" y="228"/>
                  </a:lnTo>
                  <a:lnTo>
                    <a:pt x="54" y="230"/>
                  </a:lnTo>
                  <a:lnTo>
                    <a:pt x="44" y="233"/>
                  </a:lnTo>
                  <a:lnTo>
                    <a:pt x="35" y="234"/>
                  </a:lnTo>
                  <a:lnTo>
                    <a:pt x="27" y="236"/>
                  </a:lnTo>
                  <a:lnTo>
                    <a:pt x="17" y="236"/>
                  </a:lnTo>
                  <a:lnTo>
                    <a:pt x="17" y="0"/>
                  </a:lnTo>
                  <a:lnTo>
                    <a:pt x="294" y="0"/>
                  </a:lnTo>
                  <a:lnTo>
                    <a:pt x="294" y="80"/>
                  </a:lnTo>
                  <a:lnTo>
                    <a:pt x="117" y="80"/>
                  </a:lnTo>
                  <a:lnTo>
                    <a:pt x="117" y="149"/>
                  </a:lnTo>
                  <a:lnTo>
                    <a:pt x="126" y="149"/>
                  </a:lnTo>
                  <a:lnTo>
                    <a:pt x="137" y="148"/>
                  </a:lnTo>
                  <a:lnTo>
                    <a:pt x="148" y="148"/>
                  </a:lnTo>
                  <a:lnTo>
                    <a:pt x="155" y="148"/>
                  </a:lnTo>
                  <a:lnTo>
                    <a:pt x="170" y="148"/>
                  </a:lnTo>
                  <a:lnTo>
                    <a:pt x="185" y="149"/>
                  </a:lnTo>
                  <a:lnTo>
                    <a:pt x="198" y="152"/>
                  </a:lnTo>
                  <a:lnTo>
                    <a:pt x="211" y="154"/>
                  </a:lnTo>
                  <a:lnTo>
                    <a:pt x="224" y="158"/>
                  </a:lnTo>
                  <a:lnTo>
                    <a:pt x="235" y="162"/>
                  </a:lnTo>
                  <a:lnTo>
                    <a:pt x="246" y="167"/>
                  </a:lnTo>
                  <a:lnTo>
                    <a:pt x="257" y="173"/>
                  </a:lnTo>
                  <a:lnTo>
                    <a:pt x="268" y="181"/>
                  </a:lnTo>
                  <a:lnTo>
                    <a:pt x="277" y="191"/>
                  </a:lnTo>
                  <a:lnTo>
                    <a:pt x="286" y="202"/>
                  </a:lnTo>
                  <a:lnTo>
                    <a:pt x="293" y="214"/>
                  </a:lnTo>
                  <a:lnTo>
                    <a:pt x="299" y="229"/>
                  </a:lnTo>
                  <a:lnTo>
                    <a:pt x="303" y="244"/>
                  </a:lnTo>
                  <a:lnTo>
                    <a:pt x="305" y="261"/>
                  </a:lnTo>
                  <a:lnTo>
                    <a:pt x="307" y="278"/>
                  </a:lnTo>
                  <a:close/>
                </a:path>
              </a:pathLst>
            </a:custGeom>
            <a:solidFill>
              <a:srgbClr val="ff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7289280" y="2954160"/>
              <a:ext cx="139320" cy="105840"/>
            </a:xfrm>
            <a:custGeom>
              <a:avLst/>
              <a:gdLst/>
              <a:ahLst/>
              <a:rect l="l" t="t" r="r" b="b"/>
              <a:pathLst>
                <a:path w="629" h="435">
                  <a:moveTo>
                    <a:pt x="243" y="136"/>
                  </a:moveTo>
                  <a:lnTo>
                    <a:pt x="243" y="153"/>
                  </a:lnTo>
                  <a:lnTo>
                    <a:pt x="242" y="167"/>
                  </a:lnTo>
                  <a:lnTo>
                    <a:pt x="239" y="182"/>
                  </a:lnTo>
                  <a:lnTo>
                    <a:pt x="236" y="197"/>
                  </a:lnTo>
                  <a:lnTo>
                    <a:pt x="232" y="209"/>
                  </a:lnTo>
                  <a:lnTo>
                    <a:pt x="226" y="220"/>
                  </a:lnTo>
                  <a:lnTo>
                    <a:pt x="220" y="230"/>
                  </a:lnTo>
                  <a:lnTo>
                    <a:pt x="212" y="240"/>
                  </a:lnTo>
                  <a:lnTo>
                    <a:pt x="204" y="247"/>
                  </a:lnTo>
                  <a:lnTo>
                    <a:pt x="195" y="254"/>
                  </a:lnTo>
                  <a:lnTo>
                    <a:pt x="186" y="259"/>
                  </a:lnTo>
                  <a:lnTo>
                    <a:pt x="175" y="264"/>
                  </a:lnTo>
                  <a:lnTo>
                    <a:pt x="162" y="268"/>
                  </a:lnTo>
                  <a:lnTo>
                    <a:pt x="150" y="271"/>
                  </a:lnTo>
                  <a:lnTo>
                    <a:pt x="137" y="273"/>
                  </a:lnTo>
                  <a:lnTo>
                    <a:pt x="122" y="273"/>
                  </a:lnTo>
                  <a:lnTo>
                    <a:pt x="107" y="273"/>
                  </a:lnTo>
                  <a:lnTo>
                    <a:pt x="94" y="271"/>
                  </a:lnTo>
                  <a:lnTo>
                    <a:pt x="81" y="268"/>
                  </a:lnTo>
                  <a:lnTo>
                    <a:pt x="70" y="264"/>
                  </a:lnTo>
                  <a:lnTo>
                    <a:pt x="59" y="260"/>
                  </a:lnTo>
                  <a:lnTo>
                    <a:pt x="48" y="254"/>
                  </a:lnTo>
                  <a:lnTo>
                    <a:pt x="39" y="247"/>
                  </a:lnTo>
                  <a:lnTo>
                    <a:pt x="30" y="240"/>
                  </a:lnTo>
                  <a:lnTo>
                    <a:pt x="23" y="230"/>
                  </a:lnTo>
                  <a:lnTo>
                    <a:pt x="17" y="220"/>
                  </a:lnTo>
                  <a:lnTo>
                    <a:pt x="12" y="209"/>
                  </a:lnTo>
                  <a:lnTo>
                    <a:pt x="7" y="197"/>
                  </a:lnTo>
                  <a:lnTo>
                    <a:pt x="4" y="183"/>
                  </a:lnTo>
                  <a:lnTo>
                    <a:pt x="1" y="169"/>
                  </a:lnTo>
                  <a:lnTo>
                    <a:pt x="0" y="153"/>
                  </a:lnTo>
                  <a:lnTo>
                    <a:pt x="0" y="137"/>
                  </a:lnTo>
                  <a:lnTo>
                    <a:pt x="0" y="120"/>
                  </a:lnTo>
                  <a:lnTo>
                    <a:pt x="1" y="104"/>
                  </a:lnTo>
                  <a:lnTo>
                    <a:pt x="4" y="89"/>
                  </a:lnTo>
                  <a:lnTo>
                    <a:pt x="7" y="76"/>
                  </a:lnTo>
                  <a:lnTo>
                    <a:pt x="12" y="64"/>
                  </a:lnTo>
                  <a:lnTo>
                    <a:pt x="17" y="53"/>
                  </a:lnTo>
                  <a:lnTo>
                    <a:pt x="24" y="43"/>
                  </a:lnTo>
                  <a:lnTo>
                    <a:pt x="32" y="33"/>
                  </a:lnTo>
                  <a:lnTo>
                    <a:pt x="39" y="26"/>
                  </a:lnTo>
                  <a:lnTo>
                    <a:pt x="49" y="18"/>
                  </a:lnTo>
                  <a:lnTo>
                    <a:pt x="59" y="14"/>
                  </a:lnTo>
                  <a:lnTo>
                    <a:pt x="70" y="9"/>
                  </a:lnTo>
                  <a:lnTo>
                    <a:pt x="82" y="5"/>
                  </a:lnTo>
                  <a:lnTo>
                    <a:pt x="94" y="1"/>
                  </a:lnTo>
                  <a:lnTo>
                    <a:pt x="107" y="0"/>
                  </a:lnTo>
                  <a:lnTo>
                    <a:pt x="122" y="0"/>
                  </a:lnTo>
                  <a:lnTo>
                    <a:pt x="137" y="0"/>
                  </a:lnTo>
                  <a:lnTo>
                    <a:pt x="151" y="1"/>
                  </a:lnTo>
                  <a:lnTo>
                    <a:pt x="164" y="5"/>
                  </a:lnTo>
                  <a:lnTo>
                    <a:pt x="176" y="9"/>
                  </a:lnTo>
                  <a:lnTo>
                    <a:pt x="187" y="14"/>
                  </a:lnTo>
                  <a:lnTo>
                    <a:pt x="197" y="18"/>
                  </a:lnTo>
                  <a:lnTo>
                    <a:pt x="205" y="26"/>
                  </a:lnTo>
                  <a:lnTo>
                    <a:pt x="214" y="33"/>
                  </a:lnTo>
                  <a:lnTo>
                    <a:pt x="221" y="43"/>
                  </a:lnTo>
                  <a:lnTo>
                    <a:pt x="227" y="53"/>
                  </a:lnTo>
                  <a:lnTo>
                    <a:pt x="232" y="64"/>
                  </a:lnTo>
                  <a:lnTo>
                    <a:pt x="236" y="76"/>
                  </a:lnTo>
                  <a:lnTo>
                    <a:pt x="239" y="89"/>
                  </a:lnTo>
                  <a:lnTo>
                    <a:pt x="242" y="104"/>
                  </a:lnTo>
                  <a:lnTo>
                    <a:pt x="243" y="119"/>
                  </a:lnTo>
                  <a:lnTo>
                    <a:pt x="243" y="136"/>
                  </a:lnTo>
                  <a:close/>
                  <a:moveTo>
                    <a:pt x="462" y="7"/>
                  </a:moveTo>
                  <a:lnTo>
                    <a:pt x="242" y="426"/>
                  </a:lnTo>
                  <a:lnTo>
                    <a:pt x="167" y="426"/>
                  </a:lnTo>
                  <a:lnTo>
                    <a:pt x="387" y="7"/>
                  </a:lnTo>
                  <a:lnTo>
                    <a:pt x="462" y="7"/>
                  </a:lnTo>
                  <a:close/>
                  <a:moveTo>
                    <a:pt x="629" y="298"/>
                  </a:moveTo>
                  <a:lnTo>
                    <a:pt x="629" y="315"/>
                  </a:lnTo>
                  <a:lnTo>
                    <a:pt x="628" y="331"/>
                  </a:lnTo>
                  <a:lnTo>
                    <a:pt x="625" y="346"/>
                  </a:lnTo>
                  <a:lnTo>
                    <a:pt x="622" y="359"/>
                  </a:lnTo>
                  <a:lnTo>
                    <a:pt x="617" y="371"/>
                  </a:lnTo>
                  <a:lnTo>
                    <a:pt x="612" y="382"/>
                  </a:lnTo>
                  <a:lnTo>
                    <a:pt x="606" y="392"/>
                  </a:lnTo>
                  <a:lnTo>
                    <a:pt x="598" y="402"/>
                  </a:lnTo>
                  <a:lnTo>
                    <a:pt x="590" y="409"/>
                  </a:lnTo>
                  <a:lnTo>
                    <a:pt x="581" y="417"/>
                  </a:lnTo>
                  <a:lnTo>
                    <a:pt x="572" y="423"/>
                  </a:lnTo>
                  <a:lnTo>
                    <a:pt x="561" y="426"/>
                  </a:lnTo>
                  <a:lnTo>
                    <a:pt x="548" y="431"/>
                  </a:lnTo>
                  <a:lnTo>
                    <a:pt x="536" y="434"/>
                  </a:lnTo>
                  <a:lnTo>
                    <a:pt x="523" y="435"/>
                  </a:lnTo>
                  <a:lnTo>
                    <a:pt x="508" y="435"/>
                  </a:lnTo>
                  <a:lnTo>
                    <a:pt x="493" y="435"/>
                  </a:lnTo>
                  <a:lnTo>
                    <a:pt x="480" y="434"/>
                  </a:lnTo>
                  <a:lnTo>
                    <a:pt x="467" y="431"/>
                  </a:lnTo>
                  <a:lnTo>
                    <a:pt x="456" y="426"/>
                  </a:lnTo>
                  <a:lnTo>
                    <a:pt x="445" y="423"/>
                  </a:lnTo>
                  <a:lnTo>
                    <a:pt x="434" y="417"/>
                  </a:lnTo>
                  <a:lnTo>
                    <a:pt x="425" y="409"/>
                  </a:lnTo>
                  <a:lnTo>
                    <a:pt x="416" y="402"/>
                  </a:lnTo>
                  <a:lnTo>
                    <a:pt x="409" y="392"/>
                  </a:lnTo>
                  <a:lnTo>
                    <a:pt x="403" y="382"/>
                  </a:lnTo>
                  <a:lnTo>
                    <a:pt x="398" y="371"/>
                  </a:lnTo>
                  <a:lnTo>
                    <a:pt x="393" y="359"/>
                  </a:lnTo>
                  <a:lnTo>
                    <a:pt x="390" y="346"/>
                  </a:lnTo>
                  <a:lnTo>
                    <a:pt x="387" y="331"/>
                  </a:lnTo>
                  <a:lnTo>
                    <a:pt x="386" y="315"/>
                  </a:lnTo>
                  <a:lnTo>
                    <a:pt x="386" y="299"/>
                  </a:lnTo>
                  <a:lnTo>
                    <a:pt x="386" y="282"/>
                  </a:lnTo>
                  <a:lnTo>
                    <a:pt x="387" y="266"/>
                  </a:lnTo>
                  <a:lnTo>
                    <a:pt x="390" y="252"/>
                  </a:lnTo>
                  <a:lnTo>
                    <a:pt x="393" y="238"/>
                  </a:lnTo>
                  <a:lnTo>
                    <a:pt x="398" y="226"/>
                  </a:lnTo>
                  <a:lnTo>
                    <a:pt x="403" y="215"/>
                  </a:lnTo>
                  <a:lnTo>
                    <a:pt x="410" y="205"/>
                  </a:lnTo>
                  <a:lnTo>
                    <a:pt x="418" y="197"/>
                  </a:lnTo>
                  <a:lnTo>
                    <a:pt x="425" y="188"/>
                  </a:lnTo>
                  <a:lnTo>
                    <a:pt x="435" y="181"/>
                  </a:lnTo>
                  <a:lnTo>
                    <a:pt x="445" y="176"/>
                  </a:lnTo>
                  <a:lnTo>
                    <a:pt x="456" y="171"/>
                  </a:lnTo>
                  <a:lnTo>
                    <a:pt x="468" y="167"/>
                  </a:lnTo>
                  <a:lnTo>
                    <a:pt x="480" y="165"/>
                  </a:lnTo>
                  <a:lnTo>
                    <a:pt x="493" y="163"/>
                  </a:lnTo>
                  <a:lnTo>
                    <a:pt x="508" y="163"/>
                  </a:lnTo>
                  <a:lnTo>
                    <a:pt x="523" y="163"/>
                  </a:lnTo>
                  <a:lnTo>
                    <a:pt x="536" y="165"/>
                  </a:lnTo>
                  <a:lnTo>
                    <a:pt x="550" y="167"/>
                  </a:lnTo>
                  <a:lnTo>
                    <a:pt x="562" y="171"/>
                  </a:lnTo>
                  <a:lnTo>
                    <a:pt x="573" y="176"/>
                  </a:lnTo>
                  <a:lnTo>
                    <a:pt x="583" y="181"/>
                  </a:lnTo>
                  <a:lnTo>
                    <a:pt x="591" y="188"/>
                  </a:lnTo>
                  <a:lnTo>
                    <a:pt x="600" y="197"/>
                  </a:lnTo>
                  <a:lnTo>
                    <a:pt x="606" y="205"/>
                  </a:lnTo>
                  <a:lnTo>
                    <a:pt x="613" y="215"/>
                  </a:lnTo>
                  <a:lnTo>
                    <a:pt x="618" y="226"/>
                  </a:lnTo>
                  <a:lnTo>
                    <a:pt x="622" y="238"/>
                  </a:lnTo>
                  <a:lnTo>
                    <a:pt x="625" y="252"/>
                  </a:lnTo>
                  <a:lnTo>
                    <a:pt x="628" y="266"/>
                  </a:lnTo>
                  <a:lnTo>
                    <a:pt x="629" y="281"/>
                  </a:lnTo>
                  <a:lnTo>
                    <a:pt x="629" y="298"/>
                  </a:lnTo>
                  <a:close/>
                  <a:moveTo>
                    <a:pt x="164" y="136"/>
                  </a:moveTo>
                  <a:lnTo>
                    <a:pt x="164" y="120"/>
                  </a:lnTo>
                  <a:lnTo>
                    <a:pt x="162" y="104"/>
                  </a:lnTo>
                  <a:lnTo>
                    <a:pt x="160" y="91"/>
                  </a:lnTo>
                  <a:lnTo>
                    <a:pt x="156" y="80"/>
                  </a:lnTo>
                  <a:lnTo>
                    <a:pt x="154" y="75"/>
                  </a:lnTo>
                  <a:lnTo>
                    <a:pt x="150" y="71"/>
                  </a:lnTo>
                  <a:lnTo>
                    <a:pt x="146" y="67"/>
                  </a:lnTo>
                  <a:lnTo>
                    <a:pt x="143" y="65"/>
                  </a:lnTo>
                  <a:lnTo>
                    <a:pt x="139" y="62"/>
                  </a:lnTo>
                  <a:lnTo>
                    <a:pt x="134" y="61"/>
                  </a:lnTo>
                  <a:lnTo>
                    <a:pt x="128" y="60"/>
                  </a:lnTo>
                  <a:lnTo>
                    <a:pt x="122" y="60"/>
                  </a:lnTo>
                  <a:lnTo>
                    <a:pt x="116" y="60"/>
                  </a:lnTo>
                  <a:lnTo>
                    <a:pt x="110" y="61"/>
                  </a:lnTo>
                  <a:lnTo>
                    <a:pt x="105" y="62"/>
                  </a:lnTo>
                  <a:lnTo>
                    <a:pt x="101" y="65"/>
                  </a:lnTo>
                  <a:lnTo>
                    <a:pt x="98" y="67"/>
                  </a:lnTo>
                  <a:lnTo>
                    <a:pt x="94" y="71"/>
                  </a:lnTo>
                  <a:lnTo>
                    <a:pt x="91" y="75"/>
                  </a:lnTo>
                  <a:lnTo>
                    <a:pt x="89" y="80"/>
                  </a:lnTo>
                  <a:lnTo>
                    <a:pt x="85" y="91"/>
                  </a:lnTo>
                  <a:lnTo>
                    <a:pt x="83" y="104"/>
                  </a:lnTo>
                  <a:lnTo>
                    <a:pt x="82" y="120"/>
                  </a:lnTo>
                  <a:lnTo>
                    <a:pt x="82" y="137"/>
                  </a:lnTo>
                  <a:lnTo>
                    <a:pt x="82" y="155"/>
                  </a:lnTo>
                  <a:lnTo>
                    <a:pt x="83" y="170"/>
                  </a:lnTo>
                  <a:lnTo>
                    <a:pt x="84" y="182"/>
                  </a:lnTo>
                  <a:lnTo>
                    <a:pt x="89" y="193"/>
                  </a:lnTo>
                  <a:lnTo>
                    <a:pt x="91" y="198"/>
                  </a:lnTo>
                  <a:lnTo>
                    <a:pt x="94" y="202"/>
                  </a:lnTo>
                  <a:lnTo>
                    <a:pt x="98" y="205"/>
                  </a:lnTo>
                  <a:lnTo>
                    <a:pt x="101" y="208"/>
                  </a:lnTo>
                  <a:lnTo>
                    <a:pt x="105" y="210"/>
                  </a:lnTo>
                  <a:lnTo>
                    <a:pt x="111" y="211"/>
                  </a:lnTo>
                  <a:lnTo>
                    <a:pt x="116" y="213"/>
                  </a:lnTo>
                  <a:lnTo>
                    <a:pt x="122" y="214"/>
                  </a:lnTo>
                  <a:lnTo>
                    <a:pt x="128" y="213"/>
                  </a:lnTo>
                  <a:lnTo>
                    <a:pt x="134" y="211"/>
                  </a:lnTo>
                  <a:lnTo>
                    <a:pt x="139" y="210"/>
                  </a:lnTo>
                  <a:lnTo>
                    <a:pt x="143" y="208"/>
                  </a:lnTo>
                  <a:lnTo>
                    <a:pt x="146" y="205"/>
                  </a:lnTo>
                  <a:lnTo>
                    <a:pt x="150" y="202"/>
                  </a:lnTo>
                  <a:lnTo>
                    <a:pt x="154" y="198"/>
                  </a:lnTo>
                  <a:lnTo>
                    <a:pt x="156" y="193"/>
                  </a:lnTo>
                  <a:lnTo>
                    <a:pt x="159" y="183"/>
                  </a:lnTo>
                  <a:lnTo>
                    <a:pt x="161" y="170"/>
                  </a:lnTo>
                  <a:lnTo>
                    <a:pt x="162" y="154"/>
                  </a:lnTo>
                  <a:lnTo>
                    <a:pt x="164" y="136"/>
                  </a:lnTo>
                  <a:close/>
                  <a:moveTo>
                    <a:pt x="550" y="298"/>
                  </a:moveTo>
                  <a:lnTo>
                    <a:pt x="550" y="282"/>
                  </a:lnTo>
                  <a:lnTo>
                    <a:pt x="548" y="266"/>
                  </a:lnTo>
                  <a:lnTo>
                    <a:pt x="546" y="253"/>
                  </a:lnTo>
                  <a:lnTo>
                    <a:pt x="542" y="242"/>
                  </a:lnTo>
                  <a:lnTo>
                    <a:pt x="540" y="237"/>
                  </a:lnTo>
                  <a:lnTo>
                    <a:pt x="536" y="233"/>
                  </a:lnTo>
                  <a:lnTo>
                    <a:pt x="532" y="230"/>
                  </a:lnTo>
                  <a:lnTo>
                    <a:pt x="529" y="227"/>
                  </a:lnTo>
                  <a:lnTo>
                    <a:pt x="525" y="225"/>
                  </a:lnTo>
                  <a:lnTo>
                    <a:pt x="520" y="224"/>
                  </a:lnTo>
                  <a:lnTo>
                    <a:pt x="514" y="222"/>
                  </a:lnTo>
                  <a:lnTo>
                    <a:pt x="508" y="222"/>
                  </a:lnTo>
                  <a:lnTo>
                    <a:pt x="502" y="222"/>
                  </a:lnTo>
                  <a:lnTo>
                    <a:pt x="496" y="224"/>
                  </a:lnTo>
                  <a:lnTo>
                    <a:pt x="491" y="225"/>
                  </a:lnTo>
                  <a:lnTo>
                    <a:pt x="487" y="227"/>
                  </a:lnTo>
                  <a:lnTo>
                    <a:pt x="484" y="230"/>
                  </a:lnTo>
                  <a:lnTo>
                    <a:pt x="480" y="233"/>
                  </a:lnTo>
                  <a:lnTo>
                    <a:pt x="478" y="237"/>
                  </a:lnTo>
                  <a:lnTo>
                    <a:pt x="475" y="242"/>
                  </a:lnTo>
                  <a:lnTo>
                    <a:pt x="471" y="253"/>
                  </a:lnTo>
                  <a:lnTo>
                    <a:pt x="469" y="266"/>
                  </a:lnTo>
                  <a:lnTo>
                    <a:pt x="468" y="282"/>
                  </a:lnTo>
                  <a:lnTo>
                    <a:pt x="468" y="299"/>
                  </a:lnTo>
                  <a:lnTo>
                    <a:pt x="468" y="318"/>
                  </a:lnTo>
                  <a:lnTo>
                    <a:pt x="469" y="332"/>
                  </a:lnTo>
                  <a:lnTo>
                    <a:pt x="470" y="345"/>
                  </a:lnTo>
                  <a:lnTo>
                    <a:pt x="475" y="356"/>
                  </a:lnTo>
                  <a:lnTo>
                    <a:pt x="478" y="360"/>
                  </a:lnTo>
                  <a:lnTo>
                    <a:pt x="480" y="364"/>
                  </a:lnTo>
                  <a:lnTo>
                    <a:pt x="484" y="368"/>
                  </a:lnTo>
                  <a:lnTo>
                    <a:pt x="487" y="370"/>
                  </a:lnTo>
                  <a:lnTo>
                    <a:pt x="491" y="373"/>
                  </a:lnTo>
                  <a:lnTo>
                    <a:pt x="497" y="375"/>
                  </a:lnTo>
                  <a:lnTo>
                    <a:pt x="502" y="375"/>
                  </a:lnTo>
                  <a:lnTo>
                    <a:pt x="508" y="376"/>
                  </a:lnTo>
                  <a:lnTo>
                    <a:pt x="514" y="375"/>
                  </a:lnTo>
                  <a:lnTo>
                    <a:pt x="520" y="375"/>
                  </a:lnTo>
                  <a:lnTo>
                    <a:pt x="525" y="373"/>
                  </a:lnTo>
                  <a:lnTo>
                    <a:pt x="529" y="370"/>
                  </a:lnTo>
                  <a:lnTo>
                    <a:pt x="532" y="368"/>
                  </a:lnTo>
                  <a:lnTo>
                    <a:pt x="536" y="364"/>
                  </a:lnTo>
                  <a:lnTo>
                    <a:pt x="540" y="360"/>
                  </a:lnTo>
                  <a:lnTo>
                    <a:pt x="542" y="356"/>
                  </a:lnTo>
                  <a:lnTo>
                    <a:pt x="545" y="346"/>
                  </a:lnTo>
                  <a:lnTo>
                    <a:pt x="547" y="332"/>
                  </a:lnTo>
                  <a:lnTo>
                    <a:pt x="548" y="317"/>
                  </a:lnTo>
                  <a:lnTo>
                    <a:pt x="550" y="298"/>
                  </a:lnTo>
                  <a:close/>
                </a:path>
              </a:pathLst>
            </a:custGeom>
            <a:solidFill>
              <a:srgbClr val="ff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8314560" y="2682360"/>
              <a:ext cx="74520" cy="107640"/>
            </a:xfrm>
            <a:custGeom>
              <a:avLst/>
              <a:gdLst/>
              <a:ahLst/>
              <a:rect l="l" t="t" r="r" b="b"/>
              <a:pathLst>
                <a:path w="331" h="438">
                  <a:moveTo>
                    <a:pt x="331" y="311"/>
                  </a:moveTo>
                  <a:lnTo>
                    <a:pt x="331" y="324"/>
                  </a:lnTo>
                  <a:lnTo>
                    <a:pt x="329" y="338"/>
                  </a:lnTo>
                  <a:lnTo>
                    <a:pt x="325" y="350"/>
                  </a:lnTo>
                  <a:lnTo>
                    <a:pt x="320" y="361"/>
                  </a:lnTo>
                  <a:lnTo>
                    <a:pt x="314" y="373"/>
                  </a:lnTo>
                  <a:lnTo>
                    <a:pt x="307" y="383"/>
                  </a:lnTo>
                  <a:lnTo>
                    <a:pt x="298" y="393"/>
                  </a:lnTo>
                  <a:lnTo>
                    <a:pt x="287" y="401"/>
                  </a:lnTo>
                  <a:lnTo>
                    <a:pt x="276" y="410"/>
                  </a:lnTo>
                  <a:lnTo>
                    <a:pt x="264" y="417"/>
                  </a:lnTo>
                  <a:lnTo>
                    <a:pt x="251" y="423"/>
                  </a:lnTo>
                  <a:lnTo>
                    <a:pt x="236" y="428"/>
                  </a:lnTo>
                  <a:lnTo>
                    <a:pt x="220" y="432"/>
                  </a:lnTo>
                  <a:lnTo>
                    <a:pt x="203" y="436"/>
                  </a:lnTo>
                  <a:lnTo>
                    <a:pt x="185" y="437"/>
                  </a:lnTo>
                  <a:lnTo>
                    <a:pt x="165" y="438"/>
                  </a:lnTo>
                  <a:lnTo>
                    <a:pt x="145" y="437"/>
                  </a:lnTo>
                  <a:lnTo>
                    <a:pt x="126" y="436"/>
                  </a:lnTo>
                  <a:lnTo>
                    <a:pt x="108" y="432"/>
                  </a:lnTo>
                  <a:lnTo>
                    <a:pt x="92" y="428"/>
                  </a:lnTo>
                  <a:lnTo>
                    <a:pt x="76" y="422"/>
                  </a:lnTo>
                  <a:lnTo>
                    <a:pt x="63" y="416"/>
                  </a:lnTo>
                  <a:lnTo>
                    <a:pt x="50" y="410"/>
                  </a:lnTo>
                  <a:lnTo>
                    <a:pt x="39" y="401"/>
                  </a:lnTo>
                  <a:lnTo>
                    <a:pt x="30" y="393"/>
                  </a:lnTo>
                  <a:lnTo>
                    <a:pt x="22" y="383"/>
                  </a:lnTo>
                  <a:lnTo>
                    <a:pt x="15" y="373"/>
                  </a:lnTo>
                  <a:lnTo>
                    <a:pt x="10" y="362"/>
                  </a:lnTo>
                  <a:lnTo>
                    <a:pt x="5" y="351"/>
                  </a:lnTo>
                  <a:lnTo>
                    <a:pt x="3" y="339"/>
                  </a:lnTo>
                  <a:lnTo>
                    <a:pt x="0" y="327"/>
                  </a:lnTo>
                  <a:lnTo>
                    <a:pt x="0" y="315"/>
                  </a:lnTo>
                  <a:lnTo>
                    <a:pt x="0" y="306"/>
                  </a:lnTo>
                  <a:lnTo>
                    <a:pt x="2" y="298"/>
                  </a:lnTo>
                  <a:lnTo>
                    <a:pt x="3" y="290"/>
                  </a:lnTo>
                  <a:lnTo>
                    <a:pt x="5" y="282"/>
                  </a:lnTo>
                  <a:lnTo>
                    <a:pt x="8" y="274"/>
                  </a:lnTo>
                  <a:lnTo>
                    <a:pt x="11" y="268"/>
                  </a:lnTo>
                  <a:lnTo>
                    <a:pt x="15" y="261"/>
                  </a:lnTo>
                  <a:lnTo>
                    <a:pt x="20" y="255"/>
                  </a:lnTo>
                  <a:lnTo>
                    <a:pt x="31" y="244"/>
                  </a:lnTo>
                  <a:lnTo>
                    <a:pt x="44" y="233"/>
                  </a:lnTo>
                  <a:lnTo>
                    <a:pt x="60" y="224"/>
                  </a:lnTo>
                  <a:lnTo>
                    <a:pt x="77" y="216"/>
                  </a:lnTo>
                  <a:lnTo>
                    <a:pt x="77" y="213"/>
                  </a:lnTo>
                  <a:lnTo>
                    <a:pt x="60" y="204"/>
                  </a:lnTo>
                  <a:lnTo>
                    <a:pt x="47" y="194"/>
                  </a:lnTo>
                  <a:lnTo>
                    <a:pt x="41" y="188"/>
                  </a:lnTo>
                  <a:lnTo>
                    <a:pt x="35" y="183"/>
                  </a:lnTo>
                  <a:lnTo>
                    <a:pt x="30" y="177"/>
                  </a:lnTo>
                  <a:lnTo>
                    <a:pt x="26" y="171"/>
                  </a:lnTo>
                  <a:lnTo>
                    <a:pt x="20" y="157"/>
                  </a:lnTo>
                  <a:lnTo>
                    <a:pt x="15" y="142"/>
                  </a:lnTo>
                  <a:lnTo>
                    <a:pt x="13" y="128"/>
                  </a:lnTo>
                  <a:lnTo>
                    <a:pt x="11" y="113"/>
                  </a:lnTo>
                  <a:lnTo>
                    <a:pt x="13" y="101"/>
                  </a:lnTo>
                  <a:lnTo>
                    <a:pt x="14" y="90"/>
                  </a:lnTo>
                  <a:lnTo>
                    <a:pt x="17" y="80"/>
                  </a:lnTo>
                  <a:lnTo>
                    <a:pt x="21" y="69"/>
                  </a:lnTo>
                  <a:lnTo>
                    <a:pt x="27" y="59"/>
                  </a:lnTo>
                  <a:lnTo>
                    <a:pt x="35" y="51"/>
                  </a:lnTo>
                  <a:lnTo>
                    <a:pt x="43" y="41"/>
                  </a:lnTo>
                  <a:lnTo>
                    <a:pt x="52" y="34"/>
                  </a:lnTo>
                  <a:lnTo>
                    <a:pt x="63" y="26"/>
                  </a:lnTo>
                  <a:lnTo>
                    <a:pt x="74" y="19"/>
                  </a:lnTo>
                  <a:lnTo>
                    <a:pt x="87" y="14"/>
                  </a:lnTo>
                  <a:lnTo>
                    <a:pt x="101" y="9"/>
                  </a:lnTo>
                  <a:lnTo>
                    <a:pt x="115" y="4"/>
                  </a:lnTo>
                  <a:lnTo>
                    <a:pt x="132" y="2"/>
                  </a:lnTo>
                  <a:lnTo>
                    <a:pt x="148" y="1"/>
                  </a:lnTo>
                  <a:lnTo>
                    <a:pt x="167" y="0"/>
                  </a:lnTo>
                  <a:lnTo>
                    <a:pt x="185" y="1"/>
                  </a:lnTo>
                  <a:lnTo>
                    <a:pt x="203" y="2"/>
                  </a:lnTo>
                  <a:lnTo>
                    <a:pt x="219" y="4"/>
                  </a:lnTo>
                  <a:lnTo>
                    <a:pt x="234" y="8"/>
                  </a:lnTo>
                  <a:lnTo>
                    <a:pt x="248" y="13"/>
                  </a:lnTo>
                  <a:lnTo>
                    <a:pt x="261" y="18"/>
                  </a:lnTo>
                  <a:lnTo>
                    <a:pt x="272" y="24"/>
                  </a:lnTo>
                  <a:lnTo>
                    <a:pt x="281" y="30"/>
                  </a:lnTo>
                  <a:lnTo>
                    <a:pt x="291" y="37"/>
                  </a:lnTo>
                  <a:lnTo>
                    <a:pt x="298" y="45"/>
                  </a:lnTo>
                  <a:lnTo>
                    <a:pt x="306" y="53"/>
                  </a:lnTo>
                  <a:lnTo>
                    <a:pt x="311" y="63"/>
                  </a:lnTo>
                  <a:lnTo>
                    <a:pt x="316" y="73"/>
                  </a:lnTo>
                  <a:lnTo>
                    <a:pt x="318" y="84"/>
                  </a:lnTo>
                  <a:lnTo>
                    <a:pt x="320" y="95"/>
                  </a:lnTo>
                  <a:lnTo>
                    <a:pt x="320" y="106"/>
                  </a:lnTo>
                  <a:lnTo>
                    <a:pt x="320" y="120"/>
                  </a:lnTo>
                  <a:lnTo>
                    <a:pt x="317" y="134"/>
                  </a:lnTo>
                  <a:lnTo>
                    <a:pt x="311" y="147"/>
                  </a:lnTo>
                  <a:lnTo>
                    <a:pt x="303" y="160"/>
                  </a:lnTo>
                  <a:lnTo>
                    <a:pt x="294" y="171"/>
                  </a:lnTo>
                  <a:lnTo>
                    <a:pt x="281" y="182"/>
                  </a:lnTo>
                  <a:lnTo>
                    <a:pt x="268" y="191"/>
                  </a:lnTo>
                  <a:lnTo>
                    <a:pt x="251" y="200"/>
                  </a:lnTo>
                  <a:lnTo>
                    <a:pt x="251" y="201"/>
                  </a:lnTo>
                  <a:lnTo>
                    <a:pt x="261" y="206"/>
                  </a:lnTo>
                  <a:lnTo>
                    <a:pt x="270" y="211"/>
                  </a:lnTo>
                  <a:lnTo>
                    <a:pt x="279" y="216"/>
                  </a:lnTo>
                  <a:lnTo>
                    <a:pt x="286" y="221"/>
                  </a:lnTo>
                  <a:lnTo>
                    <a:pt x="294" y="227"/>
                  </a:lnTo>
                  <a:lnTo>
                    <a:pt x="301" y="233"/>
                  </a:lnTo>
                  <a:lnTo>
                    <a:pt x="307" y="239"/>
                  </a:lnTo>
                  <a:lnTo>
                    <a:pt x="312" y="246"/>
                  </a:lnTo>
                  <a:lnTo>
                    <a:pt x="317" y="252"/>
                  </a:lnTo>
                  <a:lnTo>
                    <a:pt x="320" y="260"/>
                  </a:lnTo>
                  <a:lnTo>
                    <a:pt x="324" y="268"/>
                  </a:lnTo>
                  <a:lnTo>
                    <a:pt x="327" y="276"/>
                  </a:lnTo>
                  <a:lnTo>
                    <a:pt x="329" y="284"/>
                  </a:lnTo>
                  <a:lnTo>
                    <a:pt x="330" y="293"/>
                  </a:lnTo>
                  <a:lnTo>
                    <a:pt x="331" y="302"/>
                  </a:lnTo>
                  <a:lnTo>
                    <a:pt x="331" y="311"/>
                  </a:lnTo>
                  <a:close/>
                  <a:moveTo>
                    <a:pt x="219" y="118"/>
                  </a:moveTo>
                  <a:lnTo>
                    <a:pt x="218" y="108"/>
                  </a:lnTo>
                  <a:lnTo>
                    <a:pt x="215" y="98"/>
                  </a:lnTo>
                  <a:lnTo>
                    <a:pt x="212" y="91"/>
                  </a:lnTo>
                  <a:lnTo>
                    <a:pt x="206" y="84"/>
                  </a:lnTo>
                  <a:lnTo>
                    <a:pt x="197" y="78"/>
                  </a:lnTo>
                  <a:lnTo>
                    <a:pt x="189" y="74"/>
                  </a:lnTo>
                  <a:lnTo>
                    <a:pt x="179" y="72"/>
                  </a:lnTo>
                  <a:lnTo>
                    <a:pt x="167" y="70"/>
                  </a:lnTo>
                  <a:lnTo>
                    <a:pt x="156" y="72"/>
                  </a:lnTo>
                  <a:lnTo>
                    <a:pt x="146" y="74"/>
                  </a:lnTo>
                  <a:lnTo>
                    <a:pt x="137" y="78"/>
                  </a:lnTo>
                  <a:lnTo>
                    <a:pt x="130" y="83"/>
                  </a:lnTo>
                  <a:lnTo>
                    <a:pt x="124" y="89"/>
                  </a:lnTo>
                  <a:lnTo>
                    <a:pt x="119" y="95"/>
                  </a:lnTo>
                  <a:lnTo>
                    <a:pt x="116" y="102"/>
                  </a:lnTo>
                  <a:lnTo>
                    <a:pt x="115" y="111"/>
                  </a:lnTo>
                  <a:lnTo>
                    <a:pt x="116" y="119"/>
                  </a:lnTo>
                  <a:lnTo>
                    <a:pt x="118" y="127"/>
                  </a:lnTo>
                  <a:lnTo>
                    <a:pt x="120" y="133"/>
                  </a:lnTo>
                  <a:lnTo>
                    <a:pt x="124" y="138"/>
                  </a:lnTo>
                  <a:lnTo>
                    <a:pt x="129" y="142"/>
                  </a:lnTo>
                  <a:lnTo>
                    <a:pt x="135" y="147"/>
                  </a:lnTo>
                  <a:lnTo>
                    <a:pt x="142" y="152"/>
                  </a:lnTo>
                  <a:lnTo>
                    <a:pt x="151" y="157"/>
                  </a:lnTo>
                  <a:lnTo>
                    <a:pt x="159" y="161"/>
                  </a:lnTo>
                  <a:lnTo>
                    <a:pt x="169" y="166"/>
                  </a:lnTo>
                  <a:lnTo>
                    <a:pt x="182" y="171"/>
                  </a:lnTo>
                  <a:lnTo>
                    <a:pt x="198" y="177"/>
                  </a:lnTo>
                  <a:lnTo>
                    <a:pt x="208" y="162"/>
                  </a:lnTo>
                  <a:lnTo>
                    <a:pt x="214" y="149"/>
                  </a:lnTo>
                  <a:lnTo>
                    <a:pt x="217" y="141"/>
                  </a:lnTo>
                  <a:lnTo>
                    <a:pt x="218" y="134"/>
                  </a:lnTo>
                  <a:lnTo>
                    <a:pt x="219" y="127"/>
                  </a:lnTo>
                  <a:lnTo>
                    <a:pt x="219" y="118"/>
                  </a:lnTo>
                  <a:close/>
                  <a:moveTo>
                    <a:pt x="228" y="316"/>
                  </a:moveTo>
                  <a:lnTo>
                    <a:pt x="228" y="306"/>
                  </a:lnTo>
                  <a:lnTo>
                    <a:pt x="225" y="298"/>
                  </a:lnTo>
                  <a:lnTo>
                    <a:pt x="223" y="290"/>
                  </a:lnTo>
                  <a:lnTo>
                    <a:pt x="219" y="284"/>
                  </a:lnTo>
                  <a:lnTo>
                    <a:pt x="213" y="279"/>
                  </a:lnTo>
                  <a:lnTo>
                    <a:pt x="206" y="273"/>
                  </a:lnTo>
                  <a:lnTo>
                    <a:pt x="195" y="266"/>
                  </a:lnTo>
                  <a:lnTo>
                    <a:pt x="181" y="260"/>
                  </a:lnTo>
                  <a:lnTo>
                    <a:pt x="171" y="255"/>
                  </a:lnTo>
                  <a:lnTo>
                    <a:pt x="158" y="250"/>
                  </a:lnTo>
                  <a:lnTo>
                    <a:pt x="143" y="244"/>
                  </a:lnTo>
                  <a:lnTo>
                    <a:pt x="131" y="239"/>
                  </a:lnTo>
                  <a:lnTo>
                    <a:pt x="121" y="251"/>
                  </a:lnTo>
                  <a:lnTo>
                    <a:pt x="112" y="266"/>
                  </a:lnTo>
                  <a:lnTo>
                    <a:pt x="108" y="274"/>
                  </a:lnTo>
                  <a:lnTo>
                    <a:pt x="105" y="283"/>
                  </a:lnTo>
                  <a:lnTo>
                    <a:pt x="103" y="291"/>
                  </a:lnTo>
                  <a:lnTo>
                    <a:pt x="103" y="301"/>
                  </a:lnTo>
                  <a:lnTo>
                    <a:pt x="103" y="309"/>
                  </a:lnTo>
                  <a:lnTo>
                    <a:pt x="104" y="316"/>
                  </a:lnTo>
                  <a:lnTo>
                    <a:pt x="105" y="322"/>
                  </a:lnTo>
                  <a:lnTo>
                    <a:pt x="108" y="328"/>
                  </a:lnTo>
                  <a:lnTo>
                    <a:pt x="110" y="333"/>
                  </a:lnTo>
                  <a:lnTo>
                    <a:pt x="114" y="339"/>
                  </a:lnTo>
                  <a:lnTo>
                    <a:pt x="118" y="344"/>
                  </a:lnTo>
                  <a:lnTo>
                    <a:pt x="121" y="348"/>
                  </a:lnTo>
                  <a:lnTo>
                    <a:pt x="126" y="353"/>
                  </a:lnTo>
                  <a:lnTo>
                    <a:pt x="131" y="356"/>
                  </a:lnTo>
                  <a:lnTo>
                    <a:pt x="137" y="359"/>
                  </a:lnTo>
                  <a:lnTo>
                    <a:pt x="143" y="361"/>
                  </a:lnTo>
                  <a:lnTo>
                    <a:pt x="156" y="365"/>
                  </a:lnTo>
                  <a:lnTo>
                    <a:pt x="170" y="366"/>
                  </a:lnTo>
                  <a:lnTo>
                    <a:pt x="179" y="365"/>
                  </a:lnTo>
                  <a:lnTo>
                    <a:pt x="190" y="364"/>
                  </a:lnTo>
                  <a:lnTo>
                    <a:pt x="199" y="360"/>
                  </a:lnTo>
                  <a:lnTo>
                    <a:pt x="208" y="355"/>
                  </a:lnTo>
                  <a:lnTo>
                    <a:pt x="217" y="348"/>
                  </a:lnTo>
                  <a:lnTo>
                    <a:pt x="223" y="339"/>
                  </a:lnTo>
                  <a:lnTo>
                    <a:pt x="225" y="334"/>
                  </a:lnTo>
                  <a:lnTo>
                    <a:pt x="226" y="329"/>
                  </a:lnTo>
                  <a:lnTo>
                    <a:pt x="228" y="323"/>
                  </a:lnTo>
                  <a:lnTo>
                    <a:pt x="228" y="316"/>
                  </a:lnTo>
                  <a:close/>
                </a:path>
              </a:pathLst>
            </a:custGeom>
            <a:solidFill>
              <a:srgbClr val="ff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8400600" y="2685240"/>
              <a:ext cx="68760" cy="104760"/>
            </a:xfrm>
            <a:custGeom>
              <a:avLst/>
              <a:gdLst/>
              <a:ahLst/>
              <a:rect l="l" t="t" r="r" b="b"/>
              <a:pathLst>
                <a:path w="308" h="428">
                  <a:moveTo>
                    <a:pt x="308" y="278"/>
                  </a:moveTo>
                  <a:lnTo>
                    <a:pt x="306" y="293"/>
                  </a:lnTo>
                  <a:lnTo>
                    <a:pt x="304" y="309"/>
                  </a:lnTo>
                  <a:lnTo>
                    <a:pt x="300" y="324"/>
                  </a:lnTo>
                  <a:lnTo>
                    <a:pt x="295" y="337"/>
                  </a:lnTo>
                  <a:lnTo>
                    <a:pt x="289" y="351"/>
                  </a:lnTo>
                  <a:lnTo>
                    <a:pt x="282" y="364"/>
                  </a:lnTo>
                  <a:lnTo>
                    <a:pt x="273" y="375"/>
                  </a:lnTo>
                  <a:lnTo>
                    <a:pt x="262" y="386"/>
                  </a:lnTo>
                  <a:lnTo>
                    <a:pt x="251" y="395"/>
                  </a:lnTo>
                  <a:lnTo>
                    <a:pt x="239" y="403"/>
                  </a:lnTo>
                  <a:lnTo>
                    <a:pt x="225" y="411"/>
                  </a:lnTo>
                  <a:lnTo>
                    <a:pt x="211" y="417"/>
                  </a:lnTo>
                  <a:lnTo>
                    <a:pt x="194" y="422"/>
                  </a:lnTo>
                  <a:lnTo>
                    <a:pt x="177" y="425"/>
                  </a:lnTo>
                  <a:lnTo>
                    <a:pt x="157" y="427"/>
                  </a:lnTo>
                  <a:lnTo>
                    <a:pt x="137" y="428"/>
                  </a:lnTo>
                  <a:lnTo>
                    <a:pt x="113" y="428"/>
                  </a:lnTo>
                  <a:lnTo>
                    <a:pt x="93" y="425"/>
                  </a:lnTo>
                  <a:lnTo>
                    <a:pt x="73" y="423"/>
                  </a:lnTo>
                  <a:lnTo>
                    <a:pt x="56" y="419"/>
                  </a:lnTo>
                  <a:lnTo>
                    <a:pt x="40" y="416"/>
                  </a:lnTo>
                  <a:lnTo>
                    <a:pt x="25" y="412"/>
                  </a:lnTo>
                  <a:lnTo>
                    <a:pt x="12" y="407"/>
                  </a:lnTo>
                  <a:lnTo>
                    <a:pt x="0" y="402"/>
                  </a:lnTo>
                  <a:lnTo>
                    <a:pt x="0" y="311"/>
                  </a:lnTo>
                  <a:lnTo>
                    <a:pt x="10" y="311"/>
                  </a:lnTo>
                  <a:lnTo>
                    <a:pt x="18" y="315"/>
                  </a:lnTo>
                  <a:lnTo>
                    <a:pt x="28" y="322"/>
                  </a:lnTo>
                  <a:lnTo>
                    <a:pt x="39" y="326"/>
                  </a:lnTo>
                  <a:lnTo>
                    <a:pt x="53" y="333"/>
                  </a:lnTo>
                  <a:lnTo>
                    <a:pt x="68" y="339"/>
                  </a:lnTo>
                  <a:lnTo>
                    <a:pt x="84" y="342"/>
                  </a:lnTo>
                  <a:lnTo>
                    <a:pt x="100" y="346"/>
                  </a:lnTo>
                  <a:lnTo>
                    <a:pt x="118" y="346"/>
                  </a:lnTo>
                  <a:lnTo>
                    <a:pt x="134" y="346"/>
                  </a:lnTo>
                  <a:lnTo>
                    <a:pt x="152" y="342"/>
                  </a:lnTo>
                  <a:lnTo>
                    <a:pt x="162" y="340"/>
                  </a:lnTo>
                  <a:lnTo>
                    <a:pt x="170" y="336"/>
                  </a:lnTo>
                  <a:lnTo>
                    <a:pt x="177" y="333"/>
                  </a:lnTo>
                  <a:lnTo>
                    <a:pt x="183" y="328"/>
                  </a:lnTo>
                  <a:lnTo>
                    <a:pt x="190" y="319"/>
                  </a:lnTo>
                  <a:lnTo>
                    <a:pt x="196" y="309"/>
                  </a:lnTo>
                  <a:lnTo>
                    <a:pt x="199" y="303"/>
                  </a:lnTo>
                  <a:lnTo>
                    <a:pt x="200" y="297"/>
                  </a:lnTo>
                  <a:lnTo>
                    <a:pt x="201" y="290"/>
                  </a:lnTo>
                  <a:lnTo>
                    <a:pt x="201" y="281"/>
                  </a:lnTo>
                  <a:lnTo>
                    <a:pt x="201" y="274"/>
                  </a:lnTo>
                  <a:lnTo>
                    <a:pt x="200" y="268"/>
                  </a:lnTo>
                  <a:lnTo>
                    <a:pt x="198" y="262"/>
                  </a:lnTo>
                  <a:lnTo>
                    <a:pt x="195" y="256"/>
                  </a:lnTo>
                  <a:lnTo>
                    <a:pt x="192" y="251"/>
                  </a:lnTo>
                  <a:lnTo>
                    <a:pt x="188" y="246"/>
                  </a:lnTo>
                  <a:lnTo>
                    <a:pt x="184" y="242"/>
                  </a:lnTo>
                  <a:lnTo>
                    <a:pt x="179" y="239"/>
                  </a:lnTo>
                  <a:lnTo>
                    <a:pt x="172" y="235"/>
                  </a:lnTo>
                  <a:lnTo>
                    <a:pt x="163" y="231"/>
                  </a:lnTo>
                  <a:lnTo>
                    <a:pt x="155" y="229"/>
                  </a:lnTo>
                  <a:lnTo>
                    <a:pt x="145" y="226"/>
                  </a:lnTo>
                  <a:lnTo>
                    <a:pt x="126" y="225"/>
                  </a:lnTo>
                  <a:lnTo>
                    <a:pt x="110" y="224"/>
                  </a:lnTo>
                  <a:lnTo>
                    <a:pt x="99" y="224"/>
                  </a:lnTo>
                  <a:lnTo>
                    <a:pt x="88" y="225"/>
                  </a:lnTo>
                  <a:lnTo>
                    <a:pt x="75" y="226"/>
                  </a:lnTo>
                  <a:lnTo>
                    <a:pt x="64" y="228"/>
                  </a:lnTo>
                  <a:lnTo>
                    <a:pt x="55" y="230"/>
                  </a:lnTo>
                  <a:lnTo>
                    <a:pt x="45" y="231"/>
                  </a:lnTo>
                  <a:lnTo>
                    <a:pt x="35" y="234"/>
                  </a:lnTo>
                  <a:lnTo>
                    <a:pt x="27" y="236"/>
                  </a:lnTo>
                  <a:lnTo>
                    <a:pt x="18" y="236"/>
                  </a:lnTo>
                  <a:lnTo>
                    <a:pt x="18" y="0"/>
                  </a:lnTo>
                  <a:lnTo>
                    <a:pt x="295" y="0"/>
                  </a:lnTo>
                  <a:lnTo>
                    <a:pt x="295" y="80"/>
                  </a:lnTo>
                  <a:lnTo>
                    <a:pt x="117" y="80"/>
                  </a:lnTo>
                  <a:lnTo>
                    <a:pt x="117" y="149"/>
                  </a:lnTo>
                  <a:lnTo>
                    <a:pt x="127" y="148"/>
                  </a:lnTo>
                  <a:lnTo>
                    <a:pt x="138" y="148"/>
                  </a:lnTo>
                  <a:lnTo>
                    <a:pt x="148" y="148"/>
                  </a:lnTo>
                  <a:lnTo>
                    <a:pt x="156" y="148"/>
                  </a:lnTo>
                  <a:lnTo>
                    <a:pt x="171" y="148"/>
                  </a:lnTo>
                  <a:lnTo>
                    <a:pt x="184" y="149"/>
                  </a:lnTo>
                  <a:lnTo>
                    <a:pt x="199" y="151"/>
                  </a:lnTo>
                  <a:lnTo>
                    <a:pt x="211" y="154"/>
                  </a:lnTo>
                  <a:lnTo>
                    <a:pt x="223" y="157"/>
                  </a:lnTo>
                  <a:lnTo>
                    <a:pt x="235" y="162"/>
                  </a:lnTo>
                  <a:lnTo>
                    <a:pt x="246" y="166"/>
                  </a:lnTo>
                  <a:lnTo>
                    <a:pt x="256" y="173"/>
                  </a:lnTo>
                  <a:lnTo>
                    <a:pt x="268" y="181"/>
                  </a:lnTo>
                  <a:lnTo>
                    <a:pt x="278" y="191"/>
                  </a:lnTo>
                  <a:lnTo>
                    <a:pt x="287" y="202"/>
                  </a:lnTo>
                  <a:lnTo>
                    <a:pt x="294" y="214"/>
                  </a:lnTo>
                  <a:lnTo>
                    <a:pt x="299" y="228"/>
                  </a:lnTo>
                  <a:lnTo>
                    <a:pt x="304" y="243"/>
                  </a:lnTo>
                  <a:lnTo>
                    <a:pt x="306" y="259"/>
                  </a:lnTo>
                  <a:lnTo>
                    <a:pt x="308" y="278"/>
                  </a:lnTo>
                  <a:close/>
                </a:path>
              </a:pathLst>
            </a:custGeom>
            <a:solidFill>
              <a:srgbClr val="ff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8481600" y="2733120"/>
              <a:ext cx="41040" cy="19080"/>
            </a:xfrm>
            <a:prstGeom prst="rect">
              <a:avLst/>
            </a:prstGeom>
            <a:solidFill>
              <a:srgbClr val="ff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8533440" y="2682360"/>
              <a:ext cx="71280" cy="107640"/>
            </a:xfrm>
            <a:custGeom>
              <a:avLst/>
              <a:gdLst/>
              <a:ahLst/>
              <a:rect l="l" t="t" r="r" b="b"/>
              <a:pathLst>
                <a:path w="320" h="436">
                  <a:moveTo>
                    <a:pt x="320" y="194"/>
                  </a:moveTo>
                  <a:lnTo>
                    <a:pt x="319" y="221"/>
                  </a:lnTo>
                  <a:lnTo>
                    <a:pt x="316" y="245"/>
                  </a:lnTo>
                  <a:lnTo>
                    <a:pt x="312" y="270"/>
                  </a:lnTo>
                  <a:lnTo>
                    <a:pt x="308" y="292"/>
                  </a:lnTo>
                  <a:lnTo>
                    <a:pt x="300" y="314"/>
                  </a:lnTo>
                  <a:lnTo>
                    <a:pt x="292" y="333"/>
                  </a:lnTo>
                  <a:lnTo>
                    <a:pt x="281" y="352"/>
                  </a:lnTo>
                  <a:lnTo>
                    <a:pt x="268" y="369"/>
                  </a:lnTo>
                  <a:lnTo>
                    <a:pt x="262" y="376"/>
                  </a:lnTo>
                  <a:lnTo>
                    <a:pt x="255" y="383"/>
                  </a:lnTo>
                  <a:lnTo>
                    <a:pt x="246" y="391"/>
                  </a:lnTo>
                  <a:lnTo>
                    <a:pt x="239" y="397"/>
                  </a:lnTo>
                  <a:lnTo>
                    <a:pt x="229" y="403"/>
                  </a:lnTo>
                  <a:lnTo>
                    <a:pt x="221" y="409"/>
                  </a:lnTo>
                  <a:lnTo>
                    <a:pt x="211" y="414"/>
                  </a:lnTo>
                  <a:lnTo>
                    <a:pt x="201" y="418"/>
                  </a:lnTo>
                  <a:lnTo>
                    <a:pt x="192" y="422"/>
                  </a:lnTo>
                  <a:lnTo>
                    <a:pt x="181" y="426"/>
                  </a:lnTo>
                  <a:lnTo>
                    <a:pt x="170" y="429"/>
                  </a:lnTo>
                  <a:lnTo>
                    <a:pt x="157" y="431"/>
                  </a:lnTo>
                  <a:lnTo>
                    <a:pt x="132" y="435"/>
                  </a:lnTo>
                  <a:lnTo>
                    <a:pt x="104" y="436"/>
                  </a:lnTo>
                  <a:lnTo>
                    <a:pt x="94" y="435"/>
                  </a:lnTo>
                  <a:lnTo>
                    <a:pt x="83" y="435"/>
                  </a:lnTo>
                  <a:lnTo>
                    <a:pt x="73" y="433"/>
                  </a:lnTo>
                  <a:lnTo>
                    <a:pt x="62" y="433"/>
                  </a:lnTo>
                  <a:lnTo>
                    <a:pt x="45" y="431"/>
                  </a:lnTo>
                  <a:lnTo>
                    <a:pt x="34" y="429"/>
                  </a:lnTo>
                  <a:lnTo>
                    <a:pt x="34" y="345"/>
                  </a:lnTo>
                  <a:lnTo>
                    <a:pt x="42" y="345"/>
                  </a:lnTo>
                  <a:lnTo>
                    <a:pt x="51" y="350"/>
                  </a:lnTo>
                  <a:lnTo>
                    <a:pt x="64" y="354"/>
                  </a:lnTo>
                  <a:lnTo>
                    <a:pt x="72" y="356"/>
                  </a:lnTo>
                  <a:lnTo>
                    <a:pt x="82" y="358"/>
                  </a:lnTo>
                  <a:lnTo>
                    <a:pt x="93" y="359"/>
                  </a:lnTo>
                  <a:lnTo>
                    <a:pt x="105" y="359"/>
                  </a:lnTo>
                  <a:lnTo>
                    <a:pt x="115" y="359"/>
                  </a:lnTo>
                  <a:lnTo>
                    <a:pt x="124" y="358"/>
                  </a:lnTo>
                  <a:lnTo>
                    <a:pt x="134" y="355"/>
                  </a:lnTo>
                  <a:lnTo>
                    <a:pt x="144" y="353"/>
                  </a:lnTo>
                  <a:lnTo>
                    <a:pt x="154" y="350"/>
                  </a:lnTo>
                  <a:lnTo>
                    <a:pt x="162" y="347"/>
                  </a:lnTo>
                  <a:lnTo>
                    <a:pt x="170" y="342"/>
                  </a:lnTo>
                  <a:lnTo>
                    <a:pt x="177" y="336"/>
                  </a:lnTo>
                  <a:lnTo>
                    <a:pt x="184" y="330"/>
                  </a:lnTo>
                  <a:lnTo>
                    <a:pt x="190" y="322"/>
                  </a:lnTo>
                  <a:lnTo>
                    <a:pt x="196" y="314"/>
                  </a:lnTo>
                  <a:lnTo>
                    <a:pt x="201" y="305"/>
                  </a:lnTo>
                  <a:lnTo>
                    <a:pt x="205" y="295"/>
                  </a:lnTo>
                  <a:lnTo>
                    <a:pt x="209" y="284"/>
                  </a:lnTo>
                  <a:lnTo>
                    <a:pt x="212" y="272"/>
                  </a:lnTo>
                  <a:lnTo>
                    <a:pt x="214" y="259"/>
                  </a:lnTo>
                  <a:lnTo>
                    <a:pt x="203" y="265"/>
                  </a:lnTo>
                  <a:lnTo>
                    <a:pt x="193" y="271"/>
                  </a:lnTo>
                  <a:lnTo>
                    <a:pt x="182" y="276"/>
                  </a:lnTo>
                  <a:lnTo>
                    <a:pt x="172" y="281"/>
                  </a:lnTo>
                  <a:lnTo>
                    <a:pt x="162" y="283"/>
                  </a:lnTo>
                  <a:lnTo>
                    <a:pt x="151" y="286"/>
                  </a:lnTo>
                  <a:lnTo>
                    <a:pt x="138" y="287"/>
                  </a:lnTo>
                  <a:lnTo>
                    <a:pt x="124" y="288"/>
                  </a:lnTo>
                  <a:lnTo>
                    <a:pt x="113" y="287"/>
                  </a:lnTo>
                  <a:lnTo>
                    <a:pt x="104" y="286"/>
                  </a:lnTo>
                  <a:lnTo>
                    <a:pt x="93" y="284"/>
                  </a:lnTo>
                  <a:lnTo>
                    <a:pt x="83" y="282"/>
                  </a:lnTo>
                  <a:lnTo>
                    <a:pt x="73" y="278"/>
                  </a:lnTo>
                  <a:lnTo>
                    <a:pt x="63" y="275"/>
                  </a:lnTo>
                  <a:lnTo>
                    <a:pt x="55" y="270"/>
                  </a:lnTo>
                  <a:lnTo>
                    <a:pt x="46" y="264"/>
                  </a:lnTo>
                  <a:lnTo>
                    <a:pt x="36" y="255"/>
                  </a:lnTo>
                  <a:lnTo>
                    <a:pt x="28" y="245"/>
                  </a:lnTo>
                  <a:lnTo>
                    <a:pt x="19" y="233"/>
                  </a:lnTo>
                  <a:lnTo>
                    <a:pt x="12" y="221"/>
                  </a:lnTo>
                  <a:lnTo>
                    <a:pt x="7" y="206"/>
                  </a:lnTo>
                  <a:lnTo>
                    <a:pt x="3" y="190"/>
                  </a:lnTo>
                  <a:lnTo>
                    <a:pt x="1" y="172"/>
                  </a:lnTo>
                  <a:lnTo>
                    <a:pt x="0" y="151"/>
                  </a:lnTo>
                  <a:lnTo>
                    <a:pt x="0" y="135"/>
                  </a:lnTo>
                  <a:lnTo>
                    <a:pt x="2" y="121"/>
                  </a:lnTo>
                  <a:lnTo>
                    <a:pt x="6" y="106"/>
                  </a:lnTo>
                  <a:lnTo>
                    <a:pt x="11" y="91"/>
                  </a:lnTo>
                  <a:lnTo>
                    <a:pt x="17" y="78"/>
                  </a:lnTo>
                  <a:lnTo>
                    <a:pt x="24" y="66"/>
                  </a:lnTo>
                  <a:lnTo>
                    <a:pt x="33" y="54"/>
                  </a:lnTo>
                  <a:lnTo>
                    <a:pt x="42" y="44"/>
                  </a:lnTo>
                  <a:lnTo>
                    <a:pt x="53" y="34"/>
                  </a:lnTo>
                  <a:lnTo>
                    <a:pt x="64" y="25"/>
                  </a:lnTo>
                  <a:lnTo>
                    <a:pt x="78" y="18"/>
                  </a:lnTo>
                  <a:lnTo>
                    <a:pt x="93" y="12"/>
                  </a:lnTo>
                  <a:lnTo>
                    <a:pt x="107" y="6"/>
                  </a:lnTo>
                  <a:lnTo>
                    <a:pt x="123" y="2"/>
                  </a:lnTo>
                  <a:lnTo>
                    <a:pt x="140" y="1"/>
                  </a:lnTo>
                  <a:lnTo>
                    <a:pt x="159" y="0"/>
                  </a:lnTo>
                  <a:lnTo>
                    <a:pt x="176" y="1"/>
                  </a:lnTo>
                  <a:lnTo>
                    <a:pt x="193" y="2"/>
                  </a:lnTo>
                  <a:lnTo>
                    <a:pt x="209" y="6"/>
                  </a:lnTo>
                  <a:lnTo>
                    <a:pt x="223" y="11"/>
                  </a:lnTo>
                  <a:lnTo>
                    <a:pt x="237" y="16"/>
                  </a:lnTo>
                  <a:lnTo>
                    <a:pt x="249" y="23"/>
                  </a:lnTo>
                  <a:lnTo>
                    <a:pt x="261" y="32"/>
                  </a:lnTo>
                  <a:lnTo>
                    <a:pt x="272" y="41"/>
                  </a:lnTo>
                  <a:lnTo>
                    <a:pt x="283" y="55"/>
                  </a:lnTo>
                  <a:lnTo>
                    <a:pt x="293" y="69"/>
                  </a:lnTo>
                  <a:lnTo>
                    <a:pt x="300" y="85"/>
                  </a:lnTo>
                  <a:lnTo>
                    <a:pt x="308" y="104"/>
                  </a:lnTo>
                  <a:lnTo>
                    <a:pt x="312" y="123"/>
                  </a:lnTo>
                  <a:lnTo>
                    <a:pt x="316" y="145"/>
                  </a:lnTo>
                  <a:lnTo>
                    <a:pt x="319" y="168"/>
                  </a:lnTo>
                  <a:lnTo>
                    <a:pt x="320" y="194"/>
                  </a:lnTo>
                  <a:close/>
                  <a:moveTo>
                    <a:pt x="216" y="178"/>
                  </a:moveTo>
                  <a:lnTo>
                    <a:pt x="215" y="162"/>
                  </a:lnTo>
                  <a:lnTo>
                    <a:pt x="215" y="148"/>
                  </a:lnTo>
                  <a:lnTo>
                    <a:pt x="212" y="134"/>
                  </a:lnTo>
                  <a:lnTo>
                    <a:pt x="210" y="122"/>
                  </a:lnTo>
                  <a:lnTo>
                    <a:pt x="206" y="112"/>
                  </a:lnTo>
                  <a:lnTo>
                    <a:pt x="203" y="102"/>
                  </a:lnTo>
                  <a:lnTo>
                    <a:pt x="199" y="95"/>
                  </a:lnTo>
                  <a:lnTo>
                    <a:pt x="194" y="88"/>
                  </a:lnTo>
                  <a:lnTo>
                    <a:pt x="190" y="84"/>
                  </a:lnTo>
                  <a:lnTo>
                    <a:pt x="185" y="80"/>
                  </a:lnTo>
                  <a:lnTo>
                    <a:pt x="182" y="77"/>
                  </a:lnTo>
                  <a:lnTo>
                    <a:pt x="177" y="76"/>
                  </a:lnTo>
                  <a:lnTo>
                    <a:pt x="168" y="72"/>
                  </a:lnTo>
                  <a:lnTo>
                    <a:pt x="157" y="71"/>
                  </a:lnTo>
                  <a:lnTo>
                    <a:pt x="149" y="72"/>
                  </a:lnTo>
                  <a:lnTo>
                    <a:pt x="139" y="74"/>
                  </a:lnTo>
                  <a:lnTo>
                    <a:pt x="135" y="77"/>
                  </a:lnTo>
                  <a:lnTo>
                    <a:pt x="130" y="80"/>
                  </a:lnTo>
                  <a:lnTo>
                    <a:pt x="127" y="84"/>
                  </a:lnTo>
                  <a:lnTo>
                    <a:pt x="122" y="88"/>
                  </a:lnTo>
                  <a:lnTo>
                    <a:pt x="118" y="93"/>
                  </a:lnTo>
                  <a:lnTo>
                    <a:pt x="116" y="97"/>
                  </a:lnTo>
                  <a:lnTo>
                    <a:pt x="112" y="105"/>
                  </a:lnTo>
                  <a:lnTo>
                    <a:pt x="110" y="112"/>
                  </a:lnTo>
                  <a:lnTo>
                    <a:pt x="107" y="119"/>
                  </a:lnTo>
                  <a:lnTo>
                    <a:pt x="106" y="128"/>
                  </a:lnTo>
                  <a:lnTo>
                    <a:pt x="105" y="137"/>
                  </a:lnTo>
                  <a:lnTo>
                    <a:pt x="105" y="146"/>
                  </a:lnTo>
                  <a:lnTo>
                    <a:pt x="105" y="156"/>
                  </a:lnTo>
                  <a:lnTo>
                    <a:pt x="106" y="165"/>
                  </a:lnTo>
                  <a:lnTo>
                    <a:pt x="107" y="173"/>
                  </a:lnTo>
                  <a:lnTo>
                    <a:pt x="110" y="179"/>
                  </a:lnTo>
                  <a:lnTo>
                    <a:pt x="113" y="185"/>
                  </a:lnTo>
                  <a:lnTo>
                    <a:pt x="116" y="192"/>
                  </a:lnTo>
                  <a:lnTo>
                    <a:pt x="119" y="196"/>
                  </a:lnTo>
                  <a:lnTo>
                    <a:pt x="124" y="200"/>
                  </a:lnTo>
                  <a:lnTo>
                    <a:pt x="129" y="204"/>
                  </a:lnTo>
                  <a:lnTo>
                    <a:pt x="134" y="207"/>
                  </a:lnTo>
                  <a:lnTo>
                    <a:pt x="139" y="210"/>
                  </a:lnTo>
                  <a:lnTo>
                    <a:pt x="145" y="211"/>
                  </a:lnTo>
                  <a:lnTo>
                    <a:pt x="157" y="214"/>
                  </a:lnTo>
                  <a:lnTo>
                    <a:pt x="171" y="215"/>
                  </a:lnTo>
                  <a:lnTo>
                    <a:pt x="183" y="214"/>
                  </a:lnTo>
                  <a:lnTo>
                    <a:pt x="195" y="211"/>
                  </a:lnTo>
                  <a:lnTo>
                    <a:pt x="206" y="207"/>
                  </a:lnTo>
                  <a:lnTo>
                    <a:pt x="215" y="205"/>
                  </a:lnTo>
                  <a:lnTo>
                    <a:pt x="215" y="201"/>
                  </a:lnTo>
                  <a:lnTo>
                    <a:pt x="215" y="195"/>
                  </a:lnTo>
                  <a:lnTo>
                    <a:pt x="216" y="189"/>
                  </a:lnTo>
                  <a:lnTo>
                    <a:pt x="216" y="178"/>
                  </a:lnTo>
                  <a:close/>
                </a:path>
              </a:pathLst>
            </a:custGeom>
            <a:solidFill>
              <a:srgbClr val="ff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8616240" y="2682360"/>
              <a:ext cx="72000" cy="107640"/>
            </a:xfrm>
            <a:custGeom>
              <a:avLst/>
              <a:gdLst/>
              <a:ahLst/>
              <a:rect l="l" t="t" r="r" b="b"/>
              <a:pathLst>
                <a:path w="322" h="436">
                  <a:moveTo>
                    <a:pt x="322" y="217"/>
                  </a:moveTo>
                  <a:lnTo>
                    <a:pt x="321" y="244"/>
                  </a:lnTo>
                  <a:lnTo>
                    <a:pt x="320" y="269"/>
                  </a:lnTo>
                  <a:lnTo>
                    <a:pt x="317" y="292"/>
                  </a:lnTo>
                  <a:lnTo>
                    <a:pt x="314" y="312"/>
                  </a:lnTo>
                  <a:lnTo>
                    <a:pt x="309" y="332"/>
                  </a:lnTo>
                  <a:lnTo>
                    <a:pt x="302" y="350"/>
                  </a:lnTo>
                  <a:lnTo>
                    <a:pt x="294" y="366"/>
                  </a:lnTo>
                  <a:lnTo>
                    <a:pt x="286" y="381"/>
                  </a:lnTo>
                  <a:lnTo>
                    <a:pt x="275" y="393"/>
                  </a:lnTo>
                  <a:lnTo>
                    <a:pt x="264" y="404"/>
                  </a:lnTo>
                  <a:lnTo>
                    <a:pt x="250" y="414"/>
                  </a:lnTo>
                  <a:lnTo>
                    <a:pt x="236" y="422"/>
                  </a:lnTo>
                  <a:lnTo>
                    <a:pt x="220" y="429"/>
                  </a:lnTo>
                  <a:lnTo>
                    <a:pt x="201" y="432"/>
                  </a:lnTo>
                  <a:lnTo>
                    <a:pt x="182" y="435"/>
                  </a:lnTo>
                  <a:lnTo>
                    <a:pt x="161" y="436"/>
                  </a:lnTo>
                  <a:lnTo>
                    <a:pt x="139" y="435"/>
                  </a:lnTo>
                  <a:lnTo>
                    <a:pt x="120" y="432"/>
                  </a:lnTo>
                  <a:lnTo>
                    <a:pt x="102" y="429"/>
                  </a:lnTo>
                  <a:lnTo>
                    <a:pt x="85" y="422"/>
                  </a:lnTo>
                  <a:lnTo>
                    <a:pt x="71" y="414"/>
                  </a:lnTo>
                  <a:lnTo>
                    <a:pt x="59" y="404"/>
                  </a:lnTo>
                  <a:lnTo>
                    <a:pt x="46" y="393"/>
                  </a:lnTo>
                  <a:lnTo>
                    <a:pt x="35" y="380"/>
                  </a:lnTo>
                  <a:lnTo>
                    <a:pt x="27" y="366"/>
                  </a:lnTo>
                  <a:lnTo>
                    <a:pt x="19" y="349"/>
                  </a:lnTo>
                  <a:lnTo>
                    <a:pt x="13" y="332"/>
                  </a:lnTo>
                  <a:lnTo>
                    <a:pt x="8" y="312"/>
                  </a:lnTo>
                  <a:lnTo>
                    <a:pt x="5" y="292"/>
                  </a:lnTo>
                  <a:lnTo>
                    <a:pt x="1" y="269"/>
                  </a:lnTo>
                  <a:lnTo>
                    <a:pt x="0" y="244"/>
                  </a:lnTo>
                  <a:lnTo>
                    <a:pt x="0" y="218"/>
                  </a:lnTo>
                  <a:lnTo>
                    <a:pt x="0" y="192"/>
                  </a:lnTo>
                  <a:lnTo>
                    <a:pt x="1" y="166"/>
                  </a:lnTo>
                  <a:lnTo>
                    <a:pt x="4" y="144"/>
                  </a:lnTo>
                  <a:lnTo>
                    <a:pt x="8" y="123"/>
                  </a:lnTo>
                  <a:lnTo>
                    <a:pt x="13" y="104"/>
                  </a:lnTo>
                  <a:lnTo>
                    <a:pt x="19" y="87"/>
                  </a:lnTo>
                  <a:lnTo>
                    <a:pt x="27" y="69"/>
                  </a:lnTo>
                  <a:lnTo>
                    <a:pt x="37" y="55"/>
                  </a:lnTo>
                  <a:lnTo>
                    <a:pt x="48" y="43"/>
                  </a:lnTo>
                  <a:lnTo>
                    <a:pt x="59" y="30"/>
                  </a:lnTo>
                  <a:lnTo>
                    <a:pt x="72" y="22"/>
                  </a:lnTo>
                  <a:lnTo>
                    <a:pt x="87" y="13"/>
                  </a:lnTo>
                  <a:lnTo>
                    <a:pt x="104" y="7"/>
                  </a:lnTo>
                  <a:lnTo>
                    <a:pt x="121" y="3"/>
                  </a:lnTo>
                  <a:lnTo>
                    <a:pt x="140" y="1"/>
                  </a:lnTo>
                  <a:lnTo>
                    <a:pt x="161" y="0"/>
                  </a:lnTo>
                  <a:lnTo>
                    <a:pt x="182" y="1"/>
                  </a:lnTo>
                  <a:lnTo>
                    <a:pt x="203" y="3"/>
                  </a:lnTo>
                  <a:lnTo>
                    <a:pt x="220" y="8"/>
                  </a:lnTo>
                  <a:lnTo>
                    <a:pt x="236" y="14"/>
                  </a:lnTo>
                  <a:lnTo>
                    <a:pt x="250" y="22"/>
                  </a:lnTo>
                  <a:lnTo>
                    <a:pt x="264" y="32"/>
                  </a:lnTo>
                  <a:lnTo>
                    <a:pt x="276" y="44"/>
                  </a:lnTo>
                  <a:lnTo>
                    <a:pt x="286" y="56"/>
                  </a:lnTo>
                  <a:lnTo>
                    <a:pt x="294" y="71"/>
                  </a:lnTo>
                  <a:lnTo>
                    <a:pt x="303" y="88"/>
                  </a:lnTo>
                  <a:lnTo>
                    <a:pt x="309" y="105"/>
                  </a:lnTo>
                  <a:lnTo>
                    <a:pt x="314" y="124"/>
                  </a:lnTo>
                  <a:lnTo>
                    <a:pt x="317" y="145"/>
                  </a:lnTo>
                  <a:lnTo>
                    <a:pt x="320" y="168"/>
                  </a:lnTo>
                  <a:lnTo>
                    <a:pt x="321" y="192"/>
                  </a:lnTo>
                  <a:lnTo>
                    <a:pt x="322" y="217"/>
                  </a:lnTo>
                  <a:close/>
                  <a:moveTo>
                    <a:pt x="216" y="217"/>
                  </a:moveTo>
                  <a:lnTo>
                    <a:pt x="216" y="182"/>
                  </a:lnTo>
                  <a:lnTo>
                    <a:pt x="214" y="151"/>
                  </a:lnTo>
                  <a:lnTo>
                    <a:pt x="211" y="139"/>
                  </a:lnTo>
                  <a:lnTo>
                    <a:pt x="210" y="127"/>
                  </a:lnTo>
                  <a:lnTo>
                    <a:pt x="206" y="117"/>
                  </a:lnTo>
                  <a:lnTo>
                    <a:pt x="204" y="108"/>
                  </a:lnTo>
                  <a:lnTo>
                    <a:pt x="200" y="101"/>
                  </a:lnTo>
                  <a:lnTo>
                    <a:pt x="197" y="95"/>
                  </a:lnTo>
                  <a:lnTo>
                    <a:pt x="192" y="89"/>
                  </a:lnTo>
                  <a:lnTo>
                    <a:pt x="187" y="85"/>
                  </a:lnTo>
                  <a:lnTo>
                    <a:pt x="181" y="82"/>
                  </a:lnTo>
                  <a:lnTo>
                    <a:pt x="175" y="79"/>
                  </a:lnTo>
                  <a:lnTo>
                    <a:pt x="168" y="78"/>
                  </a:lnTo>
                  <a:lnTo>
                    <a:pt x="161" y="77"/>
                  </a:lnTo>
                  <a:lnTo>
                    <a:pt x="154" y="78"/>
                  </a:lnTo>
                  <a:lnTo>
                    <a:pt x="146" y="79"/>
                  </a:lnTo>
                  <a:lnTo>
                    <a:pt x="140" y="82"/>
                  </a:lnTo>
                  <a:lnTo>
                    <a:pt x="135" y="85"/>
                  </a:lnTo>
                  <a:lnTo>
                    <a:pt x="129" y="89"/>
                  </a:lnTo>
                  <a:lnTo>
                    <a:pt x="126" y="95"/>
                  </a:lnTo>
                  <a:lnTo>
                    <a:pt x="121" y="101"/>
                  </a:lnTo>
                  <a:lnTo>
                    <a:pt x="118" y="108"/>
                  </a:lnTo>
                  <a:lnTo>
                    <a:pt x="115" y="117"/>
                  </a:lnTo>
                  <a:lnTo>
                    <a:pt x="112" y="127"/>
                  </a:lnTo>
                  <a:lnTo>
                    <a:pt x="110" y="139"/>
                  </a:lnTo>
                  <a:lnTo>
                    <a:pt x="109" y="151"/>
                  </a:lnTo>
                  <a:lnTo>
                    <a:pt x="106" y="182"/>
                  </a:lnTo>
                  <a:lnTo>
                    <a:pt x="105" y="218"/>
                  </a:lnTo>
                  <a:lnTo>
                    <a:pt x="106" y="254"/>
                  </a:lnTo>
                  <a:lnTo>
                    <a:pt x="109" y="283"/>
                  </a:lnTo>
                  <a:lnTo>
                    <a:pt x="110" y="297"/>
                  </a:lnTo>
                  <a:lnTo>
                    <a:pt x="112" y="308"/>
                  </a:lnTo>
                  <a:lnTo>
                    <a:pt x="115" y="317"/>
                  </a:lnTo>
                  <a:lnTo>
                    <a:pt x="118" y="327"/>
                  </a:lnTo>
                  <a:lnTo>
                    <a:pt x="121" y="334"/>
                  </a:lnTo>
                  <a:lnTo>
                    <a:pt x="126" y="341"/>
                  </a:lnTo>
                  <a:lnTo>
                    <a:pt x="129" y="345"/>
                  </a:lnTo>
                  <a:lnTo>
                    <a:pt x="135" y="350"/>
                  </a:lnTo>
                  <a:lnTo>
                    <a:pt x="140" y="354"/>
                  </a:lnTo>
                  <a:lnTo>
                    <a:pt x="146" y="356"/>
                  </a:lnTo>
                  <a:lnTo>
                    <a:pt x="154" y="358"/>
                  </a:lnTo>
                  <a:lnTo>
                    <a:pt x="161" y="359"/>
                  </a:lnTo>
                  <a:lnTo>
                    <a:pt x="168" y="358"/>
                  </a:lnTo>
                  <a:lnTo>
                    <a:pt x="175" y="356"/>
                  </a:lnTo>
                  <a:lnTo>
                    <a:pt x="181" y="354"/>
                  </a:lnTo>
                  <a:lnTo>
                    <a:pt x="187" y="350"/>
                  </a:lnTo>
                  <a:lnTo>
                    <a:pt x="192" y="345"/>
                  </a:lnTo>
                  <a:lnTo>
                    <a:pt x="197" y="341"/>
                  </a:lnTo>
                  <a:lnTo>
                    <a:pt x="200" y="334"/>
                  </a:lnTo>
                  <a:lnTo>
                    <a:pt x="204" y="327"/>
                  </a:lnTo>
                  <a:lnTo>
                    <a:pt x="206" y="317"/>
                  </a:lnTo>
                  <a:lnTo>
                    <a:pt x="209" y="308"/>
                  </a:lnTo>
                  <a:lnTo>
                    <a:pt x="211" y="297"/>
                  </a:lnTo>
                  <a:lnTo>
                    <a:pt x="214" y="283"/>
                  </a:lnTo>
                  <a:lnTo>
                    <a:pt x="216" y="254"/>
                  </a:lnTo>
                  <a:lnTo>
                    <a:pt x="216" y="217"/>
                  </a:lnTo>
                  <a:close/>
                </a:path>
              </a:pathLst>
            </a:custGeom>
            <a:solidFill>
              <a:srgbClr val="ff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8699040" y="2682360"/>
              <a:ext cx="140040" cy="107640"/>
            </a:xfrm>
            <a:custGeom>
              <a:avLst/>
              <a:gdLst/>
              <a:ahLst/>
              <a:rect l="l" t="t" r="r" b="b"/>
              <a:pathLst>
                <a:path w="630" h="436">
                  <a:moveTo>
                    <a:pt x="244" y="135"/>
                  </a:moveTo>
                  <a:lnTo>
                    <a:pt x="244" y="152"/>
                  </a:lnTo>
                  <a:lnTo>
                    <a:pt x="242" y="168"/>
                  </a:lnTo>
                  <a:lnTo>
                    <a:pt x="239" y="183"/>
                  </a:lnTo>
                  <a:lnTo>
                    <a:pt x="237" y="196"/>
                  </a:lnTo>
                  <a:lnTo>
                    <a:pt x="232" y="209"/>
                  </a:lnTo>
                  <a:lnTo>
                    <a:pt x="227" y="221"/>
                  </a:lnTo>
                  <a:lnTo>
                    <a:pt x="221" y="231"/>
                  </a:lnTo>
                  <a:lnTo>
                    <a:pt x="213" y="239"/>
                  </a:lnTo>
                  <a:lnTo>
                    <a:pt x="205" y="248"/>
                  </a:lnTo>
                  <a:lnTo>
                    <a:pt x="195" y="254"/>
                  </a:lnTo>
                  <a:lnTo>
                    <a:pt x="185" y="260"/>
                  </a:lnTo>
                  <a:lnTo>
                    <a:pt x="174" y="265"/>
                  </a:lnTo>
                  <a:lnTo>
                    <a:pt x="163" y="269"/>
                  </a:lnTo>
                  <a:lnTo>
                    <a:pt x="150" y="271"/>
                  </a:lnTo>
                  <a:lnTo>
                    <a:pt x="136" y="273"/>
                  </a:lnTo>
                  <a:lnTo>
                    <a:pt x="123" y="273"/>
                  </a:lnTo>
                  <a:lnTo>
                    <a:pt x="108" y="273"/>
                  </a:lnTo>
                  <a:lnTo>
                    <a:pt x="94" y="271"/>
                  </a:lnTo>
                  <a:lnTo>
                    <a:pt x="82" y="269"/>
                  </a:lnTo>
                  <a:lnTo>
                    <a:pt x="69" y="265"/>
                  </a:lnTo>
                  <a:lnTo>
                    <a:pt x="58" y="260"/>
                  </a:lnTo>
                  <a:lnTo>
                    <a:pt x="49" y="254"/>
                  </a:lnTo>
                  <a:lnTo>
                    <a:pt x="39" y="248"/>
                  </a:lnTo>
                  <a:lnTo>
                    <a:pt x="31" y="239"/>
                  </a:lnTo>
                  <a:lnTo>
                    <a:pt x="24" y="231"/>
                  </a:lnTo>
                  <a:lnTo>
                    <a:pt x="18" y="221"/>
                  </a:lnTo>
                  <a:lnTo>
                    <a:pt x="12" y="210"/>
                  </a:lnTo>
                  <a:lnTo>
                    <a:pt x="8" y="196"/>
                  </a:lnTo>
                  <a:lnTo>
                    <a:pt x="5" y="184"/>
                  </a:lnTo>
                  <a:lnTo>
                    <a:pt x="2" y="170"/>
                  </a:lnTo>
                  <a:lnTo>
                    <a:pt x="1" y="154"/>
                  </a:lnTo>
                  <a:lnTo>
                    <a:pt x="0" y="137"/>
                  </a:lnTo>
                  <a:lnTo>
                    <a:pt x="1" y="121"/>
                  </a:lnTo>
                  <a:lnTo>
                    <a:pt x="2" y="105"/>
                  </a:lnTo>
                  <a:lnTo>
                    <a:pt x="5" y="90"/>
                  </a:lnTo>
                  <a:lnTo>
                    <a:pt x="8" y="77"/>
                  </a:lnTo>
                  <a:lnTo>
                    <a:pt x="12" y="65"/>
                  </a:lnTo>
                  <a:lnTo>
                    <a:pt x="18" y="54"/>
                  </a:lnTo>
                  <a:lnTo>
                    <a:pt x="24" y="43"/>
                  </a:lnTo>
                  <a:lnTo>
                    <a:pt x="31" y="34"/>
                  </a:lnTo>
                  <a:lnTo>
                    <a:pt x="40" y="27"/>
                  </a:lnTo>
                  <a:lnTo>
                    <a:pt x="49" y="19"/>
                  </a:lnTo>
                  <a:lnTo>
                    <a:pt x="60" y="13"/>
                  </a:lnTo>
                  <a:lnTo>
                    <a:pt x="71" y="8"/>
                  </a:lnTo>
                  <a:lnTo>
                    <a:pt x="82" y="5"/>
                  </a:lnTo>
                  <a:lnTo>
                    <a:pt x="95" y="2"/>
                  </a:lnTo>
                  <a:lnTo>
                    <a:pt x="108" y="1"/>
                  </a:lnTo>
                  <a:lnTo>
                    <a:pt x="123" y="0"/>
                  </a:lnTo>
                  <a:lnTo>
                    <a:pt x="138" y="1"/>
                  </a:lnTo>
                  <a:lnTo>
                    <a:pt x="151" y="2"/>
                  </a:lnTo>
                  <a:lnTo>
                    <a:pt x="165" y="5"/>
                  </a:lnTo>
                  <a:lnTo>
                    <a:pt x="176" y="8"/>
                  </a:lnTo>
                  <a:lnTo>
                    <a:pt x="187" y="13"/>
                  </a:lnTo>
                  <a:lnTo>
                    <a:pt x="196" y="19"/>
                  </a:lnTo>
                  <a:lnTo>
                    <a:pt x="206" y="27"/>
                  </a:lnTo>
                  <a:lnTo>
                    <a:pt x="213" y="34"/>
                  </a:lnTo>
                  <a:lnTo>
                    <a:pt x="221" y="43"/>
                  </a:lnTo>
                  <a:lnTo>
                    <a:pt x="227" y="54"/>
                  </a:lnTo>
                  <a:lnTo>
                    <a:pt x="232" y="65"/>
                  </a:lnTo>
                  <a:lnTo>
                    <a:pt x="237" y="77"/>
                  </a:lnTo>
                  <a:lnTo>
                    <a:pt x="240" y="90"/>
                  </a:lnTo>
                  <a:lnTo>
                    <a:pt x="242" y="104"/>
                  </a:lnTo>
                  <a:lnTo>
                    <a:pt x="244" y="119"/>
                  </a:lnTo>
                  <a:lnTo>
                    <a:pt x="244" y="135"/>
                  </a:lnTo>
                  <a:close/>
                  <a:moveTo>
                    <a:pt x="461" y="8"/>
                  </a:moveTo>
                  <a:lnTo>
                    <a:pt x="243" y="427"/>
                  </a:lnTo>
                  <a:lnTo>
                    <a:pt x="168" y="427"/>
                  </a:lnTo>
                  <a:lnTo>
                    <a:pt x="387" y="8"/>
                  </a:lnTo>
                  <a:lnTo>
                    <a:pt x="461" y="8"/>
                  </a:lnTo>
                  <a:close/>
                  <a:moveTo>
                    <a:pt x="630" y="298"/>
                  </a:moveTo>
                  <a:lnTo>
                    <a:pt x="630" y="315"/>
                  </a:lnTo>
                  <a:lnTo>
                    <a:pt x="628" y="331"/>
                  </a:lnTo>
                  <a:lnTo>
                    <a:pt x="625" y="345"/>
                  </a:lnTo>
                  <a:lnTo>
                    <a:pt x="623" y="359"/>
                  </a:lnTo>
                  <a:lnTo>
                    <a:pt x="618" y="371"/>
                  </a:lnTo>
                  <a:lnTo>
                    <a:pt x="613" y="383"/>
                  </a:lnTo>
                  <a:lnTo>
                    <a:pt x="606" y="393"/>
                  </a:lnTo>
                  <a:lnTo>
                    <a:pt x="599" y="402"/>
                  </a:lnTo>
                  <a:lnTo>
                    <a:pt x="591" y="410"/>
                  </a:lnTo>
                  <a:lnTo>
                    <a:pt x="581" y="416"/>
                  </a:lnTo>
                  <a:lnTo>
                    <a:pt x="571" y="422"/>
                  </a:lnTo>
                  <a:lnTo>
                    <a:pt x="560" y="427"/>
                  </a:lnTo>
                  <a:lnTo>
                    <a:pt x="549" y="431"/>
                  </a:lnTo>
                  <a:lnTo>
                    <a:pt x="536" y="433"/>
                  </a:lnTo>
                  <a:lnTo>
                    <a:pt x="523" y="436"/>
                  </a:lnTo>
                  <a:lnTo>
                    <a:pt x="509" y="436"/>
                  </a:lnTo>
                  <a:lnTo>
                    <a:pt x="494" y="436"/>
                  </a:lnTo>
                  <a:lnTo>
                    <a:pt x="480" y="433"/>
                  </a:lnTo>
                  <a:lnTo>
                    <a:pt x="468" y="431"/>
                  </a:lnTo>
                  <a:lnTo>
                    <a:pt x="455" y="427"/>
                  </a:lnTo>
                  <a:lnTo>
                    <a:pt x="444" y="422"/>
                  </a:lnTo>
                  <a:lnTo>
                    <a:pt x="435" y="416"/>
                  </a:lnTo>
                  <a:lnTo>
                    <a:pt x="425" y="410"/>
                  </a:lnTo>
                  <a:lnTo>
                    <a:pt x="417" y="402"/>
                  </a:lnTo>
                  <a:lnTo>
                    <a:pt x="410" y="393"/>
                  </a:lnTo>
                  <a:lnTo>
                    <a:pt x="404" y="383"/>
                  </a:lnTo>
                  <a:lnTo>
                    <a:pt x="398" y="372"/>
                  </a:lnTo>
                  <a:lnTo>
                    <a:pt x="394" y="360"/>
                  </a:lnTo>
                  <a:lnTo>
                    <a:pt x="391" y="347"/>
                  </a:lnTo>
                  <a:lnTo>
                    <a:pt x="388" y="332"/>
                  </a:lnTo>
                  <a:lnTo>
                    <a:pt x="387" y="316"/>
                  </a:lnTo>
                  <a:lnTo>
                    <a:pt x="386" y="299"/>
                  </a:lnTo>
                  <a:lnTo>
                    <a:pt x="387" y="283"/>
                  </a:lnTo>
                  <a:lnTo>
                    <a:pt x="388" y="267"/>
                  </a:lnTo>
                  <a:lnTo>
                    <a:pt x="391" y="253"/>
                  </a:lnTo>
                  <a:lnTo>
                    <a:pt x="394" y="239"/>
                  </a:lnTo>
                  <a:lnTo>
                    <a:pt x="398" y="227"/>
                  </a:lnTo>
                  <a:lnTo>
                    <a:pt x="404" y="216"/>
                  </a:lnTo>
                  <a:lnTo>
                    <a:pt x="410" y="206"/>
                  </a:lnTo>
                  <a:lnTo>
                    <a:pt x="417" y="196"/>
                  </a:lnTo>
                  <a:lnTo>
                    <a:pt x="426" y="189"/>
                  </a:lnTo>
                  <a:lnTo>
                    <a:pt x="435" y="182"/>
                  </a:lnTo>
                  <a:lnTo>
                    <a:pt x="446" y="176"/>
                  </a:lnTo>
                  <a:lnTo>
                    <a:pt x="457" y="171"/>
                  </a:lnTo>
                  <a:lnTo>
                    <a:pt x="468" y="167"/>
                  </a:lnTo>
                  <a:lnTo>
                    <a:pt x="481" y="165"/>
                  </a:lnTo>
                  <a:lnTo>
                    <a:pt x="494" y="163"/>
                  </a:lnTo>
                  <a:lnTo>
                    <a:pt x="509" y="162"/>
                  </a:lnTo>
                  <a:lnTo>
                    <a:pt x="524" y="163"/>
                  </a:lnTo>
                  <a:lnTo>
                    <a:pt x="537" y="165"/>
                  </a:lnTo>
                  <a:lnTo>
                    <a:pt x="551" y="167"/>
                  </a:lnTo>
                  <a:lnTo>
                    <a:pt x="562" y="171"/>
                  </a:lnTo>
                  <a:lnTo>
                    <a:pt x="573" y="176"/>
                  </a:lnTo>
                  <a:lnTo>
                    <a:pt x="582" y="182"/>
                  </a:lnTo>
                  <a:lnTo>
                    <a:pt x="592" y="189"/>
                  </a:lnTo>
                  <a:lnTo>
                    <a:pt x="599" y="196"/>
                  </a:lnTo>
                  <a:lnTo>
                    <a:pt x="607" y="206"/>
                  </a:lnTo>
                  <a:lnTo>
                    <a:pt x="613" y="216"/>
                  </a:lnTo>
                  <a:lnTo>
                    <a:pt x="618" y="227"/>
                  </a:lnTo>
                  <a:lnTo>
                    <a:pt x="623" y="239"/>
                  </a:lnTo>
                  <a:lnTo>
                    <a:pt x="626" y="253"/>
                  </a:lnTo>
                  <a:lnTo>
                    <a:pt x="628" y="266"/>
                  </a:lnTo>
                  <a:lnTo>
                    <a:pt x="630" y="282"/>
                  </a:lnTo>
                  <a:lnTo>
                    <a:pt x="630" y="298"/>
                  </a:lnTo>
                  <a:close/>
                  <a:moveTo>
                    <a:pt x="163" y="137"/>
                  </a:moveTo>
                  <a:lnTo>
                    <a:pt x="163" y="119"/>
                  </a:lnTo>
                  <a:lnTo>
                    <a:pt x="162" y="105"/>
                  </a:lnTo>
                  <a:lnTo>
                    <a:pt x="160" y="91"/>
                  </a:lnTo>
                  <a:lnTo>
                    <a:pt x="156" y="79"/>
                  </a:lnTo>
                  <a:lnTo>
                    <a:pt x="154" y="76"/>
                  </a:lnTo>
                  <a:lnTo>
                    <a:pt x="151" y="71"/>
                  </a:lnTo>
                  <a:lnTo>
                    <a:pt x="147" y="68"/>
                  </a:lnTo>
                  <a:lnTo>
                    <a:pt x="144" y="65"/>
                  </a:lnTo>
                  <a:lnTo>
                    <a:pt x="139" y="63"/>
                  </a:lnTo>
                  <a:lnTo>
                    <a:pt x="134" y="61"/>
                  </a:lnTo>
                  <a:lnTo>
                    <a:pt x="129" y="61"/>
                  </a:lnTo>
                  <a:lnTo>
                    <a:pt x="123" y="60"/>
                  </a:lnTo>
                  <a:lnTo>
                    <a:pt x="117" y="61"/>
                  </a:lnTo>
                  <a:lnTo>
                    <a:pt x="111" y="61"/>
                  </a:lnTo>
                  <a:lnTo>
                    <a:pt x="106" y="63"/>
                  </a:lnTo>
                  <a:lnTo>
                    <a:pt x="102" y="65"/>
                  </a:lnTo>
                  <a:lnTo>
                    <a:pt x="99" y="68"/>
                  </a:lnTo>
                  <a:lnTo>
                    <a:pt x="95" y="72"/>
                  </a:lnTo>
                  <a:lnTo>
                    <a:pt x="91" y="76"/>
                  </a:lnTo>
                  <a:lnTo>
                    <a:pt x="89" y="80"/>
                  </a:lnTo>
                  <a:lnTo>
                    <a:pt x="85" y="90"/>
                  </a:lnTo>
                  <a:lnTo>
                    <a:pt x="84" y="105"/>
                  </a:lnTo>
                  <a:lnTo>
                    <a:pt x="83" y="121"/>
                  </a:lnTo>
                  <a:lnTo>
                    <a:pt x="82" y="137"/>
                  </a:lnTo>
                  <a:lnTo>
                    <a:pt x="82" y="156"/>
                  </a:lnTo>
                  <a:lnTo>
                    <a:pt x="83" y="170"/>
                  </a:lnTo>
                  <a:lnTo>
                    <a:pt x="85" y="182"/>
                  </a:lnTo>
                  <a:lnTo>
                    <a:pt x="89" y="194"/>
                  </a:lnTo>
                  <a:lnTo>
                    <a:pt x="91" y="198"/>
                  </a:lnTo>
                  <a:lnTo>
                    <a:pt x="94" y="203"/>
                  </a:lnTo>
                  <a:lnTo>
                    <a:pt x="97" y="206"/>
                  </a:lnTo>
                  <a:lnTo>
                    <a:pt x="101" y="209"/>
                  </a:lnTo>
                  <a:lnTo>
                    <a:pt x="106" y="211"/>
                  </a:lnTo>
                  <a:lnTo>
                    <a:pt x="111" y="212"/>
                  </a:lnTo>
                  <a:lnTo>
                    <a:pt x="117" y="214"/>
                  </a:lnTo>
                  <a:lnTo>
                    <a:pt x="123" y="214"/>
                  </a:lnTo>
                  <a:lnTo>
                    <a:pt x="129" y="214"/>
                  </a:lnTo>
                  <a:lnTo>
                    <a:pt x="134" y="212"/>
                  </a:lnTo>
                  <a:lnTo>
                    <a:pt x="139" y="211"/>
                  </a:lnTo>
                  <a:lnTo>
                    <a:pt x="144" y="209"/>
                  </a:lnTo>
                  <a:lnTo>
                    <a:pt x="147" y="206"/>
                  </a:lnTo>
                  <a:lnTo>
                    <a:pt x="151" y="203"/>
                  </a:lnTo>
                  <a:lnTo>
                    <a:pt x="154" y="198"/>
                  </a:lnTo>
                  <a:lnTo>
                    <a:pt x="156" y="194"/>
                  </a:lnTo>
                  <a:lnTo>
                    <a:pt x="160" y="183"/>
                  </a:lnTo>
                  <a:lnTo>
                    <a:pt x="162" y="171"/>
                  </a:lnTo>
                  <a:lnTo>
                    <a:pt x="163" y="155"/>
                  </a:lnTo>
                  <a:lnTo>
                    <a:pt x="163" y="137"/>
                  </a:lnTo>
                  <a:close/>
                  <a:moveTo>
                    <a:pt x="549" y="299"/>
                  </a:moveTo>
                  <a:lnTo>
                    <a:pt x="549" y="282"/>
                  </a:lnTo>
                  <a:lnTo>
                    <a:pt x="548" y="267"/>
                  </a:lnTo>
                  <a:lnTo>
                    <a:pt x="546" y="254"/>
                  </a:lnTo>
                  <a:lnTo>
                    <a:pt x="542" y="243"/>
                  </a:lnTo>
                  <a:lnTo>
                    <a:pt x="540" y="238"/>
                  </a:lnTo>
                  <a:lnTo>
                    <a:pt x="537" y="234"/>
                  </a:lnTo>
                  <a:lnTo>
                    <a:pt x="533" y="231"/>
                  </a:lnTo>
                  <a:lnTo>
                    <a:pt x="530" y="227"/>
                  </a:lnTo>
                  <a:lnTo>
                    <a:pt x="525" y="226"/>
                  </a:lnTo>
                  <a:lnTo>
                    <a:pt x="520" y="223"/>
                  </a:lnTo>
                  <a:lnTo>
                    <a:pt x="515" y="223"/>
                  </a:lnTo>
                  <a:lnTo>
                    <a:pt x="509" y="222"/>
                  </a:lnTo>
                  <a:lnTo>
                    <a:pt x="503" y="223"/>
                  </a:lnTo>
                  <a:lnTo>
                    <a:pt x="497" y="223"/>
                  </a:lnTo>
                  <a:lnTo>
                    <a:pt x="492" y="226"/>
                  </a:lnTo>
                  <a:lnTo>
                    <a:pt x="488" y="227"/>
                  </a:lnTo>
                  <a:lnTo>
                    <a:pt x="485" y="231"/>
                  </a:lnTo>
                  <a:lnTo>
                    <a:pt x="481" y="234"/>
                  </a:lnTo>
                  <a:lnTo>
                    <a:pt x="477" y="238"/>
                  </a:lnTo>
                  <a:lnTo>
                    <a:pt x="475" y="243"/>
                  </a:lnTo>
                  <a:lnTo>
                    <a:pt x="471" y="254"/>
                  </a:lnTo>
                  <a:lnTo>
                    <a:pt x="470" y="267"/>
                  </a:lnTo>
                  <a:lnTo>
                    <a:pt x="469" y="283"/>
                  </a:lnTo>
                  <a:lnTo>
                    <a:pt x="468" y="299"/>
                  </a:lnTo>
                  <a:lnTo>
                    <a:pt x="468" y="319"/>
                  </a:lnTo>
                  <a:lnTo>
                    <a:pt x="469" y="332"/>
                  </a:lnTo>
                  <a:lnTo>
                    <a:pt x="471" y="344"/>
                  </a:lnTo>
                  <a:lnTo>
                    <a:pt x="475" y="356"/>
                  </a:lnTo>
                  <a:lnTo>
                    <a:pt x="477" y="360"/>
                  </a:lnTo>
                  <a:lnTo>
                    <a:pt x="480" y="365"/>
                  </a:lnTo>
                  <a:lnTo>
                    <a:pt x="483" y="369"/>
                  </a:lnTo>
                  <a:lnTo>
                    <a:pt x="487" y="371"/>
                  </a:lnTo>
                  <a:lnTo>
                    <a:pt x="492" y="374"/>
                  </a:lnTo>
                  <a:lnTo>
                    <a:pt x="497" y="375"/>
                  </a:lnTo>
                  <a:lnTo>
                    <a:pt x="503" y="376"/>
                  </a:lnTo>
                  <a:lnTo>
                    <a:pt x="509" y="376"/>
                  </a:lnTo>
                  <a:lnTo>
                    <a:pt x="515" y="376"/>
                  </a:lnTo>
                  <a:lnTo>
                    <a:pt x="520" y="375"/>
                  </a:lnTo>
                  <a:lnTo>
                    <a:pt x="525" y="374"/>
                  </a:lnTo>
                  <a:lnTo>
                    <a:pt x="530" y="371"/>
                  </a:lnTo>
                  <a:lnTo>
                    <a:pt x="533" y="369"/>
                  </a:lnTo>
                  <a:lnTo>
                    <a:pt x="537" y="365"/>
                  </a:lnTo>
                  <a:lnTo>
                    <a:pt x="540" y="361"/>
                  </a:lnTo>
                  <a:lnTo>
                    <a:pt x="542" y="356"/>
                  </a:lnTo>
                  <a:lnTo>
                    <a:pt x="546" y="345"/>
                  </a:lnTo>
                  <a:lnTo>
                    <a:pt x="548" y="333"/>
                  </a:lnTo>
                  <a:lnTo>
                    <a:pt x="549" y="317"/>
                  </a:lnTo>
                  <a:lnTo>
                    <a:pt x="549" y="299"/>
                  </a:lnTo>
                  <a:close/>
                </a:path>
              </a:pathLst>
            </a:custGeom>
            <a:solidFill>
              <a:srgbClr val="ff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4725720" y="3276360"/>
              <a:ext cx="97200" cy="83520"/>
            </a:xfrm>
            <a:custGeom>
              <a:avLst/>
              <a:gdLst/>
              <a:ahLst/>
              <a:rect l="l" t="t" r="r" b="b"/>
              <a:pathLst>
                <a:path w="436" h="347">
                  <a:moveTo>
                    <a:pt x="436" y="143"/>
                  </a:moveTo>
                  <a:lnTo>
                    <a:pt x="435" y="166"/>
                  </a:lnTo>
                  <a:lnTo>
                    <a:pt x="433" y="187"/>
                  </a:lnTo>
                  <a:lnTo>
                    <a:pt x="428" y="208"/>
                  </a:lnTo>
                  <a:lnTo>
                    <a:pt x="422" y="227"/>
                  </a:lnTo>
                  <a:lnTo>
                    <a:pt x="413" y="246"/>
                  </a:lnTo>
                  <a:lnTo>
                    <a:pt x="403" y="263"/>
                  </a:lnTo>
                  <a:lnTo>
                    <a:pt x="392" y="277"/>
                  </a:lnTo>
                  <a:lnTo>
                    <a:pt x="379" y="292"/>
                  </a:lnTo>
                  <a:lnTo>
                    <a:pt x="364" y="305"/>
                  </a:lnTo>
                  <a:lnTo>
                    <a:pt x="347" y="316"/>
                  </a:lnTo>
                  <a:lnTo>
                    <a:pt x="329" y="326"/>
                  </a:lnTo>
                  <a:lnTo>
                    <a:pt x="310" y="334"/>
                  </a:lnTo>
                  <a:lnTo>
                    <a:pt x="290" y="340"/>
                  </a:lnTo>
                  <a:lnTo>
                    <a:pt x="266" y="345"/>
                  </a:lnTo>
                  <a:lnTo>
                    <a:pt x="243" y="347"/>
                  </a:lnTo>
                  <a:lnTo>
                    <a:pt x="219" y="347"/>
                  </a:lnTo>
                  <a:lnTo>
                    <a:pt x="194" y="347"/>
                  </a:lnTo>
                  <a:lnTo>
                    <a:pt x="171" y="343"/>
                  </a:lnTo>
                  <a:lnTo>
                    <a:pt x="149" y="340"/>
                  </a:lnTo>
                  <a:lnTo>
                    <a:pt x="128" y="334"/>
                  </a:lnTo>
                  <a:lnTo>
                    <a:pt x="110" y="325"/>
                  </a:lnTo>
                  <a:lnTo>
                    <a:pt x="92" y="316"/>
                  </a:lnTo>
                  <a:lnTo>
                    <a:pt x="75" y="304"/>
                  </a:lnTo>
                  <a:lnTo>
                    <a:pt x="60" y="292"/>
                  </a:lnTo>
                  <a:lnTo>
                    <a:pt x="45" y="277"/>
                  </a:lnTo>
                  <a:lnTo>
                    <a:pt x="34" y="261"/>
                  </a:lnTo>
                  <a:lnTo>
                    <a:pt x="23" y="244"/>
                  </a:lnTo>
                  <a:lnTo>
                    <a:pt x="15" y="226"/>
                  </a:lnTo>
                  <a:lnTo>
                    <a:pt x="9" y="206"/>
                  </a:lnTo>
                  <a:lnTo>
                    <a:pt x="4" y="187"/>
                  </a:lnTo>
                  <a:lnTo>
                    <a:pt x="1" y="165"/>
                  </a:lnTo>
                  <a:lnTo>
                    <a:pt x="0" y="142"/>
                  </a:lnTo>
                  <a:lnTo>
                    <a:pt x="1" y="130"/>
                  </a:lnTo>
                  <a:lnTo>
                    <a:pt x="1" y="119"/>
                  </a:lnTo>
                  <a:lnTo>
                    <a:pt x="3" y="108"/>
                  </a:lnTo>
                  <a:lnTo>
                    <a:pt x="4" y="97"/>
                  </a:lnTo>
                  <a:lnTo>
                    <a:pt x="5" y="87"/>
                  </a:lnTo>
                  <a:lnTo>
                    <a:pt x="7" y="77"/>
                  </a:lnTo>
                  <a:lnTo>
                    <a:pt x="9" y="67"/>
                  </a:lnTo>
                  <a:lnTo>
                    <a:pt x="11" y="59"/>
                  </a:lnTo>
                  <a:lnTo>
                    <a:pt x="16" y="44"/>
                  </a:lnTo>
                  <a:lnTo>
                    <a:pt x="23" y="27"/>
                  </a:lnTo>
                  <a:lnTo>
                    <a:pt x="29" y="12"/>
                  </a:lnTo>
                  <a:lnTo>
                    <a:pt x="36" y="0"/>
                  </a:lnTo>
                  <a:lnTo>
                    <a:pt x="136" y="0"/>
                  </a:lnTo>
                  <a:lnTo>
                    <a:pt x="136" y="11"/>
                  </a:lnTo>
                  <a:lnTo>
                    <a:pt x="128" y="20"/>
                  </a:lnTo>
                  <a:lnTo>
                    <a:pt x="120" y="29"/>
                  </a:lnTo>
                  <a:lnTo>
                    <a:pt x="110" y="43"/>
                  </a:lnTo>
                  <a:lnTo>
                    <a:pt x="101" y="56"/>
                  </a:lnTo>
                  <a:lnTo>
                    <a:pt x="93" y="71"/>
                  </a:lnTo>
                  <a:lnTo>
                    <a:pt x="86" y="88"/>
                  </a:lnTo>
                  <a:lnTo>
                    <a:pt x="83" y="97"/>
                  </a:lnTo>
                  <a:lnTo>
                    <a:pt x="81" y="106"/>
                  </a:lnTo>
                  <a:lnTo>
                    <a:pt x="80" y="115"/>
                  </a:lnTo>
                  <a:lnTo>
                    <a:pt x="80" y="125"/>
                  </a:lnTo>
                  <a:lnTo>
                    <a:pt x="80" y="136"/>
                  </a:lnTo>
                  <a:lnTo>
                    <a:pt x="81" y="147"/>
                  </a:lnTo>
                  <a:lnTo>
                    <a:pt x="83" y="158"/>
                  </a:lnTo>
                  <a:lnTo>
                    <a:pt x="87" y="166"/>
                  </a:lnTo>
                  <a:lnTo>
                    <a:pt x="91" y="176"/>
                  </a:lnTo>
                  <a:lnTo>
                    <a:pt x="95" y="186"/>
                  </a:lnTo>
                  <a:lnTo>
                    <a:pt x="103" y="194"/>
                  </a:lnTo>
                  <a:lnTo>
                    <a:pt x="111" y="203"/>
                  </a:lnTo>
                  <a:lnTo>
                    <a:pt x="120" y="210"/>
                  </a:lnTo>
                  <a:lnTo>
                    <a:pt x="130" y="217"/>
                  </a:lnTo>
                  <a:lnTo>
                    <a:pt x="142" y="224"/>
                  </a:lnTo>
                  <a:lnTo>
                    <a:pt x="154" y="228"/>
                  </a:lnTo>
                  <a:lnTo>
                    <a:pt x="169" y="233"/>
                  </a:lnTo>
                  <a:lnTo>
                    <a:pt x="185" y="236"/>
                  </a:lnTo>
                  <a:lnTo>
                    <a:pt x="200" y="238"/>
                  </a:lnTo>
                  <a:lnTo>
                    <a:pt x="219" y="238"/>
                  </a:lnTo>
                  <a:lnTo>
                    <a:pt x="237" y="238"/>
                  </a:lnTo>
                  <a:lnTo>
                    <a:pt x="254" y="236"/>
                  </a:lnTo>
                  <a:lnTo>
                    <a:pt x="270" y="233"/>
                  </a:lnTo>
                  <a:lnTo>
                    <a:pt x="285" y="228"/>
                  </a:lnTo>
                  <a:lnTo>
                    <a:pt x="297" y="224"/>
                  </a:lnTo>
                  <a:lnTo>
                    <a:pt x="308" y="216"/>
                  </a:lnTo>
                  <a:lnTo>
                    <a:pt x="319" y="209"/>
                  </a:lnTo>
                  <a:lnTo>
                    <a:pt x="327" y="202"/>
                  </a:lnTo>
                  <a:lnTo>
                    <a:pt x="335" y="193"/>
                  </a:lnTo>
                  <a:lnTo>
                    <a:pt x="341" y="184"/>
                  </a:lnTo>
                  <a:lnTo>
                    <a:pt x="346" y="175"/>
                  </a:lnTo>
                  <a:lnTo>
                    <a:pt x="351" y="165"/>
                  </a:lnTo>
                  <a:lnTo>
                    <a:pt x="353" y="155"/>
                  </a:lnTo>
                  <a:lnTo>
                    <a:pt x="356" y="145"/>
                  </a:lnTo>
                  <a:lnTo>
                    <a:pt x="357" y="134"/>
                  </a:lnTo>
                  <a:lnTo>
                    <a:pt x="357" y="125"/>
                  </a:lnTo>
                  <a:lnTo>
                    <a:pt x="357" y="115"/>
                  </a:lnTo>
                  <a:lnTo>
                    <a:pt x="356" y="105"/>
                  </a:lnTo>
                  <a:lnTo>
                    <a:pt x="353" y="95"/>
                  </a:lnTo>
                  <a:lnTo>
                    <a:pt x="351" y="86"/>
                  </a:lnTo>
                  <a:lnTo>
                    <a:pt x="343" y="67"/>
                  </a:lnTo>
                  <a:lnTo>
                    <a:pt x="335" y="54"/>
                  </a:lnTo>
                  <a:lnTo>
                    <a:pt x="326" y="40"/>
                  </a:lnTo>
                  <a:lnTo>
                    <a:pt x="318" y="28"/>
                  </a:lnTo>
                  <a:lnTo>
                    <a:pt x="309" y="18"/>
                  </a:lnTo>
                  <a:lnTo>
                    <a:pt x="302" y="10"/>
                  </a:lnTo>
                  <a:lnTo>
                    <a:pt x="302" y="0"/>
                  </a:lnTo>
                  <a:lnTo>
                    <a:pt x="400" y="0"/>
                  </a:lnTo>
                  <a:lnTo>
                    <a:pt x="406" y="13"/>
                  </a:lnTo>
                  <a:lnTo>
                    <a:pt x="412" y="27"/>
                  </a:lnTo>
                  <a:lnTo>
                    <a:pt x="419" y="43"/>
                  </a:lnTo>
                  <a:lnTo>
                    <a:pt x="424" y="59"/>
                  </a:lnTo>
                  <a:lnTo>
                    <a:pt x="426" y="68"/>
                  </a:lnTo>
                  <a:lnTo>
                    <a:pt x="429" y="78"/>
                  </a:lnTo>
                  <a:lnTo>
                    <a:pt x="431" y="87"/>
                  </a:lnTo>
                  <a:lnTo>
                    <a:pt x="433" y="95"/>
                  </a:lnTo>
                  <a:lnTo>
                    <a:pt x="434" y="105"/>
                  </a:lnTo>
                  <a:lnTo>
                    <a:pt x="435" y="116"/>
                  </a:lnTo>
                  <a:lnTo>
                    <a:pt x="436" y="128"/>
                  </a:lnTo>
                  <a:lnTo>
                    <a:pt x="436" y="14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720" bIns="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4750920" y="3190680"/>
              <a:ext cx="72000" cy="71640"/>
            </a:xfrm>
            <a:custGeom>
              <a:avLst/>
              <a:gdLst/>
              <a:ahLst/>
              <a:rect l="l" t="t" r="r" b="b"/>
              <a:pathLst>
                <a:path w="325" h="295">
                  <a:moveTo>
                    <a:pt x="317" y="0"/>
                  </a:moveTo>
                  <a:lnTo>
                    <a:pt x="317" y="99"/>
                  </a:lnTo>
                  <a:lnTo>
                    <a:pt x="281" y="99"/>
                  </a:lnTo>
                  <a:lnTo>
                    <a:pt x="292" y="111"/>
                  </a:lnTo>
                  <a:lnTo>
                    <a:pt x="301" y="123"/>
                  </a:lnTo>
                  <a:lnTo>
                    <a:pt x="308" y="134"/>
                  </a:lnTo>
                  <a:lnTo>
                    <a:pt x="314" y="145"/>
                  </a:lnTo>
                  <a:lnTo>
                    <a:pt x="319" y="157"/>
                  </a:lnTo>
                  <a:lnTo>
                    <a:pt x="323" y="169"/>
                  </a:lnTo>
                  <a:lnTo>
                    <a:pt x="324" y="182"/>
                  </a:lnTo>
                  <a:lnTo>
                    <a:pt x="325" y="196"/>
                  </a:lnTo>
                  <a:lnTo>
                    <a:pt x="325" y="207"/>
                  </a:lnTo>
                  <a:lnTo>
                    <a:pt x="323" y="218"/>
                  </a:lnTo>
                  <a:lnTo>
                    <a:pt x="322" y="229"/>
                  </a:lnTo>
                  <a:lnTo>
                    <a:pt x="318" y="238"/>
                  </a:lnTo>
                  <a:lnTo>
                    <a:pt x="313" y="248"/>
                  </a:lnTo>
                  <a:lnTo>
                    <a:pt x="308" y="255"/>
                  </a:lnTo>
                  <a:lnTo>
                    <a:pt x="302" y="262"/>
                  </a:lnTo>
                  <a:lnTo>
                    <a:pt x="296" y="270"/>
                  </a:lnTo>
                  <a:lnTo>
                    <a:pt x="287" y="276"/>
                  </a:lnTo>
                  <a:lnTo>
                    <a:pt x="279" y="281"/>
                  </a:lnTo>
                  <a:lnTo>
                    <a:pt x="269" y="286"/>
                  </a:lnTo>
                  <a:lnTo>
                    <a:pt x="258" y="289"/>
                  </a:lnTo>
                  <a:lnTo>
                    <a:pt x="247" y="292"/>
                  </a:lnTo>
                  <a:lnTo>
                    <a:pt x="234" y="294"/>
                  </a:lnTo>
                  <a:lnTo>
                    <a:pt x="220" y="295"/>
                  </a:lnTo>
                  <a:lnTo>
                    <a:pt x="205" y="295"/>
                  </a:lnTo>
                  <a:lnTo>
                    <a:pt x="0" y="295"/>
                  </a:lnTo>
                  <a:lnTo>
                    <a:pt x="0" y="196"/>
                  </a:lnTo>
                  <a:lnTo>
                    <a:pt x="157" y="196"/>
                  </a:lnTo>
                  <a:lnTo>
                    <a:pt x="169" y="196"/>
                  </a:lnTo>
                  <a:lnTo>
                    <a:pt x="180" y="196"/>
                  </a:lnTo>
                  <a:lnTo>
                    <a:pt x="188" y="196"/>
                  </a:lnTo>
                  <a:lnTo>
                    <a:pt x="197" y="195"/>
                  </a:lnTo>
                  <a:lnTo>
                    <a:pt x="212" y="194"/>
                  </a:lnTo>
                  <a:lnTo>
                    <a:pt x="224" y="189"/>
                  </a:lnTo>
                  <a:lnTo>
                    <a:pt x="227" y="187"/>
                  </a:lnTo>
                  <a:lnTo>
                    <a:pt x="232" y="184"/>
                  </a:lnTo>
                  <a:lnTo>
                    <a:pt x="235" y="180"/>
                  </a:lnTo>
                  <a:lnTo>
                    <a:pt x="238" y="176"/>
                  </a:lnTo>
                  <a:lnTo>
                    <a:pt x="241" y="171"/>
                  </a:lnTo>
                  <a:lnTo>
                    <a:pt x="242" y="165"/>
                  </a:lnTo>
                  <a:lnTo>
                    <a:pt x="243" y="157"/>
                  </a:lnTo>
                  <a:lnTo>
                    <a:pt x="243" y="149"/>
                  </a:lnTo>
                  <a:lnTo>
                    <a:pt x="242" y="138"/>
                  </a:lnTo>
                  <a:lnTo>
                    <a:pt x="238" y="124"/>
                  </a:lnTo>
                  <a:lnTo>
                    <a:pt x="232" y="111"/>
                  </a:lnTo>
                  <a:lnTo>
                    <a:pt x="225" y="99"/>
                  </a:lnTo>
                  <a:lnTo>
                    <a:pt x="0" y="97"/>
                  </a:lnTo>
                  <a:lnTo>
                    <a:pt x="1" y="0"/>
                  </a:lnTo>
                  <a:lnTo>
                    <a:pt x="317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840" bIns="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4750200" y="3119760"/>
              <a:ext cx="70200" cy="52200"/>
            </a:xfrm>
            <a:custGeom>
              <a:avLst/>
              <a:gdLst/>
              <a:ahLst/>
              <a:rect l="l" t="t" r="r" b="b"/>
              <a:pathLst>
                <a:path w="318" h="214">
                  <a:moveTo>
                    <a:pt x="95" y="2"/>
                  </a:moveTo>
                  <a:lnTo>
                    <a:pt x="95" y="9"/>
                  </a:lnTo>
                  <a:lnTo>
                    <a:pt x="93" y="16"/>
                  </a:lnTo>
                  <a:lnTo>
                    <a:pt x="92" y="26"/>
                  </a:lnTo>
                  <a:lnTo>
                    <a:pt x="92" y="37"/>
                  </a:lnTo>
                  <a:lnTo>
                    <a:pt x="90" y="49"/>
                  </a:lnTo>
                  <a:lnTo>
                    <a:pt x="92" y="65"/>
                  </a:lnTo>
                  <a:lnTo>
                    <a:pt x="95" y="82"/>
                  </a:lnTo>
                  <a:lnTo>
                    <a:pt x="100" y="98"/>
                  </a:lnTo>
                  <a:lnTo>
                    <a:pt x="106" y="115"/>
                  </a:lnTo>
                  <a:lnTo>
                    <a:pt x="318" y="115"/>
                  </a:lnTo>
                  <a:lnTo>
                    <a:pt x="318" y="214"/>
                  </a:lnTo>
                  <a:lnTo>
                    <a:pt x="1" y="213"/>
                  </a:lnTo>
                  <a:lnTo>
                    <a:pt x="1" y="115"/>
                  </a:lnTo>
                  <a:lnTo>
                    <a:pt x="46" y="115"/>
                  </a:lnTo>
                  <a:lnTo>
                    <a:pt x="40" y="107"/>
                  </a:lnTo>
                  <a:lnTo>
                    <a:pt x="32" y="96"/>
                  </a:lnTo>
                  <a:lnTo>
                    <a:pt x="23" y="85"/>
                  </a:lnTo>
                  <a:lnTo>
                    <a:pt x="16" y="74"/>
                  </a:lnTo>
                  <a:lnTo>
                    <a:pt x="10" y="63"/>
                  </a:lnTo>
                  <a:lnTo>
                    <a:pt x="5" y="49"/>
                  </a:lnTo>
                  <a:lnTo>
                    <a:pt x="1" y="36"/>
                  </a:lnTo>
                  <a:lnTo>
                    <a:pt x="0" y="22"/>
                  </a:lnTo>
                  <a:lnTo>
                    <a:pt x="0" y="18"/>
                  </a:lnTo>
                  <a:lnTo>
                    <a:pt x="1" y="11"/>
                  </a:lnTo>
                  <a:lnTo>
                    <a:pt x="1" y="7"/>
                  </a:lnTo>
                  <a:lnTo>
                    <a:pt x="1" y="0"/>
                  </a:lnTo>
                  <a:lnTo>
                    <a:pt x="95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4750200" y="3058200"/>
              <a:ext cx="70200" cy="52200"/>
            </a:xfrm>
            <a:custGeom>
              <a:avLst/>
              <a:gdLst/>
              <a:ahLst/>
              <a:rect l="l" t="t" r="r" b="b"/>
              <a:pathLst>
                <a:path w="318" h="213">
                  <a:moveTo>
                    <a:pt x="95" y="0"/>
                  </a:moveTo>
                  <a:lnTo>
                    <a:pt x="95" y="9"/>
                  </a:lnTo>
                  <a:lnTo>
                    <a:pt x="93" y="15"/>
                  </a:lnTo>
                  <a:lnTo>
                    <a:pt x="92" y="25"/>
                  </a:lnTo>
                  <a:lnTo>
                    <a:pt x="92" y="36"/>
                  </a:lnTo>
                  <a:lnTo>
                    <a:pt x="90" y="48"/>
                  </a:lnTo>
                  <a:lnTo>
                    <a:pt x="92" y="64"/>
                  </a:lnTo>
                  <a:lnTo>
                    <a:pt x="95" y="81"/>
                  </a:lnTo>
                  <a:lnTo>
                    <a:pt x="100" y="98"/>
                  </a:lnTo>
                  <a:lnTo>
                    <a:pt x="106" y="114"/>
                  </a:lnTo>
                  <a:lnTo>
                    <a:pt x="318" y="114"/>
                  </a:lnTo>
                  <a:lnTo>
                    <a:pt x="318" y="213"/>
                  </a:lnTo>
                  <a:lnTo>
                    <a:pt x="1" y="213"/>
                  </a:lnTo>
                  <a:lnTo>
                    <a:pt x="1" y="114"/>
                  </a:lnTo>
                  <a:lnTo>
                    <a:pt x="46" y="114"/>
                  </a:lnTo>
                  <a:lnTo>
                    <a:pt x="40" y="105"/>
                  </a:lnTo>
                  <a:lnTo>
                    <a:pt x="32" y="95"/>
                  </a:lnTo>
                  <a:lnTo>
                    <a:pt x="23" y="83"/>
                  </a:lnTo>
                  <a:lnTo>
                    <a:pt x="16" y="74"/>
                  </a:lnTo>
                  <a:lnTo>
                    <a:pt x="10" y="61"/>
                  </a:lnTo>
                  <a:lnTo>
                    <a:pt x="5" y="48"/>
                  </a:lnTo>
                  <a:lnTo>
                    <a:pt x="1" y="34"/>
                  </a:lnTo>
                  <a:lnTo>
                    <a:pt x="0" y="21"/>
                  </a:lnTo>
                  <a:lnTo>
                    <a:pt x="0" y="16"/>
                  </a:lnTo>
                  <a:lnTo>
                    <a:pt x="1" y="11"/>
                  </a:lnTo>
                  <a:lnTo>
                    <a:pt x="1" y="5"/>
                  </a:lnTo>
                  <a:lnTo>
                    <a:pt x="1" y="0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4748400" y="2978280"/>
              <a:ext cx="74520" cy="77040"/>
            </a:xfrm>
            <a:custGeom>
              <a:avLst/>
              <a:gdLst/>
              <a:ahLst/>
              <a:rect l="l" t="t" r="r" b="b"/>
              <a:pathLst>
                <a:path w="335" h="314">
                  <a:moveTo>
                    <a:pt x="335" y="129"/>
                  </a:moveTo>
                  <a:lnTo>
                    <a:pt x="334" y="151"/>
                  </a:lnTo>
                  <a:lnTo>
                    <a:pt x="333" y="172"/>
                  </a:lnTo>
                  <a:lnTo>
                    <a:pt x="329" y="190"/>
                  </a:lnTo>
                  <a:lnTo>
                    <a:pt x="324" y="209"/>
                  </a:lnTo>
                  <a:lnTo>
                    <a:pt x="318" y="224"/>
                  </a:lnTo>
                  <a:lnTo>
                    <a:pt x="311" y="240"/>
                  </a:lnTo>
                  <a:lnTo>
                    <a:pt x="302" y="254"/>
                  </a:lnTo>
                  <a:lnTo>
                    <a:pt x="292" y="266"/>
                  </a:lnTo>
                  <a:lnTo>
                    <a:pt x="280" y="278"/>
                  </a:lnTo>
                  <a:lnTo>
                    <a:pt x="268" y="287"/>
                  </a:lnTo>
                  <a:lnTo>
                    <a:pt x="255" y="295"/>
                  </a:lnTo>
                  <a:lnTo>
                    <a:pt x="240" y="303"/>
                  </a:lnTo>
                  <a:lnTo>
                    <a:pt x="224" y="307"/>
                  </a:lnTo>
                  <a:lnTo>
                    <a:pt x="207" y="311"/>
                  </a:lnTo>
                  <a:lnTo>
                    <a:pt x="190" y="314"/>
                  </a:lnTo>
                  <a:lnTo>
                    <a:pt x="170" y="314"/>
                  </a:lnTo>
                  <a:lnTo>
                    <a:pt x="151" y="314"/>
                  </a:lnTo>
                  <a:lnTo>
                    <a:pt x="134" y="311"/>
                  </a:lnTo>
                  <a:lnTo>
                    <a:pt x="117" y="307"/>
                  </a:lnTo>
                  <a:lnTo>
                    <a:pt x="101" y="303"/>
                  </a:lnTo>
                  <a:lnTo>
                    <a:pt x="86" y="296"/>
                  </a:lnTo>
                  <a:lnTo>
                    <a:pt x="71" y="289"/>
                  </a:lnTo>
                  <a:lnTo>
                    <a:pt x="59" y="279"/>
                  </a:lnTo>
                  <a:lnTo>
                    <a:pt x="47" y="270"/>
                  </a:lnTo>
                  <a:lnTo>
                    <a:pt x="36" y="257"/>
                  </a:lnTo>
                  <a:lnTo>
                    <a:pt x="26" y="245"/>
                  </a:lnTo>
                  <a:lnTo>
                    <a:pt x="19" y="230"/>
                  </a:lnTo>
                  <a:lnTo>
                    <a:pt x="13" y="216"/>
                  </a:lnTo>
                  <a:lnTo>
                    <a:pt x="7" y="200"/>
                  </a:lnTo>
                  <a:lnTo>
                    <a:pt x="4" y="183"/>
                  </a:lnTo>
                  <a:lnTo>
                    <a:pt x="2" y="165"/>
                  </a:lnTo>
                  <a:lnTo>
                    <a:pt x="0" y="145"/>
                  </a:lnTo>
                  <a:lnTo>
                    <a:pt x="2" y="127"/>
                  </a:lnTo>
                  <a:lnTo>
                    <a:pt x="3" y="111"/>
                  </a:lnTo>
                  <a:lnTo>
                    <a:pt x="7" y="95"/>
                  </a:lnTo>
                  <a:lnTo>
                    <a:pt x="10" y="81"/>
                  </a:lnTo>
                  <a:lnTo>
                    <a:pt x="16" y="68"/>
                  </a:lnTo>
                  <a:lnTo>
                    <a:pt x="22" y="56"/>
                  </a:lnTo>
                  <a:lnTo>
                    <a:pt x="31" y="45"/>
                  </a:lnTo>
                  <a:lnTo>
                    <a:pt x="40" y="35"/>
                  </a:lnTo>
                  <a:lnTo>
                    <a:pt x="51" y="27"/>
                  </a:lnTo>
                  <a:lnTo>
                    <a:pt x="62" y="19"/>
                  </a:lnTo>
                  <a:lnTo>
                    <a:pt x="74" y="13"/>
                  </a:lnTo>
                  <a:lnTo>
                    <a:pt x="87" y="8"/>
                  </a:lnTo>
                  <a:lnTo>
                    <a:pt x="102" y="5"/>
                  </a:lnTo>
                  <a:lnTo>
                    <a:pt x="118" y="2"/>
                  </a:lnTo>
                  <a:lnTo>
                    <a:pt x="135" y="0"/>
                  </a:lnTo>
                  <a:lnTo>
                    <a:pt x="152" y="0"/>
                  </a:lnTo>
                  <a:lnTo>
                    <a:pt x="187" y="0"/>
                  </a:lnTo>
                  <a:lnTo>
                    <a:pt x="187" y="215"/>
                  </a:lnTo>
                  <a:lnTo>
                    <a:pt x="197" y="215"/>
                  </a:lnTo>
                  <a:lnTo>
                    <a:pt x="207" y="212"/>
                  </a:lnTo>
                  <a:lnTo>
                    <a:pt x="215" y="210"/>
                  </a:lnTo>
                  <a:lnTo>
                    <a:pt x="224" y="206"/>
                  </a:lnTo>
                  <a:lnTo>
                    <a:pt x="231" y="201"/>
                  </a:lnTo>
                  <a:lnTo>
                    <a:pt x="237" y="196"/>
                  </a:lnTo>
                  <a:lnTo>
                    <a:pt x="242" y="191"/>
                  </a:lnTo>
                  <a:lnTo>
                    <a:pt x="247" y="185"/>
                  </a:lnTo>
                  <a:lnTo>
                    <a:pt x="252" y="179"/>
                  </a:lnTo>
                  <a:lnTo>
                    <a:pt x="255" y="172"/>
                  </a:lnTo>
                  <a:lnTo>
                    <a:pt x="258" y="163"/>
                  </a:lnTo>
                  <a:lnTo>
                    <a:pt x="259" y="156"/>
                  </a:lnTo>
                  <a:lnTo>
                    <a:pt x="262" y="147"/>
                  </a:lnTo>
                  <a:lnTo>
                    <a:pt x="263" y="138"/>
                  </a:lnTo>
                  <a:lnTo>
                    <a:pt x="263" y="129"/>
                  </a:lnTo>
                  <a:lnTo>
                    <a:pt x="264" y="119"/>
                  </a:lnTo>
                  <a:lnTo>
                    <a:pt x="263" y="102"/>
                  </a:lnTo>
                  <a:lnTo>
                    <a:pt x="261" y="85"/>
                  </a:lnTo>
                  <a:lnTo>
                    <a:pt x="256" y="69"/>
                  </a:lnTo>
                  <a:lnTo>
                    <a:pt x="250" y="55"/>
                  </a:lnTo>
                  <a:lnTo>
                    <a:pt x="245" y="42"/>
                  </a:lnTo>
                  <a:lnTo>
                    <a:pt x="239" y="33"/>
                  </a:lnTo>
                  <a:lnTo>
                    <a:pt x="233" y="23"/>
                  </a:lnTo>
                  <a:lnTo>
                    <a:pt x="228" y="16"/>
                  </a:lnTo>
                  <a:lnTo>
                    <a:pt x="228" y="5"/>
                  </a:lnTo>
                  <a:lnTo>
                    <a:pt x="310" y="6"/>
                  </a:lnTo>
                  <a:lnTo>
                    <a:pt x="313" y="17"/>
                  </a:lnTo>
                  <a:lnTo>
                    <a:pt x="318" y="28"/>
                  </a:lnTo>
                  <a:lnTo>
                    <a:pt x="322" y="39"/>
                  </a:lnTo>
                  <a:lnTo>
                    <a:pt x="327" y="55"/>
                  </a:lnTo>
                  <a:lnTo>
                    <a:pt x="330" y="72"/>
                  </a:lnTo>
                  <a:lnTo>
                    <a:pt x="333" y="88"/>
                  </a:lnTo>
                  <a:lnTo>
                    <a:pt x="334" y="97"/>
                  </a:lnTo>
                  <a:lnTo>
                    <a:pt x="334" y="107"/>
                  </a:lnTo>
                  <a:lnTo>
                    <a:pt x="335" y="118"/>
                  </a:lnTo>
                  <a:lnTo>
                    <a:pt x="335" y="129"/>
                  </a:lnTo>
                  <a:close/>
                  <a:moveTo>
                    <a:pt x="128" y="96"/>
                  </a:moveTo>
                  <a:lnTo>
                    <a:pt x="113" y="97"/>
                  </a:lnTo>
                  <a:lnTo>
                    <a:pt x="101" y="100"/>
                  </a:lnTo>
                  <a:lnTo>
                    <a:pt x="90" y="105"/>
                  </a:lnTo>
                  <a:lnTo>
                    <a:pt x="80" y="111"/>
                  </a:lnTo>
                  <a:lnTo>
                    <a:pt x="76" y="114"/>
                  </a:lnTo>
                  <a:lnTo>
                    <a:pt x="74" y="118"/>
                  </a:lnTo>
                  <a:lnTo>
                    <a:pt x="70" y="123"/>
                  </a:lnTo>
                  <a:lnTo>
                    <a:pt x="68" y="128"/>
                  </a:lnTo>
                  <a:lnTo>
                    <a:pt x="65" y="139"/>
                  </a:lnTo>
                  <a:lnTo>
                    <a:pt x="64" y="152"/>
                  </a:lnTo>
                  <a:lnTo>
                    <a:pt x="65" y="166"/>
                  </a:lnTo>
                  <a:lnTo>
                    <a:pt x="68" y="178"/>
                  </a:lnTo>
                  <a:lnTo>
                    <a:pt x="70" y="184"/>
                  </a:lnTo>
                  <a:lnTo>
                    <a:pt x="74" y="189"/>
                  </a:lnTo>
                  <a:lnTo>
                    <a:pt x="77" y="193"/>
                  </a:lnTo>
                  <a:lnTo>
                    <a:pt x="81" y="198"/>
                  </a:lnTo>
                  <a:lnTo>
                    <a:pt x="91" y="205"/>
                  </a:lnTo>
                  <a:lnTo>
                    <a:pt x="102" y="210"/>
                  </a:lnTo>
                  <a:lnTo>
                    <a:pt x="114" y="213"/>
                  </a:lnTo>
                  <a:lnTo>
                    <a:pt x="128" y="216"/>
                  </a:lnTo>
                  <a:lnTo>
                    <a:pt x="128" y="9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240" bIns="30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4748400" y="2892600"/>
              <a:ext cx="72000" cy="72000"/>
            </a:xfrm>
            <a:custGeom>
              <a:avLst/>
              <a:gdLst/>
              <a:ahLst/>
              <a:rect l="l" t="t" r="r" b="b"/>
              <a:pathLst>
                <a:path w="325" h="295">
                  <a:moveTo>
                    <a:pt x="325" y="0"/>
                  </a:moveTo>
                  <a:lnTo>
                    <a:pt x="325" y="99"/>
                  </a:lnTo>
                  <a:lnTo>
                    <a:pt x="168" y="99"/>
                  </a:lnTo>
                  <a:lnTo>
                    <a:pt x="159" y="99"/>
                  </a:lnTo>
                  <a:lnTo>
                    <a:pt x="149" y="99"/>
                  </a:lnTo>
                  <a:lnTo>
                    <a:pt x="139" y="100"/>
                  </a:lnTo>
                  <a:lnTo>
                    <a:pt x="130" y="100"/>
                  </a:lnTo>
                  <a:lnTo>
                    <a:pt x="113" y="102"/>
                  </a:lnTo>
                  <a:lnTo>
                    <a:pt x="102" y="106"/>
                  </a:lnTo>
                  <a:lnTo>
                    <a:pt x="97" y="108"/>
                  </a:lnTo>
                  <a:lnTo>
                    <a:pt x="93" y="112"/>
                  </a:lnTo>
                  <a:lnTo>
                    <a:pt x="89" y="116"/>
                  </a:lnTo>
                  <a:lnTo>
                    <a:pt x="86" y="121"/>
                  </a:lnTo>
                  <a:lnTo>
                    <a:pt x="84" y="126"/>
                  </a:lnTo>
                  <a:lnTo>
                    <a:pt x="83" y="132"/>
                  </a:lnTo>
                  <a:lnTo>
                    <a:pt x="82" y="139"/>
                  </a:lnTo>
                  <a:lnTo>
                    <a:pt x="82" y="146"/>
                  </a:lnTo>
                  <a:lnTo>
                    <a:pt x="83" y="159"/>
                  </a:lnTo>
                  <a:lnTo>
                    <a:pt x="86" y="171"/>
                  </a:lnTo>
                  <a:lnTo>
                    <a:pt x="93" y="183"/>
                  </a:lnTo>
                  <a:lnTo>
                    <a:pt x="101" y="198"/>
                  </a:lnTo>
                  <a:lnTo>
                    <a:pt x="325" y="198"/>
                  </a:lnTo>
                  <a:lnTo>
                    <a:pt x="325" y="295"/>
                  </a:lnTo>
                  <a:lnTo>
                    <a:pt x="8" y="295"/>
                  </a:lnTo>
                  <a:lnTo>
                    <a:pt x="8" y="196"/>
                  </a:lnTo>
                  <a:lnTo>
                    <a:pt x="44" y="198"/>
                  </a:lnTo>
                  <a:lnTo>
                    <a:pt x="34" y="185"/>
                  </a:lnTo>
                  <a:lnTo>
                    <a:pt x="25" y="173"/>
                  </a:lnTo>
                  <a:lnTo>
                    <a:pt x="18" y="161"/>
                  </a:lnTo>
                  <a:lnTo>
                    <a:pt x="12" y="150"/>
                  </a:lnTo>
                  <a:lnTo>
                    <a:pt x="6" y="138"/>
                  </a:lnTo>
                  <a:lnTo>
                    <a:pt x="3" y="126"/>
                  </a:lnTo>
                  <a:lnTo>
                    <a:pt x="1" y="112"/>
                  </a:lnTo>
                  <a:lnTo>
                    <a:pt x="0" y="99"/>
                  </a:lnTo>
                  <a:lnTo>
                    <a:pt x="1" y="88"/>
                  </a:lnTo>
                  <a:lnTo>
                    <a:pt x="2" y="77"/>
                  </a:lnTo>
                  <a:lnTo>
                    <a:pt x="5" y="66"/>
                  </a:lnTo>
                  <a:lnTo>
                    <a:pt x="8" y="56"/>
                  </a:lnTo>
                  <a:lnTo>
                    <a:pt x="12" y="47"/>
                  </a:lnTo>
                  <a:lnTo>
                    <a:pt x="17" y="39"/>
                  </a:lnTo>
                  <a:lnTo>
                    <a:pt x="23" y="31"/>
                  </a:lnTo>
                  <a:lnTo>
                    <a:pt x="30" y="25"/>
                  </a:lnTo>
                  <a:lnTo>
                    <a:pt x="39" y="19"/>
                  </a:lnTo>
                  <a:lnTo>
                    <a:pt x="47" y="14"/>
                  </a:lnTo>
                  <a:lnTo>
                    <a:pt x="57" y="9"/>
                  </a:lnTo>
                  <a:lnTo>
                    <a:pt x="68" y="6"/>
                  </a:lnTo>
                  <a:lnTo>
                    <a:pt x="79" y="3"/>
                  </a:lnTo>
                  <a:lnTo>
                    <a:pt x="91" y="1"/>
                  </a:lnTo>
                  <a:lnTo>
                    <a:pt x="105" y="0"/>
                  </a:lnTo>
                  <a:lnTo>
                    <a:pt x="119" y="0"/>
                  </a:lnTo>
                  <a:lnTo>
                    <a:pt x="32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0" bIns="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4730760" y="2826360"/>
              <a:ext cx="91440" cy="56520"/>
            </a:xfrm>
            <a:custGeom>
              <a:avLst/>
              <a:gdLst/>
              <a:ahLst/>
              <a:rect l="l" t="t" r="r" b="b"/>
              <a:pathLst>
                <a:path w="413" h="231">
                  <a:moveTo>
                    <a:pt x="413" y="80"/>
                  </a:moveTo>
                  <a:lnTo>
                    <a:pt x="413" y="94"/>
                  </a:lnTo>
                  <a:lnTo>
                    <a:pt x="412" y="108"/>
                  </a:lnTo>
                  <a:lnTo>
                    <a:pt x="409" y="120"/>
                  </a:lnTo>
                  <a:lnTo>
                    <a:pt x="407" y="131"/>
                  </a:lnTo>
                  <a:lnTo>
                    <a:pt x="403" y="142"/>
                  </a:lnTo>
                  <a:lnTo>
                    <a:pt x="398" y="151"/>
                  </a:lnTo>
                  <a:lnTo>
                    <a:pt x="393" y="159"/>
                  </a:lnTo>
                  <a:lnTo>
                    <a:pt x="388" y="166"/>
                  </a:lnTo>
                  <a:lnTo>
                    <a:pt x="381" y="174"/>
                  </a:lnTo>
                  <a:lnTo>
                    <a:pt x="374" y="179"/>
                  </a:lnTo>
                  <a:lnTo>
                    <a:pt x="365" y="184"/>
                  </a:lnTo>
                  <a:lnTo>
                    <a:pt x="355" y="187"/>
                  </a:lnTo>
                  <a:lnTo>
                    <a:pt x="344" y="191"/>
                  </a:lnTo>
                  <a:lnTo>
                    <a:pt x="333" y="192"/>
                  </a:lnTo>
                  <a:lnTo>
                    <a:pt x="320" y="193"/>
                  </a:lnTo>
                  <a:lnTo>
                    <a:pt x="306" y="195"/>
                  </a:lnTo>
                  <a:lnTo>
                    <a:pt x="159" y="193"/>
                  </a:lnTo>
                  <a:lnTo>
                    <a:pt x="159" y="231"/>
                  </a:lnTo>
                  <a:lnTo>
                    <a:pt x="90" y="231"/>
                  </a:lnTo>
                  <a:lnTo>
                    <a:pt x="90" y="193"/>
                  </a:lnTo>
                  <a:lnTo>
                    <a:pt x="0" y="193"/>
                  </a:lnTo>
                  <a:lnTo>
                    <a:pt x="0" y="96"/>
                  </a:lnTo>
                  <a:lnTo>
                    <a:pt x="90" y="96"/>
                  </a:lnTo>
                  <a:lnTo>
                    <a:pt x="90" y="0"/>
                  </a:lnTo>
                  <a:lnTo>
                    <a:pt x="160" y="0"/>
                  </a:lnTo>
                  <a:lnTo>
                    <a:pt x="159" y="96"/>
                  </a:lnTo>
                  <a:lnTo>
                    <a:pt x="271" y="96"/>
                  </a:lnTo>
                  <a:lnTo>
                    <a:pt x="287" y="96"/>
                  </a:lnTo>
                  <a:lnTo>
                    <a:pt x="300" y="96"/>
                  </a:lnTo>
                  <a:lnTo>
                    <a:pt x="311" y="94"/>
                  </a:lnTo>
                  <a:lnTo>
                    <a:pt x="322" y="91"/>
                  </a:lnTo>
                  <a:lnTo>
                    <a:pt x="327" y="88"/>
                  </a:lnTo>
                  <a:lnTo>
                    <a:pt x="331" y="86"/>
                  </a:lnTo>
                  <a:lnTo>
                    <a:pt x="335" y="82"/>
                  </a:lnTo>
                  <a:lnTo>
                    <a:pt x="338" y="77"/>
                  </a:lnTo>
                  <a:lnTo>
                    <a:pt x="341" y="71"/>
                  </a:lnTo>
                  <a:lnTo>
                    <a:pt x="342" y="65"/>
                  </a:lnTo>
                  <a:lnTo>
                    <a:pt x="343" y="57"/>
                  </a:lnTo>
                  <a:lnTo>
                    <a:pt x="344" y="48"/>
                  </a:lnTo>
                  <a:lnTo>
                    <a:pt x="343" y="39"/>
                  </a:lnTo>
                  <a:lnTo>
                    <a:pt x="341" y="27"/>
                  </a:lnTo>
                  <a:lnTo>
                    <a:pt x="337" y="16"/>
                  </a:lnTo>
                  <a:lnTo>
                    <a:pt x="335" y="9"/>
                  </a:lnTo>
                  <a:lnTo>
                    <a:pt x="335" y="2"/>
                  </a:lnTo>
                  <a:lnTo>
                    <a:pt x="404" y="2"/>
                  </a:lnTo>
                  <a:lnTo>
                    <a:pt x="408" y="17"/>
                  </a:lnTo>
                  <a:lnTo>
                    <a:pt x="410" y="35"/>
                  </a:lnTo>
                  <a:lnTo>
                    <a:pt x="412" y="44"/>
                  </a:lnTo>
                  <a:lnTo>
                    <a:pt x="412" y="55"/>
                  </a:lnTo>
                  <a:lnTo>
                    <a:pt x="413" y="66"/>
                  </a:lnTo>
                  <a:lnTo>
                    <a:pt x="413" y="8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720" bIns="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4726800" y="2697840"/>
              <a:ext cx="95400" cy="82440"/>
            </a:xfrm>
            <a:custGeom>
              <a:avLst/>
              <a:gdLst/>
              <a:ahLst/>
              <a:rect l="l" t="t" r="r" b="b"/>
              <a:pathLst>
                <a:path w="434" h="335">
                  <a:moveTo>
                    <a:pt x="434" y="182"/>
                  </a:moveTo>
                  <a:lnTo>
                    <a:pt x="434" y="205"/>
                  </a:lnTo>
                  <a:lnTo>
                    <a:pt x="432" y="227"/>
                  </a:lnTo>
                  <a:lnTo>
                    <a:pt x="429" y="248"/>
                  </a:lnTo>
                  <a:lnTo>
                    <a:pt x="424" y="266"/>
                  </a:lnTo>
                  <a:lnTo>
                    <a:pt x="419" y="285"/>
                  </a:lnTo>
                  <a:lnTo>
                    <a:pt x="414" y="302"/>
                  </a:lnTo>
                  <a:lnTo>
                    <a:pt x="408" y="319"/>
                  </a:lnTo>
                  <a:lnTo>
                    <a:pt x="401" y="335"/>
                  </a:lnTo>
                  <a:lnTo>
                    <a:pt x="302" y="334"/>
                  </a:lnTo>
                  <a:lnTo>
                    <a:pt x="302" y="325"/>
                  </a:lnTo>
                  <a:lnTo>
                    <a:pt x="314" y="308"/>
                  </a:lnTo>
                  <a:lnTo>
                    <a:pt x="325" y="291"/>
                  </a:lnTo>
                  <a:lnTo>
                    <a:pt x="335" y="274"/>
                  </a:lnTo>
                  <a:lnTo>
                    <a:pt x="344" y="255"/>
                  </a:lnTo>
                  <a:lnTo>
                    <a:pt x="350" y="236"/>
                  </a:lnTo>
                  <a:lnTo>
                    <a:pt x="353" y="218"/>
                  </a:lnTo>
                  <a:lnTo>
                    <a:pt x="357" y="199"/>
                  </a:lnTo>
                  <a:lnTo>
                    <a:pt x="357" y="181"/>
                  </a:lnTo>
                  <a:lnTo>
                    <a:pt x="357" y="171"/>
                  </a:lnTo>
                  <a:lnTo>
                    <a:pt x="356" y="158"/>
                  </a:lnTo>
                  <a:lnTo>
                    <a:pt x="353" y="144"/>
                  </a:lnTo>
                  <a:lnTo>
                    <a:pt x="350" y="133"/>
                  </a:lnTo>
                  <a:lnTo>
                    <a:pt x="347" y="128"/>
                  </a:lnTo>
                  <a:lnTo>
                    <a:pt x="344" y="123"/>
                  </a:lnTo>
                  <a:lnTo>
                    <a:pt x="340" y="120"/>
                  </a:lnTo>
                  <a:lnTo>
                    <a:pt x="336" y="115"/>
                  </a:lnTo>
                  <a:lnTo>
                    <a:pt x="331" y="112"/>
                  </a:lnTo>
                  <a:lnTo>
                    <a:pt x="326" y="110"/>
                  </a:lnTo>
                  <a:lnTo>
                    <a:pt x="320" y="108"/>
                  </a:lnTo>
                  <a:lnTo>
                    <a:pt x="313" y="108"/>
                  </a:lnTo>
                  <a:lnTo>
                    <a:pt x="306" y="109"/>
                  </a:lnTo>
                  <a:lnTo>
                    <a:pt x="300" y="110"/>
                  </a:lnTo>
                  <a:lnTo>
                    <a:pt x="294" y="115"/>
                  </a:lnTo>
                  <a:lnTo>
                    <a:pt x="287" y="120"/>
                  </a:lnTo>
                  <a:lnTo>
                    <a:pt x="284" y="126"/>
                  </a:lnTo>
                  <a:lnTo>
                    <a:pt x="279" y="133"/>
                  </a:lnTo>
                  <a:lnTo>
                    <a:pt x="276" y="141"/>
                  </a:lnTo>
                  <a:lnTo>
                    <a:pt x="274" y="149"/>
                  </a:lnTo>
                  <a:lnTo>
                    <a:pt x="270" y="160"/>
                  </a:lnTo>
                  <a:lnTo>
                    <a:pt x="268" y="171"/>
                  </a:lnTo>
                  <a:lnTo>
                    <a:pt x="265" y="183"/>
                  </a:lnTo>
                  <a:lnTo>
                    <a:pt x="263" y="196"/>
                  </a:lnTo>
                  <a:lnTo>
                    <a:pt x="261" y="207"/>
                  </a:lnTo>
                  <a:lnTo>
                    <a:pt x="257" y="219"/>
                  </a:lnTo>
                  <a:lnTo>
                    <a:pt x="254" y="230"/>
                  </a:lnTo>
                  <a:lnTo>
                    <a:pt x="251" y="241"/>
                  </a:lnTo>
                  <a:lnTo>
                    <a:pt x="246" y="252"/>
                  </a:lnTo>
                  <a:lnTo>
                    <a:pt x="241" y="263"/>
                  </a:lnTo>
                  <a:lnTo>
                    <a:pt x="236" y="274"/>
                  </a:lnTo>
                  <a:lnTo>
                    <a:pt x="230" y="282"/>
                  </a:lnTo>
                  <a:lnTo>
                    <a:pt x="224" y="291"/>
                  </a:lnTo>
                  <a:lnTo>
                    <a:pt x="218" y="298"/>
                  </a:lnTo>
                  <a:lnTo>
                    <a:pt x="212" y="304"/>
                  </a:lnTo>
                  <a:lnTo>
                    <a:pt x="204" y="310"/>
                  </a:lnTo>
                  <a:lnTo>
                    <a:pt x="197" y="315"/>
                  </a:lnTo>
                  <a:lnTo>
                    <a:pt x="188" y="319"/>
                  </a:lnTo>
                  <a:lnTo>
                    <a:pt x="180" y="323"/>
                  </a:lnTo>
                  <a:lnTo>
                    <a:pt x="171" y="326"/>
                  </a:lnTo>
                  <a:lnTo>
                    <a:pt x="162" y="329"/>
                  </a:lnTo>
                  <a:lnTo>
                    <a:pt x="152" y="330"/>
                  </a:lnTo>
                  <a:lnTo>
                    <a:pt x="142" y="331"/>
                  </a:lnTo>
                  <a:lnTo>
                    <a:pt x="131" y="331"/>
                  </a:lnTo>
                  <a:lnTo>
                    <a:pt x="118" y="330"/>
                  </a:lnTo>
                  <a:lnTo>
                    <a:pt x="103" y="327"/>
                  </a:lnTo>
                  <a:lnTo>
                    <a:pt x="91" y="324"/>
                  </a:lnTo>
                  <a:lnTo>
                    <a:pt x="79" y="319"/>
                  </a:lnTo>
                  <a:lnTo>
                    <a:pt x="66" y="312"/>
                  </a:lnTo>
                  <a:lnTo>
                    <a:pt x="57" y="303"/>
                  </a:lnTo>
                  <a:lnTo>
                    <a:pt x="46" y="293"/>
                  </a:lnTo>
                  <a:lnTo>
                    <a:pt x="37" y="281"/>
                  </a:lnTo>
                  <a:lnTo>
                    <a:pt x="28" y="269"/>
                  </a:lnTo>
                  <a:lnTo>
                    <a:pt x="20" y="255"/>
                  </a:lnTo>
                  <a:lnTo>
                    <a:pt x="14" y="241"/>
                  </a:lnTo>
                  <a:lnTo>
                    <a:pt x="9" y="225"/>
                  </a:lnTo>
                  <a:lnTo>
                    <a:pt x="5" y="209"/>
                  </a:lnTo>
                  <a:lnTo>
                    <a:pt x="3" y="193"/>
                  </a:lnTo>
                  <a:lnTo>
                    <a:pt x="0" y="175"/>
                  </a:lnTo>
                  <a:lnTo>
                    <a:pt x="0" y="156"/>
                  </a:lnTo>
                  <a:lnTo>
                    <a:pt x="0" y="138"/>
                  </a:lnTo>
                  <a:lnTo>
                    <a:pt x="2" y="120"/>
                  </a:lnTo>
                  <a:lnTo>
                    <a:pt x="4" y="101"/>
                  </a:lnTo>
                  <a:lnTo>
                    <a:pt x="8" y="82"/>
                  </a:lnTo>
                  <a:lnTo>
                    <a:pt x="13" y="65"/>
                  </a:lnTo>
                  <a:lnTo>
                    <a:pt x="17" y="48"/>
                  </a:lnTo>
                  <a:lnTo>
                    <a:pt x="22" y="32"/>
                  </a:lnTo>
                  <a:lnTo>
                    <a:pt x="28" y="16"/>
                  </a:lnTo>
                  <a:lnTo>
                    <a:pt x="124" y="16"/>
                  </a:lnTo>
                  <a:lnTo>
                    <a:pt x="124" y="26"/>
                  </a:lnTo>
                  <a:lnTo>
                    <a:pt x="114" y="38"/>
                  </a:lnTo>
                  <a:lnTo>
                    <a:pt x="105" y="51"/>
                  </a:lnTo>
                  <a:lnTo>
                    <a:pt x="98" y="66"/>
                  </a:lnTo>
                  <a:lnTo>
                    <a:pt x="91" y="83"/>
                  </a:lnTo>
                  <a:lnTo>
                    <a:pt x="85" y="99"/>
                  </a:lnTo>
                  <a:lnTo>
                    <a:pt x="80" y="116"/>
                  </a:lnTo>
                  <a:lnTo>
                    <a:pt x="77" y="134"/>
                  </a:lnTo>
                  <a:lnTo>
                    <a:pt x="76" y="152"/>
                  </a:lnTo>
                  <a:lnTo>
                    <a:pt x="77" y="165"/>
                  </a:lnTo>
                  <a:lnTo>
                    <a:pt x="79" y="176"/>
                  </a:lnTo>
                  <a:lnTo>
                    <a:pt x="81" y="188"/>
                  </a:lnTo>
                  <a:lnTo>
                    <a:pt x="86" y="199"/>
                  </a:lnTo>
                  <a:lnTo>
                    <a:pt x="88" y="204"/>
                  </a:lnTo>
                  <a:lnTo>
                    <a:pt x="92" y="209"/>
                  </a:lnTo>
                  <a:lnTo>
                    <a:pt x="96" y="213"/>
                  </a:lnTo>
                  <a:lnTo>
                    <a:pt x="99" y="216"/>
                  </a:lnTo>
                  <a:lnTo>
                    <a:pt x="104" y="220"/>
                  </a:lnTo>
                  <a:lnTo>
                    <a:pt x="109" y="222"/>
                  </a:lnTo>
                  <a:lnTo>
                    <a:pt x="114" y="224"/>
                  </a:lnTo>
                  <a:lnTo>
                    <a:pt x="119" y="224"/>
                  </a:lnTo>
                  <a:lnTo>
                    <a:pt x="126" y="224"/>
                  </a:lnTo>
                  <a:lnTo>
                    <a:pt x="133" y="221"/>
                  </a:lnTo>
                  <a:lnTo>
                    <a:pt x="140" y="218"/>
                  </a:lnTo>
                  <a:lnTo>
                    <a:pt x="144" y="213"/>
                  </a:lnTo>
                  <a:lnTo>
                    <a:pt x="149" y="205"/>
                  </a:lnTo>
                  <a:lnTo>
                    <a:pt x="153" y="196"/>
                  </a:lnTo>
                  <a:lnTo>
                    <a:pt x="158" y="183"/>
                  </a:lnTo>
                  <a:lnTo>
                    <a:pt x="162" y="169"/>
                  </a:lnTo>
                  <a:lnTo>
                    <a:pt x="164" y="158"/>
                  </a:lnTo>
                  <a:lnTo>
                    <a:pt x="166" y="148"/>
                  </a:lnTo>
                  <a:lnTo>
                    <a:pt x="169" y="138"/>
                  </a:lnTo>
                  <a:lnTo>
                    <a:pt x="171" y="128"/>
                  </a:lnTo>
                  <a:lnTo>
                    <a:pt x="174" y="117"/>
                  </a:lnTo>
                  <a:lnTo>
                    <a:pt x="176" y="108"/>
                  </a:lnTo>
                  <a:lnTo>
                    <a:pt x="180" y="97"/>
                  </a:lnTo>
                  <a:lnTo>
                    <a:pt x="184" y="86"/>
                  </a:lnTo>
                  <a:lnTo>
                    <a:pt x="192" y="66"/>
                  </a:lnTo>
                  <a:lnTo>
                    <a:pt x="202" y="48"/>
                  </a:lnTo>
                  <a:lnTo>
                    <a:pt x="207" y="40"/>
                  </a:lnTo>
                  <a:lnTo>
                    <a:pt x="213" y="33"/>
                  </a:lnTo>
                  <a:lnTo>
                    <a:pt x="219" y="27"/>
                  </a:lnTo>
                  <a:lnTo>
                    <a:pt x="226" y="21"/>
                  </a:lnTo>
                  <a:lnTo>
                    <a:pt x="232" y="16"/>
                  </a:lnTo>
                  <a:lnTo>
                    <a:pt x="240" y="12"/>
                  </a:lnTo>
                  <a:lnTo>
                    <a:pt x="248" y="9"/>
                  </a:lnTo>
                  <a:lnTo>
                    <a:pt x="257" y="5"/>
                  </a:lnTo>
                  <a:lnTo>
                    <a:pt x="265" y="3"/>
                  </a:lnTo>
                  <a:lnTo>
                    <a:pt x="275" y="1"/>
                  </a:lnTo>
                  <a:lnTo>
                    <a:pt x="285" y="0"/>
                  </a:lnTo>
                  <a:lnTo>
                    <a:pt x="296" y="0"/>
                  </a:lnTo>
                  <a:lnTo>
                    <a:pt x="312" y="1"/>
                  </a:lnTo>
                  <a:lnTo>
                    <a:pt x="325" y="4"/>
                  </a:lnTo>
                  <a:lnTo>
                    <a:pt x="340" y="7"/>
                  </a:lnTo>
                  <a:lnTo>
                    <a:pt x="352" y="12"/>
                  </a:lnTo>
                  <a:lnTo>
                    <a:pt x="364" y="20"/>
                  </a:lnTo>
                  <a:lnTo>
                    <a:pt x="375" y="28"/>
                  </a:lnTo>
                  <a:lnTo>
                    <a:pt x="386" y="38"/>
                  </a:lnTo>
                  <a:lnTo>
                    <a:pt x="396" y="49"/>
                  </a:lnTo>
                  <a:lnTo>
                    <a:pt x="405" y="62"/>
                  </a:lnTo>
                  <a:lnTo>
                    <a:pt x="413" y="76"/>
                  </a:lnTo>
                  <a:lnTo>
                    <a:pt x="419" y="92"/>
                  </a:lnTo>
                  <a:lnTo>
                    <a:pt x="424" y="108"/>
                  </a:lnTo>
                  <a:lnTo>
                    <a:pt x="429" y="125"/>
                  </a:lnTo>
                  <a:lnTo>
                    <a:pt x="432" y="143"/>
                  </a:lnTo>
                  <a:lnTo>
                    <a:pt x="434" y="161"/>
                  </a:lnTo>
                  <a:lnTo>
                    <a:pt x="434" y="18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4723200" y="2661840"/>
              <a:ext cx="97200" cy="25200"/>
            </a:xfrm>
            <a:custGeom>
              <a:avLst/>
              <a:gdLst/>
              <a:ahLst/>
              <a:rect l="l" t="t" r="r" b="b"/>
              <a:pathLst>
                <a:path w="439" h="105">
                  <a:moveTo>
                    <a:pt x="439" y="3"/>
                  </a:moveTo>
                  <a:lnTo>
                    <a:pt x="439" y="102"/>
                  </a:lnTo>
                  <a:lnTo>
                    <a:pt x="122" y="101"/>
                  </a:lnTo>
                  <a:lnTo>
                    <a:pt x="122" y="3"/>
                  </a:lnTo>
                  <a:lnTo>
                    <a:pt x="439" y="3"/>
                  </a:lnTo>
                  <a:close/>
                  <a:moveTo>
                    <a:pt x="77" y="0"/>
                  </a:moveTo>
                  <a:lnTo>
                    <a:pt x="77" y="105"/>
                  </a:lnTo>
                  <a:lnTo>
                    <a:pt x="0" y="104"/>
                  </a:lnTo>
                  <a:lnTo>
                    <a:pt x="1" y="0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4730760" y="2595600"/>
              <a:ext cx="91440" cy="56520"/>
            </a:xfrm>
            <a:custGeom>
              <a:avLst/>
              <a:gdLst/>
              <a:ahLst/>
              <a:rect l="l" t="t" r="r" b="b"/>
              <a:pathLst>
                <a:path w="413" h="231">
                  <a:moveTo>
                    <a:pt x="413" y="79"/>
                  </a:moveTo>
                  <a:lnTo>
                    <a:pt x="413" y="92"/>
                  </a:lnTo>
                  <a:lnTo>
                    <a:pt x="412" y="107"/>
                  </a:lnTo>
                  <a:lnTo>
                    <a:pt x="409" y="119"/>
                  </a:lnTo>
                  <a:lnTo>
                    <a:pt x="407" y="130"/>
                  </a:lnTo>
                  <a:lnTo>
                    <a:pt x="403" y="141"/>
                  </a:lnTo>
                  <a:lnTo>
                    <a:pt x="398" y="150"/>
                  </a:lnTo>
                  <a:lnTo>
                    <a:pt x="393" y="158"/>
                  </a:lnTo>
                  <a:lnTo>
                    <a:pt x="388" y="166"/>
                  </a:lnTo>
                  <a:lnTo>
                    <a:pt x="381" y="172"/>
                  </a:lnTo>
                  <a:lnTo>
                    <a:pt x="374" y="178"/>
                  </a:lnTo>
                  <a:lnTo>
                    <a:pt x="365" y="183"/>
                  </a:lnTo>
                  <a:lnTo>
                    <a:pt x="355" y="187"/>
                  </a:lnTo>
                  <a:lnTo>
                    <a:pt x="344" y="189"/>
                  </a:lnTo>
                  <a:lnTo>
                    <a:pt x="333" y="191"/>
                  </a:lnTo>
                  <a:lnTo>
                    <a:pt x="320" y="193"/>
                  </a:lnTo>
                  <a:lnTo>
                    <a:pt x="306" y="194"/>
                  </a:lnTo>
                  <a:lnTo>
                    <a:pt x="159" y="193"/>
                  </a:lnTo>
                  <a:lnTo>
                    <a:pt x="159" y="231"/>
                  </a:lnTo>
                  <a:lnTo>
                    <a:pt x="90" y="231"/>
                  </a:lnTo>
                  <a:lnTo>
                    <a:pt x="90" y="193"/>
                  </a:lnTo>
                  <a:lnTo>
                    <a:pt x="0" y="193"/>
                  </a:lnTo>
                  <a:lnTo>
                    <a:pt x="0" y="95"/>
                  </a:lnTo>
                  <a:lnTo>
                    <a:pt x="90" y="95"/>
                  </a:lnTo>
                  <a:lnTo>
                    <a:pt x="90" y="0"/>
                  </a:lnTo>
                  <a:lnTo>
                    <a:pt x="160" y="0"/>
                  </a:lnTo>
                  <a:lnTo>
                    <a:pt x="159" y="95"/>
                  </a:lnTo>
                  <a:lnTo>
                    <a:pt x="271" y="95"/>
                  </a:lnTo>
                  <a:lnTo>
                    <a:pt x="287" y="95"/>
                  </a:lnTo>
                  <a:lnTo>
                    <a:pt x="300" y="95"/>
                  </a:lnTo>
                  <a:lnTo>
                    <a:pt x="311" y="94"/>
                  </a:lnTo>
                  <a:lnTo>
                    <a:pt x="322" y="90"/>
                  </a:lnTo>
                  <a:lnTo>
                    <a:pt x="327" y="88"/>
                  </a:lnTo>
                  <a:lnTo>
                    <a:pt x="331" y="85"/>
                  </a:lnTo>
                  <a:lnTo>
                    <a:pt x="335" y="80"/>
                  </a:lnTo>
                  <a:lnTo>
                    <a:pt x="338" y="77"/>
                  </a:lnTo>
                  <a:lnTo>
                    <a:pt x="341" y="71"/>
                  </a:lnTo>
                  <a:lnTo>
                    <a:pt x="342" y="64"/>
                  </a:lnTo>
                  <a:lnTo>
                    <a:pt x="343" y="56"/>
                  </a:lnTo>
                  <a:lnTo>
                    <a:pt x="344" y="47"/>
                  </a:lnTo>
                  <a:lnTo>
                    <a:pt x="343" y="38"/>
                  </a:lnTo>
                  <a:lnTo>
                    <a:pt x="341" y="27"/>
                  </a:lnTo>
                  <a:lnTo>
                    <a:pt x="337" y="16"/>
                  </a:lnTo>
                  <a:lnTo>
                    <a:pt x="335" y="8"/>
                  </a:lnTo>
                  <a:lnTo>
                    <a:pt x="335" y="0"/>
                  </a:lnTo>
                  <a:lnTo>
                    <a:pt x="404" y="0"/>
                  </a:lnTo>
                  <a:lnTo>
                    <a:pt x="408" y="17"/>
                  </a:lnTo>
                  <a:lnTo>
                    <a:pt x="410" y="34"/>
                  </a:lnTo>
                  <a:lnTo>
                    <a:pt x="412" y="44"/>
                  </a:lnTo>
                  <a:lnTo>
                    <a:pt x="412" y="55"/>
                  </a:lnTo>
                  <a:lnTo>
                    <a:pt x="413" y="66"/>
                  </a:lnTo>
                  <a:lnTo>
                    <a:pt x="413" y="7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720" bIns="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4750920" y="2513880"/>
              <a:ext cx="72000" cy="71640"/>
            </a:xfrm>
            <a:custGeom>
              <a:avLst/>
              <a:gdLst/>
              <a:ahLst/>
              <a:rect l="l" t="t" r="r" b="b"/>
              <a:pathLst>
                <a:path w="325" h="297">
                  <a:moveTo>
                    <a:pt x="317" y="0"/>
                  </a:moveTo>
                  <a:lnTo>
                    <a:pt x="317" y="99"/>
                  </a:lnTo>
                  <a:lnTo>
                    <a:pt x="281" y="99"/>
                  </a:lnTo>
                  <a:lnTo>
                    <a:pt x="292" y="111"/>
                  </a:lnTo>
                  <a:lnTo>
                    <a:pt x="301" y="124"/>
                  </a:lnTo>
                  <a:lnTo>
                    <a:pt x="308" y="135"/>
                  </a:lnTo>
                  <a:lnTo>
                    <a:pt x="314" y="146"/>
                  </a:lnTo>
                  <a:lnTo>
                    <a:pt x="319" y="158"/>
                  </a:lnTo>
                  <a:lnTo>
                    <a:pt x="323" y="170"/>
                  </a:lnTo>
                  <a:lnTo>
                    <a:pt x="324" y="183"/>
                  </a:lnTo>
                  <a:lnTo>
                    <a:pt x="325" y="197"/>
                  </a:lnTo>
                  <a:lnTo>
                    <a:pt x="325" y="209"/>
                  </a:lnTo>
                  <a:lnTo>
                    <a:pt x="323" y="219"/>
                  </a:lnTo>
                  <a:lnTo>
                    <a:pt x="322" y="230"/>
                  </a:lnTo>
                  <a:lnTo>
                    <a:pt x="318" y="238"/>
                  </a:lnTo>
                  <a:lnTo>
                    <a:pt x="313" y="248"/>
                  </a:lnTo>
                  <a:lnTo>
                    <a:pt x="308" y="255"/>
                  </a:lnTo>
                  <a:lnTo>
                    <a:pt x="302" y="263"/>
                  </a:lnTo>
                  <a:lnTo>
                    <a:pt x="296" y="270"/>
                  </a:lnTo>
                  <a:lnTo>
                    <a:pt x="287" y="276"/>
                  </a:lnTo>
                  <a:lnTo>
                    <a:pt x="279" y="282"/>
                  </a:lnTo>
                  <a:lnTo>
                    <a:pt x="269" y="286"/>
                  </a:lnTo>
                  <a:lnTo>
                    <a:pt x="258" y="290"/>
                  </a:lnTo>
                  <a:lnTo>
                    <a:pt x="247" y="293"/>
                  </a:lnTo>
                  <a:lnTo>
                    <a:pt x="234" y="295"/>
                  </a:lnTo>
                  <a:lnTo>
                    <a:pt x="220" y="296"/>
                  </a:lnTo>
                  <a:lnTo>
                    <a:pt x="205" y="297"/>
                  </a:lnTo>
                  <a:lnTo>
                    <a:pt x="0" y="296"/>
                  </a:lnTo>
                  <a:lnTo>
                    <a:pt x="0" y="197"/>
                  </a:lnTo>
                  <a:lnTo>
                    <a:pt x="157" y="197"/>
                  </a:lnTo>
                  <a:lnTo>
                    <a:pt x="169" y="197"/>
                  </a:lnTo>
                  <a:lnTo>
                    <a:pt x="180" y="197"/>
                  </a:lnTo>
                  <a:lnTo>
                    <a:pt x="188" y="197"/>
                  </a:lnTo>
                  <a:lnTo>
                    <a:pt x="197" y="196"/>
                  </a:lnTo>
                  <a:lnTo>
                    <a:pt x="212" y="194"/>
                  </a:lnTo>
                  <a:lnTo>
                    <a:pt x="224" y="191"/>
                  </a:lnTo>
                  <a:lnTo>
                    <a:pt x="227" y="187"/>
                  </a:lnTo>
                  <a:lnTo>
                    <a:pt x="232" y="185"/>
                  </a:lnTo>
                  <a:lnTo>
                    <a:pt x="235" y="181"/>
                  </a:lnTo>
                  <a:lnTo>
                    <a:pt x="238" y="176"/>
                  </a:lnTo>
                  <a:lnTo>
                    <a:pt x="241" y="171"/>
                  </a:lnTo>
                  <a:lnTo>
                    <a:pt x="242" y="165"/>
                  </a:lnTo>
                  <a:lnTo>
                    <a:pt x="243" y="158"/>
                  </a:lnTo>
                  <a:lnTo>
                    <a:pt x="243" y="150"/>
                  </a:lnTo>
                  <a:lnTo>
                    <a:pt x="242" y="138"/>
                  </a:lnTo>
                  <a:lnTo>
                    <a:pt x="238" y="125"/>
                  </a:lnTo>
                  <a:lnTo>
                    <a:pt x="232" y="111"/>
                  </a:lnTo>
                  <a:lnTo>
                    <a:pt x="225" y="99"/>
                  </a:lnTo>
                  <a:lnTo>
                    <a:pt x="0" y="99"/>
                  </a:lnTo>
                  <a:lnTo>
                    <a:pt x="1" y="0"/>
                  </a:lnTo>
                  <a:lnTo>
                    <a:pt x="317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840" bIns="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4748400" y="2428200"/>
              <a:ext cx="74520" cy="72720"/>
            </a:xfrm>
            <a:custGeom>
              <a:avLst/>
              <a:gdLst/>
              <a:ahLst/>
              <a:rect l="l" t="t" r="r" b="b"/>
              <a:pathLst>
                <a:path w="333" h="296">
                  <a:moveTo>
                    <a:pt x="243" y="98"/>
                  </a:moveTo>
                  <a:lnTo>
                    <a:pt x="177" y="98"/>
                  </a:lnTo>
                  <a:lnTo>
                    <a:pt x="178" y="110"/>
                  </a:lnTo>
                  <a:lnTo>
                    <a:pt x="178" y="120"/>
                  </a:lnTo>
                  <a:lnTo>
                    <a:pt x="179" y="130"/>
                  </a:lnTo>
                  <a:lnTo>
                    <a:pt x="181" y="138"/>
                  </a:lnTo>
                  <a:lnTo>
                    <a:pt x="183" y="154"/>
                  </a:lnTo>
                  <a:lnTo>
                    <a:pt x="188" y="169"/>
                  </a:lnTo>
                  <a:lnTo>
                    <a:pt x="190" y="175"/>
                  </a:lnTo>
                  <a:lnTo>
                    <a:pt x="194" y="180"/>
                  </a:lnTo>
                  <a:lnTo>
                    <a:pt x="198" y="185"/>
                  </a:lnTo>
                  <a:lnTo>
                    <a:pt x="201" y="190"/>
                  </a:lnTo>
                  <a:lnTo>
                    <a:pt x="206" y="192"/>
                  </a:lnTo>
                  <a:lnTo>
                    <a:pt x="212" y="194"/>
                  </a:lnTo>
                  <a:lnTo>
                    <a:pt x="218" y="196"/>
                  </a:lnTo>
                  <a:lnTo>
                    <a:pt x="226" y="196"/>
                  </a:lnTo>
                  <a:lnTo>
                    <a:pt x="235" y="196"/>
                  </a:lnTo>
                  <a:lnTo>
                    <a:pt x="244" y="193"/>
                  </a:lnTo>
                  <a:lnTo>
                    <a:pt x="251" y="190"/>
                  </a:lnTo>
                  <a:lnTo>
                    <a:pt x="256" y="185"/>
                  </a:lnTo>
                  <a:lnTo>
                    <a:pt x="260" y="177"/>
                  </a:lnTo>
                  <a:lnTo>
                    <a:pt x="262" y="170"/>
                  </a:lnTo>
                  <a:lnTo>
                    <a:pt x="264" y="160"/>
                  </a:lnTo>
                  <a:lnTo>
                    <a:pt x="265" y="149"/>
                  </a:lnTo>
                  <a:lnTo>
                    <a:pt x="265" y="142"/>
                  </a:lnTo>
                  <a:lnTo>
                    <a:pt x="264" y="136"/>
                  </a:lnTo>
                  <a:lnTo>
                    <a:pt x="261" y="130"/>
                  </a:lnTo>
                  <a:lnTo>
                    <a:pt x="259" y="122"/>
                  </a:lnTo>
                  <a:lnTo>
                    <a:pt x="255" y="116"/>
                  </a:lnTo>
                  <a:lnTo>
                    <a:pt x="251" y="110"/>
                  </a:lnTo>
                  <a:lnTo>
                    <a:pt x="248" y="104"/>
                  </a:lnTo>
                  <a:lnTo>
                    <a:pt x="243" y="98"/>
                  </a:lnTo>
                  <a:close/>
                  <a:moveTo>
                    <a:pt x="292" y="98"/>
                  </a:moveTo>
                  <a:lnTo>
                    <a:pt x="299" y="108"/>
                  </a:lnTo>
                  <a:lnTo>
                    <a:pt x="306" y="116"/>
                  </a:lnTo>
                  <a:lnTo>
                    <a:pt x="312" y="126"/>
                  </a:lnTo>
                  <a:lnTo>
                    <a:pt x="320" y="138"/>
                  </a:lnTo>
                  <a:lnTo>
                    <a:pt x="326" y="151"/>
                  </a:lnTo>
                  <a:lnTo>
                    <a:pt x="330" y="164"/>
                  </a:lnTo>
                  <a:lnTo>
                    <a:pt x="332" y="179"/>
                  </a:lnTo>
                  <a:lnTo>
                    <a:pt x="333" y="198"/>
                  </a:lnTo>
                  <a:lnTo>
                    <a:pt x="332" y="209"/>
                  </a:lnTo>
                  <a:lnTo>
                    <a:pt x="331" y="219"/>
                  </a:lnTo>
                  <a:lnTo>
                    <a:pt x="328" y="227"/>
                  </a:lnTo>
                  <a:lnTo>
                    <a:pt x="326" y="237"/>
                  </a:lnTo>
                  <a:lnTo>
                    <a:pt x="322" y="246"/>
                  </a:lnTo>
                  <a:lnTo>
                    <a:pt x="317" y="253"/>
                  </a:lnTo>
                  <a:lnTo>
                    <a:pt x="311" y="262"/>
                  </a:lnTo>
                  <a:lnTo>
                    <a:pt x="305" y="268"/>
                  </a:lnTo>
                  <a:lnTo>
                    <a:pt x="298" y="275"/>
                  </a:lnTo>
                  <a:lnTo>
                    <a:pt x="289" y="280"/>
                  </a:lnTo>
                  <a:lnTo>
                    <a:pt x="282" y="285"/>
                  </a:lnTo>
                  <a:lnTo>
                    <a:pt x="273" y="289"/>
                  </a:lnTo>
                  <a:lnTo>
                    <a:pt x="264" y="292"/>
                  </a:lnTo>
                  <a:lnTo>
                    <a:pt x="254" y="295"/>
                  </a:lnTo>
                  <a:lnTo>
                    <a:pt x="244" y="296"/>
                  </a:lnTo>
                  <a:lnTo>
                    <a:pt x="234" y="296"/>
                  </a:lnTo>
                  <a:lnTo>
                    <a:pt x="217" y="295"/>
                  </a:lnTo>
                  <a:lnTo>
                    <a:pt x="202" y="292"/>
                  </a:lnTo>
                  <a:lnTo>
                    <a:pt x="189" y="287"/>
                  </a:lnTo>
                  <a:lnTo>
                    <a:pt x="177" y="281"/>
                  </a:lnTo>
                  <a:lnTo>
                    <a:pt x="167" y="274"/>
                  </a:lnTo>
                  <a:lnTo>
                    <a:pt x="157" y="264"/>
                  </a:lnTo>
                  <a:lnTo>
                    <a:pt x="150" y="253"/>
                  </a:lnTo>
                  <a:lnTo>
                    <a:pt x="143" y="241"/>
                  </a:lnTo>
                  <a:lnTo>
                    <a:pt x="137" y="227"/>
                  </a:lnTo>
                  <a:lnTo>
                    <a:pt x="132" y="212"/>
                  </a:lnTo>
                  <a:lnTo>
                    <a:pt x="128" y="194"/>
                  </a:lnTo>
                  <a:lnTo>
                    <a:pt x="124" y="177"/>
                  </a:lnTo>
                  <a:lnTo>
                    <a:pt x="122" y="158"/>
                  </a:lnTo>
                  <a:lnTo>
                    <a:pt x="121" y="138"/>
                  </a:lnTo>
                  <a:lnTo>
                    <a:pt x="118" y="119"/>
                  </a:lnTo>
                  <a:lnTo>
                    <a:pt x="117" y="97"/>
                  </a:lnTo>
                  <a:lnTo>
                    <a:pt x="116" y="97"/>
                  </a:lnTo>
                  <a:lnTo>
                    <a:pt x="108" y="98"/>
                  </a:lnTo>
                  <a:lnTo>
                    <a:pt x="104" y="98"/>
                  </a:lnTo>
                  <a:lnTo>
                    <a:pt x="97" y="100"/>
                  </a:lnTo>
                  <a:lnTo>
                    <a:pt x="94" y="102"/>
                  </a:lnTo>
                  <a:lnTo>
                    <a:pt x="89" y="105"/>
                  </a:lnTo>
                  <a:lnTo>
                    <a:pt x="85" y="108"/>
                  </a:lnTo>
                  <a:lnTo>
                    <a:pt x="82" y="111"/>
                  </a:lnTo>
                  <a:lnTo>
                    <a:pt x="79" y="116"/>
                  </a:lnTo>
                  <a:lnTo>
                    <a:pt x="74" y="127"/>
                  </a:lnTo>
                  <a:lnTo>
                    <a:pt x="72" y="141"/>
                  </a:lnTo>
                  <a:lnTo>
                    <a:pt x="69" y="157"/>
                  </a:lnTo>
                  <a:lnTo>
                    <a:pt x="69" y="174"/>
                  </a:lnTo>
                  <a:lnTo>
                    <a:pt x="69" y="183"/>
                  </a:lnTo>
                  <a:lnTo>
                    <a:pt x="71" y="193"/>
                  </a:lnTo>
                  <a:lnTo>
                    <a:pt x="73" y="204"/>
                  </a:lnTo>
                  <a:lnTo>
                    <a:pt x="75" y="215"/>
                  </a:lnTo>
                  <a:lnTo>
                    <a:pt x="79" y="226"/>
                  </a:lnTo>
                  <a:lnTo>
                    <a:pt x="83" y="238"/>
                  </a:lnTo>
                  <a:lnTo>
                    <a:pt x="86" y="249"/>
                  </a:lnTo>
                  <a:lnTo>
                    <a:pt x="91" y="260"/>
                  </a:lnTo>
                  <a:lnTo>
                    <a:pt x="91" y="269"/>
                  </a:lnTo>
                  <a:lnTo>
                    <a:pt x="16" y="269"/>
                  </a:lnTo>
                  <a:lnTo>
                    <a:pt x="13" y="260"/>
                  </a:lnTo>
                  <a:lnTo>
                    <a:pt x="11" y="249"/>
                  </a:lnTo>
                  <a:lnTo>
                    <a:pt x="8" y="237"/>
                  </a:lnTo>
                  <a:lnTo>
                    <a:pt x="6" y="221"/>
                  </a:lnTo>
                  <a:lnTo>
                    <a:pt x="2" y="205"/>
                  </a:lnTo>
                  <a:lnTo>
                    <a:pt x="1" y="188"/>
                  </a:lnTo>
                  <a:lnTo>
                    <a:pt x="0" y="173"/>
                  </a:lnTo>
                  <a:lnTo>
                    <a:pt x="0" y="155"/>
                  </a:lnTo>
                  <a:lnTo>
                    <a:pt x="0" y="136"/>
                  </a:lnTo>
                  <a:lnTo>
                    <a:pt x="1" y="118"/>
                  </a:lnTo>
                  <a:lnTo>
                    <a:pt x="3" y="100"/>
                  </a:lnTo>
                  <a:lnTo>
                    <a:pt x="7" y="86"/>
                  </a:lnTo>
                  <a:lnTo>
                    <a:pt x="11" y="71"/>
                  </a:lnTo>
                  <a:lnTo>
                    <a:pt x="16" y="59"/>
                  </a:lnTo>
                  <a:lnTo>
                    <a:pt x="20" y="47"/>
                  </a:lnTo>
                  <a:lnTo>
                    <a:pt x="27" y="37"/>
                  </a:lnTo>
                  <a:lnTo>
                    <a:pt x="34" y="28"/>
                  </a:lnTo>
                  <a:lnTo>
                    <a:pt x="42" y="21"/>
                  </a:lnTo>
                  <a:lnTo>
                    <a:pt x="51" y="15"/>
                  </a:lnTo>
                  <a:lnTo>
                    <a:pt x="61" y="9"/>
                  </a:lnTo>
                  <a:lnTo>
                    <a:pt x="72" y="5"/>
                  </a:lnTo>
                  <a:lnTo>
                    <a:pt x="84" y="3"/>
                  </a:lnTo>
                  <a:lnTo>
                    <a:pt x="96" y="0"/>
                  </a:lnTo>
                  <a:lnTo>
                    <a:pt x="110" y="0"/>
                  </a:lnTo>
                  <a:lnTo>
                    <a:pt x="325" y="0"/>
                  </a:lnTo>
                  <a:lnTo>
                    <a:pt x="325" y="98"/>
                  </a:lnTo>
                  <a:lnTo>
                    <a:pt x="292" y="9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4730760" y="2361960"/>
              <a:ext cx="91440" cy="56520"/>
            </a:xfrm>
            <a:custGeom>
              <a:avLst/>
              <a:gdLst/>
              <a:ahLst/>
              <a:rect l="l" t="t" r="r" b="b"/>
              <a:pathLst>
                <a:path w="413" h="231">
                  <a:moveTo>
                    <a:pt x="413" y="78"/>
                  </a:moveTo>
                  <a:lnTo>
                    <a:pt x="413" y="93"/>
                  </a:lnTo>
                  <a:lnTo>
                    <a:pt x="412" y="106"/>
                  </a:lnTo>
                  <a:lnTo>
                    <a:pt x="409" y="120"/>
                  </a:lnTo>
                  <a:lnTo>
                    <a:pt x="407" y="131"/>
                  </a:lnTo>
                  <a:lnTo>
                    <a:pt x="403" y="142"/>
                  </a:lnTo>
                  <a:lnTo>
                    <a:pt x="398" y="150"/>
                  </a:lnTo>
                  <a:lnTo>
                    <a:pt x="393" y="159"/>
                  </a:lnTo>
                  <a:lnTo>
                    <a:pt x="388" y="166"/>
                  </a:lnTo>
                  <a:lnTo>
                    <a:pt x="381" y="172"/>
                  </a:lnTo>
                  <a:lnTo>
                    <a:pt x="374" y="178"/>
                  </a:lnTo>
                  <a:lnTo>
                    <a:pt x="365" y="183"/>
                  </a:lnTo>
                  <a:lnTo>
                    <a:pt x="355" y="187"/>
                  </a:lnTo>
                  <a:lnTo>
                    <a:pt x="344" y="189"/>
                  </a:lnTo>
                  <a:lnTo>
                    <a:pt x="333" y="192"/>
                  </a:lnTo>
                  <a:lnTo>
                    <a:pt x="320" y="193"/>
                  </a:lnTo>
                  <a:lnTo>
                    <a:pt x="306" y="193"/>
                  </a:lnTo>
                  <a:lnTo>
                    <a:pt x="159" y="193"/>
                  </a:lnTo>
                  <a:lnTo>
                    <a:pt x="159" y="231"/>
                  </a:lnTo>
                  <a:lnTo>
                    <a:pt x="90" y="231"/>
                  </a:lnTo>
                  <a:lnTo>
                    <a:pt x="90" y="193"/>
                  </a:lnTo>
                  <a:lnTo>
                    <a:pt x="0" y="193"/>
                  </a:lnTo>
                  <a:lnTo>
                    <a:pt x="0" y="94"/>
                  </a:lnTo>
                  <a:lnTo>
                    <a:pt x="90" y="95"/>
                  </a:lnTo>
                  <a:lnTo>
                    <a:pt x="90" y="0"/>
                  </a:lnTo>
                  <a:lnTo>
                    <a:pt x="160" y="0"/>
                  </a:lnTo>
                  <a:lnTo>
                    <a:pt x="159" y="95"/>
                  </a:lnTo>
                  <a:lnTo>
                    <a:pt x="271" y="95"/>
                  </a:lnTo>
                  <a:lnTo>
                    <a:pt x="287" y="95"/>
                  </a:lnTo>
                  <a:lnTo>
                    <a:pt x="300" y="95"/>
                  </a:lnTo>
                  <a:lnTo>
                    <a:pt x="311" y="94"/>
                  </a:lnTo>
                  <a:lnTo>
                    <a:pt x="322" y="90"/>
                  </a:lnTo>
                  <a:lnTo>
                    <a:pt x="327" y="88"/>
                  </a:lnTo>
                  <a:lnTo>
                    <a:pt x="331" y="84"/>
                  </a:lnTo>
                  <a:lnTo>
                    <a:pt x="335" y="80"/>
                  </a:lnTo>
                  <a:lnTo>
                    <a:pt x="338" y="77"/>
                  </a:lnTo>
                  <a:lnTo>
                    <a:pt x="341" y="71"/>
                  </a:lnTo>
                  <a:lnTo>
                    <a:pt x="342" y="63"/>
                  </a:lnTo>
                  <a:lnTo>
                    <a:pt x="343" y="56"/>
                  </a:lnTo>
                  <a:lnTo>
                    <a:pt x="344" y="48"/>
                  </a:lnTo>
                  <a:lnTo>
                    <a:pt x="343" y="38"/>
                  </a:lnTo>
                  <a:lnTo>
                    <a:pt x="341" y="27"/>
                  </a:lnTo>
                  <a:lnTo>
                    <a:pt x="337" y="16"/>
                  </a:lnTo>
                  <a:lnTo>
                    <a:pt x="335" y="8"/>
                  </a:lnTo>
                  <a:lnTo>
                    <a:pt x="335" y="0"/>
                  </a:lnTo>
                  <a:lnTo>
                    <a:pt x="404" y="0"/>
                  </a:lnTo>
                  <a:lnTo>
                    <a:pt x="408" y="17"/>
                  </a:lnTo>
                  <a:lnTo>
                    <a:pt x="410" y="34"/>
                  </a:lnTo>
                  <a:lnTo>
                    <a:pt x="412" y="44"/>
                  </a:lnTo>
                  <a:lnTo>
                    <a:pt x="412" y="55"/>
                  </a:lnTo>
                  <a:lnTo>
                    <a:pt x="413" y="66"/>
                  </a:lnTo>
                  <a:lnTo>
                    <a:pt x="413" y="7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720" bIns="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4723200" y="2328120"/>
              <a:ext cx="97200" cy="24120"/>
            </a:xfrm>
            <a:custGeom>
              <a:avLst/>
              <a:gdLst/>
              <a:ahLst/>
              <a:rect l="l" t="t" r="r" b="b"/>
              <a:pathLst>
                <a:path w="439" h="104">
                  <a:moveTo>
                    <a:pt x="439" y="4"/>
                  </a:moveTo>
                  <a:lnTo>
                    <a:pt x="439" y="102"/>
                  </a:lnTo>
                  <a:lnTo>
                    <a:pt x="122" y="102"/>
                  </a:lnTo>
                  <a:lnTo>
                    <a:pt x="122" y="3"/>
                  </a:lnTo>
                  <a:lnTo>
                    <a:pt x="439" y="4"/>
                  </a:lnTo>
                  <a:close/>
                  <a:moveTo>
                    <a:pt x="77" y="0"/>
                  </a:moveTo>
                  <a:lnTo>
                    <a:pt x="77" y="104"/>
                  </a:lnTo>
                  <a:lnTo>
                    <a:pt x="0" y="104"/>
                  </a:lnTo>
                  <a:lnTo>
                    <a:pt x="1" y="0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4748400" y="2235600"/>
              <a:ext cx="74520" cy="79560"/>
            </a:xfrm>
            <a:custGeom>
              <a:avLst/>
              <a:gdLst/>
              <a:ahLst/>
              <a:rect l="l" t="t" r="r" b="b"/>
              <a:pathLst>
                <a:path w="336" h="326">
                  <a:moveTo>
                    <a:pt x="169" y="0"/>
                  </a:moveTo>
                  <a:lnTo>
                    <a:pt x="187" y="0"/>
                  </a:lnTo>
                  <a:lnTo>
                    <a:pt x="206" y="3"/>
                  </a:lnTo>
                  <a:lnTo>
                    <a:pt x="223" y="6"/>
                  </a:lnTo>
                  <a:lnTo>
                    <a:pt x="239" y="10"/>
                  </a:lnTo>
                  <a:lnTo>
                    <a:pt x="253" y="16"/>
                  </a:lnTo>
                  <a:lnTo>
                    <a:pt x="267" y="23"/>
                  </a:lnTo>
                  <a:lnTo>
                    <a:pt x="280" y="32"/>
                  </a:lnTo>
                  <a:lnTo>
                    <a:pt x="291" y="43"/>
                  </a:lnTo>
                  <a:lnTo>
                    <a:pt x="302" y="54"/>
                  </a:lnTo>
                  <a:lnTo>
                    <a:pt x="311" y="66"/>
                  </a:lnTo>
                  <a:lnTo>
                    <a:pt x="319" y="80"/>
                  </a:lnTo>
                  <a:lnTo>
                    <a:pt x="325" y="94"/>
                  </a:lnTo>
                  <a:lnTo>
                    <a:pt x="330" y="110"/>
                  </a:lnTo>
                  <a:lnTo>
                    <a:pt x="334" y="126"/>
                  </a:lnTo>
                  <a:lnTo>
                    <a:pt x="335" y="144"/>
                  </a:lnTo>
                  <a:lnTo>
                    <a:pt x="336" y="163"/>
                  </a:lnTo>
                  <a:lnTo>
                    <a:pt x="335" y="182"/>
                  </a:lnTo>
                  <a:lnTo>
                    <a:pt x="334" y="199"/>
                  </a:lnTo>
                  <a:lnTo>
                    <a:pt x="330" y="216"/>
                  </a:lnTo>
                  <a:lnTo>
                    <a:pt x="325" y="232"/>
                  </a:lnTo>
                  <a:lnTo>
                    <a:pt x="319" y="247"/>
                  </a:lnTo>
                  <a:lnTo>
                    <a:pt x="311" y="260"/>
                  </a:lnTo>
                  <a:lnTo>
                    <a:pt x="302" y="273"/>
                  </a:lnTo>
                  <a:lnTo>
                    <a:pt x="291" y="284"/>
                  </a:lnTo>
                  <a:lnTo>
                    <a:pt x="279" y="293"/>
                  </a:lnTo>
                  <a:lnTo>
                    <a:pt x="267" y="302"/>
                  </a:lnTo>
                  <a:lnTo>
                    <a:pt x="253" y="309"/>
                  </a:lnTo>
                  <a:lnTo>
                    <a:pt x="239" y="315"/>
                  </a:lnTo>
                  <a:lnTo>
                    <a:pt x="223" y="320"/>
                  </a:lnTo>
                  <a:lnTo>
                    <a:pt x="206" y="324"/>
                  </a:lnTo>
                  <a:lnTo>
                    <a:pt x="187" y="325"/>
                  </a:lnTo>
                  <a:lnTo>
                    <a:pt x="168" y="326"/>
                  </a:lnTo>
                  <a:lnTo>
                    <a:pt x="150" y="325"/>
                  </a:lnTo>
                  <a:lnTo>
                    <a:pt x="131" y="324"/>
                  </a:lnTo>
                  <a:lnTo>
                    <a:pt x="114" y="320"/>
                  </a:lnTo>
                  <a:lnTo>
                    <a:pt x="98" y="315"/>
                  </a:lnTo>
                  <a:lnTo>
                    <a:pt x="84" y="309"/>
                  </a:lnTo>
                  <a:lnTo>
                    <a:pt x="70" y="302"/>
                  </a:lnTo>
                  <a:lnTo>
                    <a:pt x="57" y="293"/>
                  </a:lnTo>
                  <a:lnTo>
                    <a:pt x="46" y="282"/>
                  </a:lnTo>
                  <a:lnTo>
                    <a:pt x="35" y="271"/>
                  </a:lnTo>
                  <a:lnTo>
                    <a:pt x="26" y="259"/>
                  </a:lnTo>
                  <a:lnTo>
                    <a:pt x="18" y="246"/>
                  </a:lnTo>
                  <a:lnTo>
                    <a:pt x="11" y="231"/>
                  </a:lnTo>
                  <a:lnTo>
                    <a:pt x="7" y="215"/>
                  </a:lnTo>
                  <a:lnTo>
                    <a:pt x="3" y="199"/>
                  </a:lnTo>
                  <a:lnTo>
                    <a:pt x="2" y="181"/>
                  </a:lnTo>
                  <a:lnTo>
                    <a:pt x="0" y="163"/>
                  </a:lnTo>
                  <a:lnTo>
                    <a:pt x="2" y="143"/>
                  </a:lnTo>
                  <a:lnTo>
                    <a:pt x="4" y="126"/>
                  </a:lnTo>
                  <a:lnTo>
                    <a:pt x="7" y="109"/>
                  </a:lnTo>
                  <a:lnTo>
                    <a:pt x="11" y="94"/>
                  </a:lnTo>
                  <a:lnTo>
                    <a:pt x="19" y="80"/>
                  </a:lnTo>
                  <a:lnTo>
                    <a:pt x="26" y="66"/>
                  </a:lnTo>
                  <a:lnTo>
                    <a:pt x="35" y="54"/>
                  </a:lnTo>
                  <a:lnTo>
                    <a:pt x="46" y="42"/>
                  </a:lnTo>
                  <a:lnTo>
                    <a:pt x="58" y="32"/>
                  </a:lnTo>
                  <a:lnTo>
                    <a:pt x="70" y="23"/>
                  </a:lnTo>
                  <a:lnTo>
                    <a:pt x="85" y="16"/>
                  </a:lnTo>
                  <a:lnTo>
                    <a:pt x="99" y="10"/>
                  </a:lnTo>
                  <a:lnTo>
                    <a:pt x="115" y="5"/>
                  </a:lnTo>
                  <a:lnTo>
                    <a:pt x="132" y="3"/>
                  </a:lnTo>
                  <a:lnTo>
                    <a:pt x="150" y="0"/>
                  </a:lnTo>
                  <a:lnTo>
                    <a:pt x="169" y="0"/>
                  </a:lnTo>
                  <a:close/>
                  <a:moveTo>
                    <a:pt x="169" y="100"/>
                  </a:moveTo>
                  <a:lnTo>
                    <a:pt x="156" y="102"/>
                  </a:lnTo>
                  <a:lnTo>
                    <a:pt x="143" y="102"/>
                  </a:lnTo>
                  <a:lnTo>
                    <a:pt x="132" y="103"/>
                  </a:lnTo>
                  <a:lnTo>
                    <a:pt x="123" y="105"/>
                  </a:lnTo>
                  <a:lnTo>
                    <a:pt x="114" y="108"/>
                  </a:lnTo>
                  <a:lnTo>
                    <a:pt x="106" y="111"/>
                  </a:lnTo>
                  <a:lnTo>
                    <a:pt x="98" y="114"/>
                  </a:lnTo>
                  <a:lnTo>
                    <a:pt x="92" y="117"/>
                  </a:lnTo>
                  <a:lnTo>
                    <a:pt x="87" y="122"/>
                  </a:lnTo>
                  <a:lnTo>
                    <a:pt x="82" y="127"/>
                  </a:lnTo>
                  <a:lnTo>
                    <a:pt x="79" y="132"/>
                  </a:lnTo>
                  <a:lnTo>
                    <a:pt x="76" y="138"/>
                  </a:lnTo>
                  <a:lnTo>
                    <a:pt x="74" y="143"/>
                  </a:lnTo>
                  <a:lnTo>
                    <a:pt x="73" y="149"/>
                  </a:lnTo>
                  <a:lnTo>
                    <a:pt x="71" y="155"/>
                  </a:lnTo>
                  <a:lnTo>
                    <a:pt x="71" y="163"/>
                  </a:lnTo>
                  <a:lnTo>
                    <a:pt x="73" y="175"/>
                  </a:lnTo>
                  <a:lnTo>
                    <a:pt x="75" y="187"/>
                  </a:lnTo>
                  <a:lnTo>
                    <a:pt x="77" y="192"/>
                  </a:lnTo>
                  <a:lnTo>
                    <a:pt x="81" y="197"/>
                  </a:lnTo>
                  <a:lnTo>
                    <a:pt x="86" y="202"/>
                  </a:lnTo>
                  <a:lnTo>
                    <a:pt x="91" y="207"/>
                  </a:lnTo>
                  <a:lnTo>
                    <a:pt x="97" y="210"/>
                  </a:lnTo>
                  <a:lnTo>
                    <a:pt x="104" y="214"/>
                  </a:lnTo>
                  <a:lnTo>
                    <a:pt x="112" y="218"/>
                  </a:lnTo>
                  <a:lnTo>
                    <a:pt x="121" y="220"/>
                  </a:lnTo>
                  <a:lnTo>
                    <a:pt x="131" y="222"/>
                  </a:lnTo>
                  <a:lnTo>
                    <a:pt x="142" y="224"/>
                  </a:lnTo>
                  <a:lnTo>
                    <a:pt x="156" y="225"/>
                  </a:lnTo>
                  <a:lnTo>
                    <a:pt x="169" y="225"/>
                  </a:lnTo>
                  <a:lnTo>
                    <a:pt x="183" y="225"/>
                  </a:lnTo>
                  <a:lnTo>
                    <a:pt x="196" y="224"/>
                  </a:lnTo>
                  <a:lnTo>
                    <a:pt x="207" y="222"/>
                  </a:lnTo>
                  <a:lnTo>
                    <a:pt x="215" y="220"/>
                  </a:lnTo>
                  <a:lnTo>
                    <a:pt x="224" y="218"/>
                  </a:lnTo>
                  <a:lnTo>
                    <a:pt x="233" y="215"/>
                  </a:lnTo>
                  <a:lnTo>
                    <a:pt x="239" y="211"/>
                  </a:lnTo>
                  <a:lnTo>
                    <a:pt x="245" y="208"/>
                  </a:lnTo>
                  <a:lnTo>
                    <a:pt x="250" y="204"/>
                  </a:lnTo>
                  <a:lnTo>
                    <a:pt x="255" y="199"/>
                  </a:lnTo>
                  <a:lnTo>
                    <a:pt x="258" y="194"/>
                  </a:lnTo>
                  <a:lnTo>
                    <a:pt x="261" y="188"/>
                  </a:lnTo>
                  <a:lnTo>
                    <a:pt x="263" y="182"/>
                  </a:lnTo>
                  <a:lnTo>
                    <a:pt x="264" y="176"/>
                  </a:lnTo>
                  <a:lnTo>
                    <a:pt x="266" y="169"/>
                  </a:lnTo>
                  <a:lnTo>
                    <a:pt x="266" y="163"/>
                  </a:lnTo>
                  <a:lnTo>
                    <a:pt x="266" y="157"/>
                  </a:lnTo>
                  <a:lnTo>
                    <a:pt x="264" y="150"/>
                  </a:lnTo>
                  <a:lnTo>
                    <a:pt x="263" y="144"/>
                  </a:lnTo>
                  <a:lnTo>
                    <a:pt x="261" y="138"/>
                  </a:lnTo>
                  <a:lnTo>
                    <a:pt x="258" y="132"/>
                  </a:lnTo>
                  <a:lnTo>
                    <a:pt x="255" y="127"/>
                  </a:lnTo>
                  <a:lnTo>
                    <a:pt x="251" y="122"/>
                  </a:lnTo>
                  <a:lnTo>
                    <a:pt x="246" y="119"/>
                  </a:lnTo>
                  <a:lnTo>
                    <a:pt x="239" y="115"/>
                  </a:lnTo>
                  <a:lnTo>
                    <a:pt x="233" y="111"/>
                  </a:lnTo>
                  <a:lnTo>
                    <a:pt x="225" y="108"/>
                  </a:lnTo>
                  <a:lnTo>
                    <a:pt x="217" y="105"/>
                  </a:lnTo>
                  <a:lnTo>
                    <a:pt x="207" y="103"/>
                  </a:lnTo>
                  <a:lnTo>
                    <a:pt x="196" y="102"/>
                  </a:lnTo>
                  <a:lnTo>
                    <a:pt x="184" y="102"/>
                  </a:lnTo>
                  <a:lnTo>
                    <a:pt x="169" y="10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760" bIns="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4748400" y="2151000"/>
              <a:ext cx="72000" cy="71640"/>
            </a:xfrm>
            <a:custGeom>
              <a:avLst/>
              <a:gdLst/>
              <a:ahLst/>
              <a:rect l="l" t="t" r="r" b="b"/>
              <a:pathLst>
                <a:path w="325" h="297">
                  <a:moveTo>
                    <a:pt x="325" y="1"/>
                  </a:moveTo>
                  <a:lnTo>
                    <a:pt x="325" y="100"/>
                  </a:lnTo>
                  <a:lnTo>
                    <a:pt x="168" y="100"/>
                  </a:lnTo>
                  <a:lnTo>
                    <a:pt x="159" y="100"/>
                  </a:lnTo>
                  <a:lnTo>
                    <a:pt x="149" y="100"/>
                  </a:lnTo>
                  <a:lnTo>
                    <a:pt x="139" y="100"/>
                  </a:lnTo>
                  <a:lnTo>
                    <a:pt x="130" y="101"/>
                  </a:lnTo>
                  <a:lnTo>
                    <a:pt x="113" y="104"/>
                  </a:lnTo>
                  <a:lnTo>
                    <a:pt x="102" y="106"/>
                  </a:lnTo>
                  <a:lnTo>
                    <a:pt x="97" y="110"/>
                  </a:lnTo>
                  <a:lnTo>
                    <a:pt x="93" y="113"/>
                  </a:lnTo>
                  <a:lnTo>
                    <a:pt x="89" y="117"/>
                  </a:lnTo>
                  <a:lnTo>
                    <a:pt x="86" y="121"/>
                  </a:lnTo>
                  <a:lnTo>
                    <a:pt x="84" y="127"/>
                  </a:lnTo>
                  <a:lnTo>
                    <a:pt x="83" y="133"/>
                  </a:lnTo>
                  <a:lnTo>
                    <a:pt x="82" y="139"/>
                  </a:lnTo>
                  <a:lnTo>
                    <a:pt x="82" y="146"/>
                  </a:lnTo>
                  <a:lnTo>
                    <a:pt x="83" y="159"/>
                  </a:lnTo>
                  <a:lnTo>
                    <a:pt x="86" y="171"/>
                  </a:lnTo>
                  <a:lnTo>
                    <a:pt x="93" y="184"/>
                  </a:lnTo>
                  <a:lnTo>
                    <a:pt x="101" y="198"/>
                  </a:lnTo>
                  <a:lnTo>
                    <a:pt x="325" y="198"/>
                  </a:lnTo>
                  <a:lnTo>
                    <a:pt x="325" y="297"/>
                  </a:lnTo>
                  <a:lnTo>
                    <a:pt x="8" y="297"/>
                  </a:lnTo>
                  <a:lnTo>
                    <a:pt x="8" y="198"/>
                  </a:lnTo>
                  <a:lnTo>
                    <a:pt x="44" y="198"/>
                  </a:lnTo>
                  <a:lnTo>
                    <a:pt x="34" y="185"/>
                  </a:lnTo>
                  <a:lnTo>
                    <a:pt x="25" y="173"/>
                  </a:lnTo>
                  <a:lnTo>
                    <a:pt x="18" y="162"/>
                  </a:lnTo>
                  <a:lnTo>
                    <a:pt x="12" y="150"/>
                  </a:lnTo>
                  <a:lnTo>
                    <a:pt x="6" y="139"/>
                  </a:lnTo>
                  <a:lnTo>
                    <a:pt x="3" y="127"/>
                  </a:lnTo>
                  <a:lnTo>
                    <a:pt x="1" y="113"/>
                  </a:lnTo>
                  <a:lnTo>
                    <a:pt x="0" y="100"/>
                  </a:lnTo>
                  <a:lnTo>
                    <a:pt x="1" y="88"/>
                  </a:lnTo>
                  <a:lnTo>
                    <a:pt x="2" y="77"/>
                  </a:lnTo>
                  <a:lnTo>
                    <a:pt x="5" y="67"/>
                  </a:lnTo>
                  <a:lnTo>
                    <a:pt x="8" y="57"/>
                  </a:lnTo>
                  <a:lnTo>
                    <a:pt x="12" y="49"/>
                  </a:lnTo>
                  <a:lnTo>
                    <a:pt x="17" y="40"/>
                  </a:lnTo>
                  <a:lnTo>
                    <a:pt x="23" y="33"/>
                  </a:lnTo>
                  <a:lnTo>
                    <a:pt x="30" y="25"/>
                  </a:lnTo>
                  <a:lnTo>
                    <a:pt x="39" y="19"/>
                  </a:lnTo>
                  <a:lnTo>
                    <a:pt x="47" y="14"/>
                  </a:lnTo>
                  <a:lnTo>
                    <a:pt x="57" y="11"/>
                  </a:lnTo>
                  <a:lnTo>
                    <a:pt x="68" y="7"/>
                  </a:lnTo>
                  <a:lnTo>
                    <a:pt x="79" y="3"/>
                  </a:lnTo>
                  <a:lnTo>
                    <a:pt x="91" y="2"/>
                  </a:lnTo>
                  <a:lnTo>
                    <a:pt x="105" y="1"/>
                  </a:lnTo>
                  <a:lnTo>
                    <a:pt x="119" y="0"/>
                  </a:lnTo>
                  <a:lnTo>
                    <a:pt x="325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840" bIns="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8302320" y="1441080"/>
              <a:ext cx="62280" cy="101880"/>
            </a:xfrm>
            <a:custGeom>
              <a:avLst/>
              <a:gdLst/>
              <a:ahLst/>
              <a:rect l="l" t="t" r="r" b="b"/>
              <a:pathLst>
                <a:path w="276" h="419">
                  <a:moveTo>
                    <a:pt x="276" y="419"/>
                  </a:moveTo>
                  <a:lnTo>
                    <a:pt x="0" y="419"/>
                  </a:lnTo>
                  <a:lnTo>
                    <a:pt x="0" y="347"/>
                  </a:lnTo>
                  <a:lnTo>
                    <a:pt x="88" y="347"/>
                  </a:lnTo>
                  <a:lnTo>
                    <a:pt x="88" y="125"/>
                  </a:lnTo>
                  <a:lnTo>
                    <a:pt x="0" y="125"/>
                  </a:lnTo>
                  <a:lnTo>
                    <a:pt x="0" y="56"/>
                  </a:lnTo>
                  <a:lnTo>
                    <a:pt x="10" y="56"/>
                  </a:lnTo>
                  <a:lnTo>
                    <a:pt x="19" y="56"/>
                  </a:lnTo>
                  <a:lnTo>
                    <a:pt x="29" y="55"/>
                  </a:lnTo>
                  <a:lnTo>
                    <a:pt x="38" y="54"/>
                  </a:lnTo>
                  <a:lnTo>
                    <a:pt x="48" y="52"/>
                  </a:lnTo>
                  <a:lnTo>
                    <a:pt x="55" y="51"/>
                  </a:lnTo>
                  <a:lnTo>
                    <a:pt x="63" y="49"/>
                  </a:lnTo>
                  <a:lnTo>
                    <a:pt x="69" y="46"/>
                  </a:lnTo>
                  <a:lnTo>
                    <a:pt x="75" y="43"/>
                  </a:lnTo>
                  <a:lnTo>
                    <a:pt x="81" y="38"/>
                  </a:lnTo>
                  <a:lnTo>
                    <a:pt x="86" y="33"/>
                  </a:lnTo>
                  <a:lnTo>
                    <a:pt x="90" y="28"/>
                  </a:lnTo>
                  <a:lnTo>
                    <a:pt x="93" y="22"/>
                  </a:lnTo>
                  <a:lnTo>
                    <a:pt x="96" y="15"/>
                  </a:lnTo>
                  <a:lnTo>
                    <a:pt x="98" y="7"/>
                  </a:lnTo>
                  <a:lnTo>
                    <a:pt x="98" y="0"/>
                  </a:lnTo>
                  <a:lnTo>
                    <a:pt x="190" y="0"/>
                  </a:lnTo>
                  <a:lnTo>
                    <a:pt x="190" y="347"/>
                  </a:lnTo>
                  <a:lnTo>
                    <a:pt x="276" y="347"/>
                  </a:lnTo>
                  <a:lnTo>
                    <a:pt x="276" y="419"/>
                  </a:lnTo>
                  <a:close/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8376840" y="1438200"/>
              <a:ext cx="72000" cy="108000"/>
            </a:xfrm>
            <a:custGeom>
              <a:avLst/>
              <a:gdLst/>
              <a:ahLst/>
              <a:rect l="l" t="t" r="r" b="b"/>
              <a:pathLst>
                <a:path w="322" h="436">
                  <a:moveTo>
                    <a:pt x="322" y="217"/>
                  </a:moveTo>
                  <a:lnTo>
                    <a:pt x="322" y="243"/>
                  </a:lnTo>
                  <a:lnTo>
                    <a:pt x="320" y="268"/>
                  </a:lnTo>
                  <a:lnTo>
                    <a:pt x="318" y="290"/>
                  </a:lnTo>
                  <a:lnTo>
                    <a:pt x="314" y="312"/>
                  </a:lnTo>
                  <a:lnTo>
                    <a:pt x="309" y="332"/>
                  </a:lnTo>
                  <a:lnTo>
                    <a:pt x="303" y="349"/>
                  </a:lnTo>
                  <a:lnTo>
                    <a:pt x="296" y="366"/>
                  </a:lnTo>
                  <a:lnTo>
                    <a:pt x="286" y="380"/>
                  </a:lnTo>
                  <a:lnTo>
                    <a:pt x="276" y="393"/>
                  </a:lnTo>
                  <a:lnTo>
                    <a:pt x="264" y="404"/>
                  </a:lnTo>
                  <a:lnTo>
                    <a:pt x="252" y="414"/>
                  </a:lnTo>
                  <a:lnTo>
                    <a:pt x="237" y="421"/>
                  </a:lnTo>
                  <a:lnTo>
                    <a:pt x="220" y="427"/>
                  </a:lnTo>
                  <a:lnTo>
                    <a:pt x="203" y="432"/>
                  </a:lnTo>
                  <a:lnTo>
                    <a:pt x="183" y="434"/>
                  </a:lnTo>
                  <a:lnTo>
                    <a:pt x="161" y="436"/>
                  </a:lnTo>
                  <a:lnTo>
                    <a:pt x="140" y="434"/>
                  </a:lnTo>
                  <a:lnTo>
                    <a:pt x="121" y="432"/>
                  </a:lnTo>
                  <a:lnTo>
                    <a:pt x="103" y="427"/>
                  </a:lnTo>
                  <a:lnTo>
                    <a:pt x="87" y="421"/>
                  </a:lnTo>
                  <a:lnTo>
                    <a:pt x="72" y="414"/>
                  </a:lnTo>
                  <a:lnTo>
                    <a:pt x="59" y="404"/>
                  </a:lnTo>
                  <a:lnTo>
                    <a:pt x="46" y="393"/>
                  </a:lnTo>
                  <a:lnTo>
                    <a:pt x="37" y="380"/>
                  </a:lnTo>
                  <a:lnTo>
                    <a:pt x="28" y="365"/>
                  </a:lnTo>
                  <a:lnTo>
                    <a:pt x="19" y="349"/>
                  </a:lnTo>
                  <a:lnTo>
                    <a:pt x="13" y="331"/>
                  </a:lnTo>
                  <a:lnTo>
                    <a:pt x="8" y="311"/>
                  </a:lnTo>
                  <a:lnTo>
                    <a:pt x="5" y="290"/>
                  </a:lnTo>
                  <a:lnTo>
                    <a:pt x="2" y="268"/>
                  </a:lnTo>
                  <a:lnTo>
                    <a:pt x="0" y="243"/>
                  </a:lnTo>
                  <a:lnTo>
                    <a:pt x="0" y="217"/>
                  </a:lnTo>
                  <a:lnTo>
                    <a:pt x="0" y="190"/>
                  </a:lnTo>
                  <a:lnTo>
                    <a:pt x="2" y="166"/>
                  </a:lnTo>
                  <a:lnTo>
                    <a:pt x="5" y="143"/>
                  </a:lnTo>
                  <a:lnTo>
                    <a:pt x="8" y="122"/>
                  </a:lnTo>
                  <a:lnTo>
                    <a:pt x="13" y="103"/>
                  </a:lnTo>
                  <a:lnTo>
                    <a:pt x="19" y="85"/>
                  </a:lnTo>
                  <a:lnTo>
                    <a:pt x="28" y="69"/>
                  </a:lnTo>
                  <a:lnTo>
                    <a:pt x="37" y="55"/>
                  </a:lnTo>
                  <a:lnTo>
                    <a:pt x="48" y="41"/>
                  </a:lnTo>
                  <a:lnTo>
                    <a:pt x="60" y="30"/>
                  </a:lnTo>
                  <a:lnTo>
                    <a:pt x="73" y="20"/>
                  </a:lnTo>
                  <a:lnTo>
                    <a:pt x="88" y="13"/>
                  </a:lnTo>
                  <a:lnTo>
                    <a:pt x="104" y="7"/>
                  </a:lnTo>
                  <a:lnTo>
                    <a:pt x="122" y="2"/>
                  </a:lnTo>
                  <a:lnTo>
                    <a:pt x="140" y="0"/>
                  </a:lnTo>
                  <a:lnTo>
                    <a:pt x="161" y="0"/>
                  </a:lnTo>
                  <a:lnTo>
                    <a:pt x="183" y="0"/>
                  </a:lnTo>
                  <a:lnTo>
                    <a:pt x="203" y="3"/>
                  </a:lnTo>
                  <a:lnTo>
                    <a:pt x="221" y="7"/>
                  </a:lnTo>
                  <a:lnTo>
                    <a:pt x="237" y="13"/>
                  </a:lnTo>
                  <a:lnTo>
                    <a:pt x="252" y="22"/>
                  </a:lnTo>
                  <a:lnTo>
                    <a:pt x="264" y="31"/>
                  </a:lnTo>
                  <a:lnTo>
                    <a:pt x="276" y="42"/>
                  </a:lnTo>
                  <a:lnTo>
                    <a:pt x="287" y="56"/>
                  </a:lnTo>
                  <a:lnTo>
                    <a:pt x="296" y="70"/>
                  </a:lnTo>
                  <a:lnTo>
                    <a:pt x="303" y="86"/>
                  </a:lnTo>
                  <a:lnTo>
                    <a:pt x="309" y="105"/>
                  </a:lnTo>
                  <a:lnTo>
                    <a:pt x="314" y="124"/>
                  </a:lnTo>
                  <a:lnTo>
                    <a:pt x="318" y="145"/>
                  </a:lnTo>
                  <a:lnTo>
                    <a:pt x="320" y="167"/>
                  </a:lnTo>
                  <a:lnTo>
                    <a:pt x="322" y="191"/>
                  </a:lnTo>
                  <a:lnTo>
                    <a:pt x="322" y="217"/>
                  </a:lnTo>
                  <a:close/>
                  <a:moveTo>
                    <a:pt x="217" y="217"/>
                  </a:moveTo>
                  <a:lnTo>
                    <a:pt x="216" y="182"/>
                  </a:lnTo>
                  <a:lnTo>
                    <a:pt x="214" y="151"/>
                  </a:lnTo>
                  <a:lnTo>
                    <a:pt x="212" y="138"/>
                  </a:lnTo>
                  <a:lnTo>
                    <a:pt x="210" y="127"/>
                  </a:lnTo>
                  <a:lnTo>
                    <a:pt x="208" y="117"/>
                  </a:lnTo>
                  <a:lnTo>
                    <a:pt x="204" y="108"/>
                  </a:lnTo>
                  <a:lnTo>
                    <a:pt x="201" y="101"/>
                  </a:lnTo>
                  <a:lnTo>
                    <a:pt x="197" y="94"/>
                  </a:lnTo>
                  <a:lnTo>
                    <a:pt x="193" y="89"/>
                  </a:lnTo>
                  <a:lnTo>
                    <a:pt x="187" y="84"/>
                  </a:lnTo>
                  <a:lnTo>
                    <a:pt x="182" y="81"/>
                  </a:lnTo>
                  <a:lnTo>
                    <a:pt x="176" y="79"/>
                  </a:lnTo>
                  <a:lnTo>
                    <a:pt x="168" y="77"/>
                  </a:lnTo>
                  <a:lnTo>
                    <a:pt x="161" y="77"/>
                  </a:lnTo>
                  <a:lnTo>
                    <a:pt x="154" y="77"/>
                  </a:lnTo>
                  <a:lnTo>
                    <a:pt x="148" y="79"/>
                  </a:lnTo>
                  <a:lnTo>
                    <a:pt x="142" y="81"/>
                  </a:lnTo>
                  <a:lnTo>
                    <a:pt x="135" y="84"/>
                  </a:lnTo>
                  <a:lnTo>
                    <a:pt x="131" y="89"/>
                  </a:lnTo>
                  <a:lnTo>
                    <a:pt x="126" y="94"/>
                  </a:lnTo>
                  <a:lnTo>
                    <a:pt x="122" y="101"/>
                  </a:lnTo>
                  <a:lnTo>
                    <a:pt x="118" y="108"/>
                  </a:lnTo>
                  <a:lnTo>
                    <a:pt x="115" y="117"/>
                  </a:lnTo>
                  <a:lnTo>
                    <a:pt x="112" y="127"/>
                  </a:lnTo>
                  <a:lnTo>
                    <a:pt x="111" y="138"/>
                  </a:lnTo>
                  <a:lnTo>
                    <a:pt x="109" y="151"/>
                  </a:lnTo>
                  <a:lnTo>
                    <a:pt x="106" y="182"/>
                  </a:lnTo>
                  <a:lnTo>
                    <a:pt x="105" y="217"/>
                  </a:lnTo>
                  <a:lnTo>
                    <a:pt x="106" y="252"/>
                  </a:lnTo>
                  <a:lnTo>
                    <a:pt x="109" y="283"/>
                  </a:lnTo>
                  <a:lnTo>
                    <a:pt x="111" y="295"/>
                  </a:lnTo>
                  <a:lnTo>
                    <a:pt x="112" y="307"/>
                  </a:lnTo>
                  <a:lnTo>
                    <a:pt x="115" y="317"/>
                  </a:lnTo>
                  <a:lnTo>
                    <a:pt x="118" y="326"/>
                  </a:lnTo>
                  <a:lnTo>
                    <a:pt x="122" y="333"/>
                  </a:lnTo>
                  <a:lnTo>
                    <a:pt x="126" y="340"/>
                  </a:lnTo>
                  <a:lnTo>
                    <a:pt x="131" y="345"/>
                  </a:lnTo>
                  <a:lnTo>
                    <a:pt x="135" y="350"/>
                  </a:lnTo>
                  <a:lnTo>
                    <a:pt x="142" y="354"/>
                  </a:lnTo>
                  <a:lnTo>
                    <a:pt x="148" y="356"/>
                  </a:lnTo>
                  <a:lnTo>
                    <a:pt x="154" y="358"/>
                  </a:lnTo>
                  <a:lnTo>
                    <a:pt x="161" y="358"/>
                  </a:lnTo>
                  <a:lnTo>
                    <a:pt x="168" y="358"/>
                  </a:lnTo>
                  <a:lnTo>
                    <a:pt x="176" y="356"/>
                  </a:lnTo>
                  <a:lnTo>
                    <a:pt x="182" y="354"/>
                  </a:lnTo>
                  <a:lnTo>
                    <a:pt x="187" y="350"/>
                  </a:lnTo>
                  <a:lnTo>
                    <a:pt x="192" y="345"/>
                  </a:lnTo>
                  <a:lnTo>
                    <a:pt x="197" y="340"/>
                  </a:lnTo>
                  <a:lnTo>
                    <a:pt x="200" y="333"/>
                  </a:lnTo>
                  <a:lnTo>
                    <a:pt x="204" y="326"/>
                  </a:lnTo>
                  <a:lnTo>
                    <a:pt x="208" y="317"/>
                  </a:lnTo>
                  <a:lnTo>
                    <a:pt x="210" y="307"/>
                  </a:lnTo>
                  <a:lnTo>
                    <a:pt x="212" y="295"/>
                  </a:lnTo>
                  <a:lnTo>
                    <a:pt x="214" y="283"/>
                  </a:lnTo>
                  <a:lnTo>
                    <a:pt x="216" y="252"/>
                  </a:lnTo>
                  <a:lnTo>
                    <a:pt x="217" y="217"/>
                  </a:lnTo>
                  <a:close/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8460360" y="1488960"/>
              <a:ext cx="41760" cy="19080"/>
            </a:xfrm>
            <a:prstGeom prst="rect">
              <a:avLst/>
            </a:pr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8521200" y="1441080"/>
              <a:ext cx="60840" cy="101880"/>
            </a:xfrm>
            <a:custGeom>
              <a:avLst/>
              <a:gdLst/>
              <a:ahLst/>
              <a:rect l="l" t="t" r="r" b="b"/>
              <a:pathLst>
                <a:path w="278" h="419">
                  <a:moveTo>
                    <a:pt x="278" y="419"/>
                  </a:moveTo>
                  <a:lnTo>
                    <a:pt x="0" y="419"/>
                  </a:lnTo>
                  <a:lnTo>
                    <a:pt x="0" y="347"/>
                  </a:lnTo>
                  <a:lnTo>
                    <a:pt x="90" y="347"/>
                  </a:lnTo>
                  <a:lnTo>
                    <a:pt x="90" y="125"/>
                  </a:lnTo>
                  <a:lnTo>
                    <a:pt x="0" y="125"/>
                  </a:lnTo>
                  <a:lnTo>
                    <a:pt x="0" y="56"/>
                  </a:lnTo>
                  <a:lnTo>
                    <a:pt x="10" y="56"/>
                  </a:lnTo>
                  <a:lnTo>
                    <a:pt x="20" y="56"/>
                  </a:lnTo>
                  <a:lnTo>
                    <a:pt x="30" y="55"/>
                  </a:lnTo>
                  <a:lnTo>
                    <a:pt x="39" y="54"/>
                  </a:lnTo>
                  <a:lnTo>
                    <a:pt x="48" y="52"/>
                  </a:lnTo>
                  <a:lnTo>
                    <a:pt x="57" y="51"/>
                  </a:lnTo>
                  <a:lnTo>
                    <a:pt x="64" y="49"/>
                  </a:lnTo>
                  <a:lnTo>
                    <a:pt x="70" y="46"/>
                  </a:lnTo>
                  <a:lnTo>
                    <a:pt x="76" y="43"/>
                  </a:lnTo>
                  <a:lnTo>
                    <a:pt x="82" y="38"/>
                  </a:lnTo>
                  <a:lnTo>
                    <a:pt x="87" y="33"/>
                  </a:lnTo>
                  <a:lnTo>
                    <a:pt x="91" y="28"/>
                  </a:lnTo>
                  <a:lnTo>
                    <a:pt x="94" y="22"/>
                  </a:lnTo>
                  <a:lnTo>
                    <a:pt x="97" y="15"/>
                  </a:lnTo>
                  <a:lnTo>
                    <a:pt x="99" y="7"/>
                  </a:lnTo>
                  <a:lnTo>
                    <a:pt x="99" y="0"/>
                  </a:lnTo>
                  <a:lnTo>
                    <a:pt x="191" y="0"/>
                  </a:lnTo>
                  <a:lnTo>
                    <a:pt x="191" y="347"/>
                  </a:lnTo>
                  <a:lnTo>
                    <a:pt x="278" y="347"/>
                  </a:lnTo>
                  <a:lnTo>
                    <a:pt x="278" y="419"/>
                  </a:lnTo>
                  <a:close/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8598240" y="1441080"/>
              <a:ext cx="66960" cy="105120"/>
            </a:xfrm>
            <a:custGeom>
              <a:avLst/>
              <a:gdLst/>
              <a:ahLst/>
              <a:rect l="l" t="t" r="r" b="b"/>
              <a:pathLst>
                <a:path w="307" h="428">
                  <a:moveTo>
                    <a:pt x="307" y="276"/>
                  </a:moveTo>
                  <a:lnTo>
                    <a:pt x="306" y="292"/>
                  </a:lnTo>
                  <a:lnTo>
                    <a:pt x="303" y="308"/>
                  </a:lnTo>
                  <a:lnTo>
                    <a:pt x="301" y="323"/>
                  </a:lnTo>
                  <a:lnTo>
                    <a:pt x="296" y="337"/>
                  </a:lnTo>
                  <a:lnTo>
                    <a:pt x="289" y="351"/>
                  </a:lnTo>
                  <a:lnTo>
                    <a:pt x="281" y="363"/>
                  </a:lnTo>
                  <a:lnTo>
                    <a:pt x="273" y="375"/>
                  </a:lnTo>
                  <a:lnTo>
                    <a:pt x="262" y="385"/>
                  </a:lnTo>
                  <a:lnTo>
                    <a:pt x="251" y="395"/>
                  </a:lnTo>
                  <a:lnTo>
                    <a:pt x="238" y="403"/>
                  </a:lnTo>
                  <a:lnTo>
                    <a:pt x="225" y="411"/>
                  </a:lnTo>
                  <a:lnTo>
                    <a:pt x="210" y="417"/>
                  </a:lnTo>
                  <a:lnTo>
                    <a:pt x="194" y="422"/>
                  </a:lnTo>
                  <a:lnTo>
                    <a:pt x="176" y="424"/>
                  </a:lnTo>
                  <a:lnTo>
                    <a:pt x="157" y="426"/>
                  </a:lnTo>
                  <a:lnTo>
                    <a:pt x="136" y="428"/>
                  </a:lnTo>
                  <a:lnTo>
                    <a:pt x="113" y="426"/>
                  </a:lnTo>
                  <a:lnTo>
                    <a:pt x="92" y="425"/>
                  </a:lnTo>
                  <a:lnTo>
                    <a:pt x="72" y="423"/>
                  </a:lnTo>
                  <a:lnTo>
                    <a:pt x="55" y="419"/>
                  </a:lnTo>
                  <a:lnTo>
                    <a:pt x="39" y="415"/>
                  </a:lnTo>
                  <a:lnTo>
                    <a:pt x="25" y="411"/>
                  </a:lnTo>
                  <a:lnTo>
                    <a:pt x="11" y="407"/>
                  </a:lnTo>
                  <a:lnTo>
                    <a:pt x="0" y="402"/>
                  </a:lnTo>
                  <a:lnTo>
                    <a:pt x="0" y="310"/>
                  </a:lnTo>
                  <a:lnTo>
                    <a:pt x="9" y="310"/>
                  </a:lnTo>
                  <a:lnTo>
                    <a:pt x="17" y="315"/>
                  </a:lnTo>
                  <a:lnTo>
                    <a:pt x="27" y="320"/>
                  </a:lnTo>
                  <a:lnTo>
                    <a:pt x="38" y="326"/>
                  </a:lnTo>
                  <a:lnTo>
                    <a:pt x="53" y="332"/>
                  </a:lnTo>
                  <a:lnTo>
                    <a:pt x="67" y="337"/>
                  </a:lnTo>
                  <a:lnTo>
                    <a:pt x="83" y="342"/>
                  </a:lnTo>
                  <a:lnTo>
                    <a:pt x="99" y="345"/>
                  </a:lnTo>
                  <a:lnTo>
                    <a:pt x="118" y="346"/>
                  </a:lnTo>
                  <a:lnTo>
                    <a:pt x="135" y="345"/>
                  </a:lnTo>
                  <a:lnTo>
                    <a:pt x="152" y="342"/>
                  </a:lnTo>
                  <a:lnTo>
                    <a:pt x="161" y="340"/>
                  </a:lnTo>
                  <a:lnTo>
                    <a:pt x="169" y="336"/>
                  </a:lnTo>
                  <a:lnTo>
                    <a:pt x="176" y="332"/>
                  </a:lnTo>
                  <a:lnTo>
                    <a:pt x="182" y="328"/>
                  </a:lnTo>
                  <a:lnTo>
                    <a:pt x="191" y="318"/>
                  </a:lnTo>
                  <a:lnTo>
                    <a:pt x="196" y="308"/>
                  </a:lnTo>
                  <a:lnTo>
                    <a:pt x="198" y="303"/>
                  </a:lnTo>
                  <a:lnTo>
                    <a:pt x="199" y="296"/>
                  </a:lnTo>
                  <a:lnTo>
                    <a:pt x="201" y="288"/>
                  </a:lnTo>
                  <a:lnTo>
                    <a:pt x="201" y="280"/>
                  </a:lnTo>
                  <a:lnTo>
                    <a:pt x="201" y="274"/>
                  </a:lnTo>
                  <a:lnTo>
                    <a:pt x="199" y="266"/>
                  </a:lnTo>
                  <a:lnTo>
                    <a:pt x="197" y="260"/>
                  </a:lnTo>
                  <a:lnTo>
                    <a:pt x="194" y="255"/>
                  </a:lnTo>
                  <a:lnTo>
                    <a:pt x="191" y="251"/>
                  </a:lnTo>
                  <a:lnTo>
                    <a:pt x="187" y="246"/>
                  </a:lnTo>
                  <a:lnTo>
                    <a:pt x="183" y="242"/>
                  </a:lnTo>
                  <a:lnTo>
                    <a:pt x="179" y="238"/>
                  </a:lnTo>
                  <a:lnTo>
                    <a:pt x="171" y="233"/>
                  </a:lnTo>
                  <a:lnTo>
                    <a:pt x="163" y="230"/>
                  </a:lnTo>
                  <a:lnTo>
                    <a:pt x="154" y="227"/>
                  </a:lnTo>
                  <a:lnTo>
                    <a:pt x="144" y="226"/>
                  </a:lnTo>
                  <a:lnTo>
                    <a:pt x="125" y="224"/>
                  </a:lnTo>
                  <a:lnTo>
                    <a:pt x="109" y="224"/>
                  </a:lnTo>
                  <a:lnTo>
                    <a:pt x="98" y="224"/>
                  </a:lnTo>
                  <a:lnTo>
                    <a:pt x="87" y="224"/>
                  </a:lnTo>
                  <a:lnTo>
                    <a:pt x="76" y="225"/>
                  </a:lnTo>
                  <a:lnTo>
                    <a:pt x="65" y="227"/>
                  </a:lnTo>
                  <a:lnTo>
                    <a:pt x="54" y="229"/>
                  </a:lnTo>
                  <a:lnTo>
                    <a:pt x="44" y="231"/>
                  </a:lnTo>
                  <a:lnTo>
                    <a:pt x="34" y="232"/>
                  </a:lnTo>
                  <a:lnTo>
                    <a:pt x="27" y="235"/>
                  </a:lnTo>
                  <a:lnTo>
                    <a:pt x="17" y="235"/>
                  </a:lnTo>
                  <a:lnTo>
                    <a:pt x="17" y="0"/>
                  </a:lnTo>
                  <a:lnTo>
                    <a:pt x="295" y="0"/>
                  </a:lnTo>
                  <a:lnTo>
                    <a:pt x="295" y="78"/>
                  </a:lnTo>
                  <a:lnTo>
                    <a:pt x="116" y="78"/>
                  </a:lnTo>
                  <a:lnTo>
                    <a:pt x="116" y="148"/>
                  </a:lnTo>
                  <a:lnTo>
                    <a:pt x="126" y="148"/>
                  </a:lnTo>
                  <a:lnTo>
                    <a:pt x="137" y="148"/>
                  </a:lnTo>
                  <a:lnTo>
                    <a:pt x="147" y="147"/>
                  </a:lnTo>
                  <a:lnTo>
                    <a:pt x="155" y="147"/>
                  </a:lnTo>
                  <a:lnTo>
                    <a:pt x="170" y="148"/>
                  </a:lnTo>
                  <a:lnTo>
                    <a:pt x="185" y="148"/>
                  </a:lnTo>
                  <a:lnTo>
                    <a:pt x="198" y="150"/>
                  </a:lnTo>
                  <a:lnTo>
                    <a:pt x="210" y="153"/>
                  </a:lnTo>
                  <a:lnTo>
                    <a:pt x="224" y="157"/>
                  </a:lnTo>
                  <a:lnTo>
                    <a:pt x="235" y="160"/>
                  </a:lnTo>
                  <a:lnTo>
                    <a:pt x="246" y="166"/>
                  </a:lnTo>
                  <a:lnTo>
                    <a:pt x="256" y="172"/>
                  </a:lnTo>
                  <a:lnTo>
                    <a:pt x="268" y="180"/>
                  </a:lnTo>
                  <a:lnTo>
                    <a:pt x="278" y="190"/>
                  </a:lnTo>
                  <a:lnTo>
                    <a:pt x="286" y="201"/>
                  </a:lnTo>
                  <a:lnTo>
                    <a:pt x="293" y="213"/>
                  </a:lnTo>
                  <a:lnTo>
                    <a:pt x="300" y="227"/>
                  </a:lnTo>
                  <a:lnTo>
                    <a:pt x="303" y="242"/>
                  </a:lnTo>
                  <a:lnTo>
                    <a:pt x="306" y="259"/>
                  </a:lnTo>
                  <a:lnTo>
                    <a:pt x="307" y="276"/>
                  </a:lnTo>
                  <a:close/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8679600" y="1438200"/>
              <a:ext cx="138600" cy="108000"/>
            </a:xfrm>
            <a:custGeom>
              <a:avLst/>
              <a:gdLst/>
              <a:ahLst/>
              <a:rect l="l" t="t" r="r" b="b"/>
              <a:pathLst>
                <a:path w="629" h="436">
                  <a:moveTo>
                    <a:pt x="243" y="135"/>
                  </a:moveTo>
                  <a:lnTo>
                    <a:pt x="243" y="152"/>
                  </a:lnTo>
                  <a:lnTo>
                    <a:pt x="242" y="168"/>
                  </a:lnTo>
                  <a:lnTo>
                    <a:pt x="239" y="183"/>
                  </a:lnTo>
                  <a:lnTo>
                    <a:pt x="236" y="196"/>
                  </a:lnTo>
                  <a:lnTo>
                    <a:pt x="231" y="209"/>
                  </a:lnTo>
                  <a:lnTo>
                    <a:pt x="226" y="219"/>
                  </a:lnTo>
                  <a:lnTo>
                    <a:pt x="220" y="229"/>
                  </a:lnTo>
                  <a:lnTo>
                    <a:pt x="213" y="239"/>
                  </a:lnTo>
                  <a:lnTo>
                    <a:pt x="204" y="246"/>
                  </a:lnTo>
                  <a:lnTo>
                    <a:pt x="196" y="254"/>
                  </a:lnTo>
                  <a:lnTo>
                    <a:pt x="186" y="260"/>
                  </a:lnTo>
                  <a:lnTo>
                    <a:pt x="175" y="265"/>
                  </a:lnTo>
                  <a:lnTo>
                    <a:pt x="163" y="268"/>
                  </a:lnTo>
                  <a:lnTo>
                    <a:pt x="150" y="271"/>
                  </a:lnTo>
                  <a:lnTo>
                    <a:pt x="137" y="272"/>
                  </a:lnTo>
                  <a:lnTo>
                    <a:pt x="122" y="273"/>
                  </a:lnTo>
                  <a:lnTo>
                    <a:pt x="108" y="272"/>
                  </a:lnTo>
                  <a:lnTo>
                    <a:pt x="94" y="271"/>
                  </a:lnTo>
                  <a:lnTo>
                    <a:pt x="81" y="268"/>
                  </a:lnTo>
                  <a:lnTo>
                    <a:pt x="68" y="265"/>
                  </a:lnTo>
                  <a:lnTo>
                    <a:pt x="57" y="260"/>
                  </a:lnTo>
                  <a:lnTo>
                    <a:pt x="48" y="254"/>
                  </a:lnTo>
                  <a:lnTo>
                    <a:pt x="39" y="246"/>
                  </a:lnTo>
                  <a:lnTo>
                    <a:pt x="31" y="239"/>
                  </a:lnTo>
                  <a:lnTo>
                    <a:pt x="23" y="230"/>
                  </a:lnTo>
                  <a:lnTo>
                    <a:pt x="17" y="219"/>
                  </a:lnTo>
                  <a:lnTo>
                    <a:pt x="12" y="209"/>
                  </a:lnTo>
                  <a:lnTo>
                    <a:pt x="7" y="196"/>
                  </a:lnTo>
                  <a:lnTo>
                    <a:pt x="4" y="183"/>
                  </a:lnTo>
                  <a:lnTo>
                    <a:pt x="1" y="168"/>
                  </a:lnTo>
                  <a:lnTo>
                    <a:pt x="0" y="152"/>
                  </a:lnTo>
                  <a:lnTo>
                    <a:pt x="0" y="136"/>
                  </a:lnTo>
                  <a:lnTo>
                    <a:pt x="0" y="119"/>
                  </a:lnTo>
                  <a:lnTo>
                    <a:pt x="1" y="103"/>
                  </a:lnTo>
                  <a:lnTo>
                    <a:pt x="4" y="90"/>
                  </a:lnTo>
                  <a:lnTo>
                    <a:pt x="7" y="77"/>
                  </a:lnTo>
                  <a:lnTo>
                    <a:pt x="12" y="63"/>
                  </a:lnTo>
                  <a:lnTo>
                    <a:pt x="17" y="52"/>
                  </a:lnTo>
                  <a:lnTo>
                    <a:pt x="23" y="42"/>
                  </a:lnTo>
                  <a:lnTo>
                    <a:pt x="31" y="34"/>
                  </a:lnTo>
                  <a:lnTo>
                    <a:pt x="39" y="25"/>
                  </a:lnTo>
                  <a:lnTo>
                    <a:pt x="49" y="19"/>
                  </a:lnTo>
                  <a:lnTo>
                    <a:pt x="59" y="13"/>
                  </a:lnTo>
                  <a:lnTo>
                    <a:pt x="70" y="8"/>
                  </a:lnTo>
                  <a:lnTo>
                    <a:pt x="82" y="5"/>
                  </a:lnTo>
                  <a:lnTo>
                    <a:pt x="94" y="2"/>
                  </a:lnTo>
                  <a:lnTo>
                    <a:pt x="108" y="0"/>
                  </a:lnTo>
                  <a:lnTo>
                    <a:pt x="122" y="0"/>
                  </a:lnTo>
                  <a:lnTo>
                    <a:pt x="137" y="0"/>
                  </a:lnTo>
                  <a:lnTo>
                    <a:pt x="150" y="2"/>
                  </a:lnTo>
                  <a:lnTo>
                    <a:pt x="164" y="5"/>
                  </a:lnTo>
                  <a:lnTo>
                    <a:pt x="176" y="8"/>
                  </a:lnTo>
                  <a:lnTo>
                    <a:pt x="186" y="13"/>
                  </a:lnTo>
                  <a:lnTo>
                    <a:pt x="197" y="19"/>
                  </a:lnTo>
                  <a:lnTo>
                    <a:pt x="205" y="25"/>
                  </a:lnTo>
                  <a:lnTo>
                    <a:pt x="214" y="34"/>
                  </a:lnTo>
                  <a:lnTo>
                    <a:pt x="220" y="42"/>
                  </a:lnTo>
                  <a:lnTo>
                    <a:pt x="226" y="52"/>
                  </a:lnTo>
                  <a:lnTo>
                    <a:pt x="232" y="63"/>
                  </a:lnTo>
                  <a:lnTo>
                    <a:pt x="236" y="75"/>
                  </a:lnTo>
                  <a:lnTo>
                    <a:pt x="239" y="89"/>
                  </a:lnTo>
                  <a:lnTo>
                    <a:pt x="242" y="103"/>
                  </a:lnTo>
                  <a:lnTo>
                    <a:pt x="243" y="118"/>
                  </a:lnTo>
                  <a:lnTo>
                    <a:pt x="243" y="135"/>
                  </a:lnTo>
                  <a:close/>
                  <a:moveTo>
                    <a:pt x="462" y="8"/>
                  </a:moveTo>
                  <a:lnTo>
                    <a:pt x="242" y="426"/>
                  </a:lnTo>
                  <a:lnTo>
                    <a:pt x="167" y="426"/>
                  </a:lnTo>
                  <a:lnTo>
                    <a:pt x="387" y="8"/>
                  </a:lnTo>
                  <a:lnTo>
                    <a:pt x="462" y="8"/>
                  </a:lnTo>
                  <a:close/>
                  <a:moveTo>
                    <a:pt x="629" y="298"/>
                  </a:moveTo>
                  <a:lnTo>
                    <a:pt x="629" y="315"/>
                  </a:lnTo>
                  <a:lnTo>
                    <a:pt x="628" y="331"/>
                  </a:lnTo>
                  <a:lnTo>
                    <a:pt x="625" y="345"/>
                  </a:lnTo>
                  <a:lnTo>
                    <a:pt x="622" y="359"/>
                  </a:lnTo>
                  <a:lnTo>
                    <a:pt x="617" y="371"/>
                  </a:lnTo>
                  <a:lnTo>
                    <a:pt x="612" y="382"/>
                  </a:lnTo>
                  <a:lnTo>
                    <a:pt x="606" y="392"/>
                  </a:lnTo>
                  <a:lnTo>
                    <a:pt x="599" y="402"/>
                  </a:lnTo>
                  <a:lnTo>
                    <a:pt x="590" y="409"/>
                  </a:lnTo>
                  <a:lnTo>
                    <a:pt x="582" y="416"/>
                  </a:lnTo>
                  <a:lnTo>
                    <a:pt x="571" y="422"/>
                  </a:lnTo>
                  <a:lnTo>
                    <a:pt x="561" y="427"/>
                  </a:lnTo>
                  <a:lnTo>
                    <a:pt x="549" y="431"/>
                  </a:lnTo>
                  <a:lnTo>
                    <a:pt x="536" y="433"/>
                  </a:lnTo>
                  <a:lnTo>
                    <a:pt x="523" y="434"/>
                  </a:lnTo>
                  <a:lnTo>
                    <a:pt x="508" y="436"/>
                  </a:lnTo>
                  <a:lnTo>
                    <a:pt x="494" y="434"/>
                  </a:lnTo>
                  <a:lnTo>
                    <a:pt x="480" y="433"/>
                  </a:lnTo>
                  <a:lnTo>
                    <a:pt x="467" y="431"/>
                  </a:lnTo>
                  <a:lnTo>
                    <a:pt x="454" y="427"/>
                  </a:lnTo>
                  <a:lnTo>
                    <a:pt x="443" y="422"/>
                  </a:lnTo>
                  <a:lnTo>
                    <a:pt x="434" y="416"/>
                  </a:lnTo>
                  <a:lnTo>
                    <a:pt x="425" y="409"/>
                  </a:lnTo>
                  <a:lnTo>
                    <a:pt x="417" y="402"/>
                  </a:lnTo>
                  <a:lnTo>
                    <a:pt x="409" y="393"/>
                  </a:lnTo>
                  <a:lnTo>
                    <a:pt x="403" y="382"/>
                  </a:lnTo>
                  <a:lnTo>
                    <a:pt x="398" y="371"/>
                  </a:lnTo>
                  <a:lnTo>
                    <a:pt x="393" y="359"/>
                  </a:lnTo>
                  <a:lnTo>
                    <a:pt x="390" y="345"/>
                  </a:lnTo>
                  <a:lnTo>
                    <a:pt x="387" y="331"/>
                  </a:lnTo>
                  <a:lnTo>
                    <a:pt x="386" y="316"/>
                  </a:lnTo>
                  <a:lnTo>
                    <a:pt x="386" y="299"/>
                  </a:lnTo>
                  <a:lnTo>
                    <a:pt x="386" y="282"/>
                  </a:lnTo>
                  <a:lnTo>
                    <a:pt x="387" y="266"/>
                  </a:lnTo>
                  <a:lnTo>
                    <a:pt x="390" y="252"/>
                  </a:lnTo>
                  <a:lnTo>
                    <a:pt x="393" y="239"/>
                  </a:lnTo>
                  <a:lnTo>
                    <a:pt x="398" y="227"/>
                  </a:lnTo>
                  <a:lnTo>
                    <a:pt x="403" y="215"/>
                  </a:lnTo>
                  <a:lnTo>
                    <a:pt x="409" y="205"/>
                  </a:lnTo>
                  <a:lnTo>
                    <a:pt x="417" y="196"/>
                  </a:lnTo>
                  <a:lnTo>
                    <a:pt x="425" y="188"/>
                  </a:lnTo>
                  <a:lnTo>
                    <a:pt x="435" y="182"/>
                  </a:lnTo>
                  <a:lnTo>
                    <a:pt x="445" y="176"/>
                  </a:lnTo>
                  <a:lnTo>
                    <a:pt x="456" y="171"/>
                  </a:lnTo>
                  <a:lnTo>
                    <a:pt x="468" y="167"/>
                  </a:lnTo>
                  <a:lnTo>
                    <a:pt x="480" y="165"/>
                  </a:lnTo>
                  <a:lnTo>
                    <a:pt x="494" y="162"/>
                  </a:lnTo>
                  <a:lnTo>
                    <a:pt x="508" y="162"/>
                  </a:lnTo>
                  <a:lnTo>
                    <a:pt x="523" y="162"/>
                  </a:lnTo>
                  <a:lnTo>
                    <a:pt x="536" y="165"/>
                  </a:lnTo>
                  <a:lnTo>
                    <a:pt x="550" y="167"/>
                  </a:lnTo>
                  <a:lnTo>
                    <a:pt x="562" y="171"/>
                  </a:lnTo>
                  <a:lnTo>
                    <a:pt x="572" y="176"/>
                  </a:lnTo>
                  <a:lnTo>
                    <a:pt x="583" y="182"/>
                  </a:lnTo>
                  <a:lnTo>
                    <a:pt x="591" y="188"/>
                  </a:lnTo>
                  <a:lnTo>
                    <a:pt x="600" y="196"/>
                  </a:lnTo>
                  <a:lnTo>
                    <a:pt x="606" y="205"/>
                  </a:lnTo>
                  <a:lnTo>
                    <a:pt x="612" y="215"/>
                  </a:lnTo>
                  <a:lnTo>
                    <a:pt x="618" y="226"/>
                  </a:lnTo>
                  <a:lnTo>
                    <a:pt x="622" y="238"/>
                  </a:lnTo>
                  <a:lnTo>
                    <a:pt x="625" y="251"/>
                  </a:lnTo>
                  <a:lnTo>
                    <a:pt x="628" y="266"/>
                  </a:lnTo>
                  <a:lnTo>
                    <a:pt x="629" y="281"/>
                  </a:lnTo>
                  <a:lnTo>
                    <a:pt x="629" y="298"/>
                  </a:lnTo>
                  <a:close/>
                  <a:moveTo>
                    <a:pt x="164" y="136"/>
                  </a:moveTo>
                  <a:lnTo>
                    <a:pt x="163" y="119"/>
                  </a:lnTo>
                  <a:lnTo>
                    <a:pt x="161" y="103"/>
                  </a:lnTo>
                  <a:lnTo>
                    <a:pt x="160" y="90"/>
                  </a:lnTo>
                  <a:lnTo>
                    <a:pt x="155" y="79"/>
                  </a:lnTo>
                  <a:lnTo>
                    <a:pt x="153" y="74"/>
                  </a:lnTo>
                  <a:lnTo>
                    <a:pt x="150" y="70"/>
                  </a:lnTo>
                  <a:lnTo>
                    <a:pt x="147" y="67"/>
                  </a:lnTo>
                  <a:lnTo>
                    <a:pt x="143" y="64"/>
                  </a:lnTo>
                  <a:lnTo>
                    <a:pt x="139" y="62"/>
                  </a:lnTo>
                  <a:lnTo>
                    <a:pt x="134" y="61"/>
                  </a:lnTo>
                  <a:lnTo>
                    <a:pt x="128" y="59"/>
                  </a:lnTo>
                  <a:lnTo>
                    <a:pt x="122" y="59"/>
                  </a:lnTo>
                  <a:lnTo>
                    <a:pt x="116" y="59"/>
                  </a:lnTo>
                  <a:lnTo>
                    <a:pt x="110" y="61"/>
                  </a:lnTo>
                  <a:lnTo>
                    <a:pt x="105" y="62"/>
                  </a:lnTo>
                  <a:lnTo>
                    <a:pt x="101" y="64"/>
                  </a:lnTo>
                  <a:lnTo>
                    <a:pt x="98" y="67"/>
                  </a:lnTo>
                  <a:lnTo>
                    <a:pt x="94" y="70"/>
                  </a:lnTo>
                  <a:lnTo>
                    <a:pt x="92" y="74"/>
                  </a:lnTo>
                  <a:lnTo>
                    <a:pt x="89" y="79"/>
                  </a:lnTo>
                  <a:lnTo>
                    <a:pt x="86" y="90"/>
                  </a:lnTo>
                  <a:lnTo>
                    <a:pt x="83" y="103"/>
                  </a:lnTo>
                  <a:lnTo>
                    <a:pt x="82" y="119"/>
                  </a:lnTo>
                  <a:lnTo>
                    <a:pt x="81" y="136"/>
                  </a:lnTo>
                  <a:lnTo>
                    <a:pt x="82" y="155"/>
                  </a:lnTo>
                  <a:lnTo>
                    <a:pt x="82" y="169"/>
                  </a:lnTo>
                  <a:lnTo>
                    <a:pt x="84" y="182"/>
                  </a:lnTo>
                  <a:lnTo>
                    <a:pt x="88" y="193"/>
                  </a:lnTo>
                  <a:lnTo>
                    <a:pt x="90" y="198"/>
                  </a:lnTo>
                  <a:lnTo>
                    <a:pt x="94" y="201"/>
                  </a:lnTo>
                  <a:lnTo>
                    <a:pt x="98" y="205"/>
                  </a:lnTo>
                  <a:lnTo>
                    <a:pt x="101" y="207"/>
                  </a:lnTo>
                  <a:lnTo>
                    <a:pt x="105" y="210"/>
                  </a:lnTo>
                  <a:lnTo>
                    <a:pt x="110" y="212"/>
                  </a:lnTo>
                  <a:lnTo>
                    <a:pt x="116" y="212"/>
                  </a:lnTo>
                  <a:lnTo>
                    <a:pt x="122" y="213"/>
                  </a:lnTo>
                  <a:lnTo>
                    <a:pt x="128" y="212"/>
                  </a:lnTo>
                  <a:lnTo>
                    <a:pt x="134" y="212"/>
                  </a:lnTo>
                  <a:lnTo>
                    <a:pt x="139" y="210"/>
                  </a:lnTo>
                  <a:lnTo>
                    <a:pt x="143" y="209"/>
                  </a:lnTo>
                  <a:lnTo>
                    <a:pt x="147" y="205"/>
                  </a:lnTo>
                  <a:lnTo>
                    <a:pt x="150" y="201"/>
                  </a:lnTo>
                  <a:lnTo>
                    <a:pt x="153" y="198"/>
                  </a:lnTo>
                  <a:lnTo>
                    <a:pt x="155" y="193"/>
                  </a:lnTo>
                  <a:lnTo>
                    <a:pt x="159" y="183"/>
                  </a:lnTo>
                  <a:lnTo>
                    <a:pt x="161" y="169"/>
                  </a:lnTo>
                  <a:lnTo>
                    <a:pt x="163" y="155"/>
                  </a:lnTo>
                  <a:lnTo>
                    <a:pt x="164" y="136"/>
                  </a:lnTo>
                  <a:close/>
                  <a:moveTo>
                    <a:pt x="550" y="299"/>
                  </a:moveTo>
                  <a:lnTo>
                    <a:pt x="549" y="282"/>
                  </a:lnTo>
                  <a:lnTo>
                    <a:pt x="547" y="266"/>
                  </a:lnTo>
                  <a:lnTo>
                    <a:pt x="546" y="252"/>
                  </a:lnTo>
                  <a:lnTo>
                    <a:pt x="541" y="241"/>
                  </a:lnTo>
                  <a:lnTo>
                    <a:pt x="539" y="237"/>
                  </a:lnTo>
                  <a:lnTo>
                    <a:pt x="536" y="233"/>
                  </a:lnTo>
                  <a:lnTo>
                    <a:pt x="533" y="229"/>
                  </a:lnTo>
                  <a:lnTo>
                    <a:pt x="529" y="227"/>
                  </a:lnTo>
                  <a:lnTo>
                    <a:pt x="525" y="224"/>
                  </a:lnTo>
                  <a:lnTo>
                    <a:pt x="520" y="223"/>
                  </a:lnTo>
                  <a:lnTo>
                    <a:pt x="514" y="222"/>
                  </a:lnTo>
                  <a:lnTo>
                    <a:pt x="508" y="222"/>
                  </a:lnTo>
                  <a:lnTo>
                    <a:pt x="502" y="222"/>
                  </a:lnTo>
                  <a:lnTo>
                    <a:pt x="496" y="223"/>
                  </a:lnTo>
                  <a:lnTo>
                    <a:pt x="491" y="224"/>
                  </a:lnTo>
                  <a:lnTo>
                    <a:pt x="487" y="227"/>
                  </a:lnTo>
                  <a:lnTo>
                    <a:pt x="484" y="229"/>
                  </a:lnTo>
                  <a:lnTo>
                    <a:pt x="480" y="233"/>
                  </a:lnTo>
                  <a:lnTo>
                    <a:pt x="478" y="237"/>
                  </a:lnTo>
                  <a:lnTo>
                    <a:pt x="475" y="241"/>
                  </a:lnTo>
                  <a:lnTo>
                    <a:pt x="472" y="252"/>
                  </a:lnTo>
                  <a:lnTo>
                    <a:pt x="469" y="266"/>
                  </a:lnTo>
                  <a:lnTo>
                    <a:pt x="468" y="282"/>
                  </a:lnTo>
                  <a:lnTo>
                    <a:pt x="467" y="299"/>
                  </a:lnTo>
                  <a:lnTo>
                    <a:pt x="468" y="317"/>
                  </a:lnTo>
                  <a:lnTo>
                    <a:pt x="468" y="332"/>
                  </a:lnTo>
                  <a:lnTo>
                    <a:pt x="470" y="344"/>
                  </a:lnTo>
                  <a:lnTo>
                    <a:pt x="474" y="355"/>
                  </a:lnTo>
                  <a:lnTo>
                    <a:pt x="476" y="360"/>
                  </a:lnTo>
                  <a:lnTo>
                    <a:pt x="480" y="364"/>
                  </a:lnTo>
                  <a:lnTo>
                    <a:pt x="483" y="367"/>
                  </a:lnTo>
                  <a:lnTo>
                    <a:pt x="487" y="371"/>
                  </a:lnTo>
                  <a:lnTo>
                    <a:pt x="491" y="372"/>
                  </a:lnTo>
                  <a:lnTo>
                    <a:pt x="496" y="375"/>
                  </a:lnTo>
                  <a:lnTo>
                    <a:pt x="502" y="375"/>
                  </a:lnTo>
                  <a:lnTo>
                    <a:pt x="508" y="376"/>
                  </a:lnTo>
                  <a:lnTo>
                    <a:pt x="514" y="375"/>
                  </a:lnTo>
                  <a:lnTo>
                    <a:pt x="520" y="375"/>
                  </a:lnTo>
                  <a:lnTo>
                    <a:pt x="525" y="372"/>
                  </a:lnTo>
                  <a:lnTo>
                    <a:pt x="529" y="371"/>
                  </a:lnTo>
                  <a:lnTo>
                    <a:pt x="533" y="367"/>
                  </a:lnTo>
                  <a:lnTo>
                    <a:pt x="536" y="364"/>
                  </a:lnTo>
                  <a:lnTo>
                    <a:pt x="539" y="360"/>
                  </a:lnTo>
                  <a:lnTo>
                    <a:pt x="541" y="355"/>
                  </a:lnTo>
                  <a:lnTo>
                    <a:pt x="545" y="345"/>
                  </a:lnTo>
                  <a:lnTo>
                    <a:pt x="547" y="332"/>
                  </a:lnTo>
                  <a:lnTo>
                    <a:pt x="549" y="317"/>
                  </a:lnTo>
                  <a:lnTo>
                    <a:pt x="550" y="299"/>
                  </a:lnTo>
                  <a:close/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5103000" y="3082680"/>
              <a:ext cx="50040" cy="103320"/>
            </a:xfrm>
            <a:custGeom>
              <a:avLst/>
              <a:gdLst/>
              <a:ahLst/>
              <a:rect l="l" t="t" r="r" b="b"/>
              <a:pathLst>
                <a:path w="226" h="419">
                  <a:moveTo>
                    <a:pt x="226" y="419"/>
                  </a:moveTo>
                  <a:lnTo>
                    <a:pt x="0" y="419"/>
                  </a:lnTo>
                  <a:lnTo>
                    <a:pt x="0" y="346"/>
                  </a:lnTo>
                  <a:lnTo>
                    <a:pt x="60" y="346"/>
                  </a:lnTo>
                  <a:lnTo>
                    <a:pt x="60" y="73"/>
                  </a:lnTo>
                  <a:lnTo>
                    <a:pt x="0" y="73"/>
                  </a:lnTo>
                  <a:lnTo>
                    <a:pt x="0" y="0"/>
                  </a:lnTo>
                  <a:lnTo>
                    <a:pt x="226" y="0"/>
                  </a:lnTo>
                  <a:lnTo>
                    <a:pt x="226" y="73"/>
                  </a:lnTo>
                  <a:lnTo>
                    <a:pt x="166" y="73"/>
                  </a:lnTo>
                  <a:lnTo>
                    <a:pt x="166" y="346"/>
                  </a:lnTo>
                  <a:lnTo>
                    <a:pt x="226" y="346"/>
                  </a:lnTo>
                  <a:lnTo>
                    <a:pt x="226" y="419"/>
                  </a:lnTo>
                  <a:close/>
                </a:path>
              </a:pathLst>
            </a:custGeom>
            <a:solidFill>
              <a:srgbClr val="99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5167800" y="3106080"/>
              <a:ext cx="65520" cy="79920"/>
            </a:xfrm>
            <a:custGeom>
              <a:avLst/>
              <a:gdLst/>
              <a:ahLst/>
              <a:rect l="l" t="t" r="r" b="b"/>
              <a:pathLst>
                <a:path w="297" h="325">
                  <a:moveTo>
                    <a:pt x="297" y="325"/>
                  </a:moveTo>
                  <a:lnTo>
                    <a:pt x="198" y="325"/>
                  </a:lnTo>
                  <a:lnTo>
                    <a:pt x="198" y="168"/>
                  </a:lnTo>
                  <a:lnTo>
                    <a:pt x="197" y="159"/>
                  </a:lnTo>
                  <a:lnTo>
                    <a:pt x="197" y="149"/>
                  </a:lnTo>
                  <a:lnTo>
                    <a:pt x="197" y="139"/>
                  </a:lnTo>
                  <a:lnTo>
                    <a:pt x="196" y="131"/>
                  </a:lnTo>
                  <a:lnTo>
                    <a:pt x="193" y="113"/>
                  </a:lnTo>
                  <a:lnTo>
                    <a:pt x="191" y="102"/>
                  </a:lnTo>
                  <a:lnTo>
                    <a:pt x="187" y="98"/>
                  </a:lnTo>
                  <a:lnTo>
                    <a:pt x="184" y="93"/>
                  </a:lnTo>
                  <a:lnTo>
                    <a:pt x="180" y="89"/>
                  </a:lnTo>
                  <a:lnTo>
                    <a:pt x="175" y="87"/>
                  </a:lnTo>
                  <a:lnTo>
                    <a:pt x="170" y="85"/>
                  </a:lnTo>
                  <a:lnTo>
                    <a:pt x="164" y="83"/>
                  </a:lnTo>
                  <a:lnTo>
                    <a:pt x="158" y="83"/>
                  </a:lnTo>
                  <a:lnTo>
                    <a:pt x="151" y="82"/>
                  </a:lnTo>
                  <a:lnTo>
                    <a:pt x="138" y="83"/>
                  </a:lnTo>
                  <a:lnTo>
                    <a:pt x="126" y="87"/>
                  </a:lnTo>
                  <a:lnTo>
                    <a:pt x="113" y="93"/>
                  </a:lnTo>
                  <a:lnTo>
                    <a:pt x="99" y="101"/>
                  </a:lnTo>
                  <a:lnTo>
                    <a:pt x="99" y="325"/>
                  </a:lnTo>
                  <a:lnTo>
                    <a:pt x="0" y="325"/>
                  </a:lnTo>
                  <a:lnTo>
                    <a:pt x="0" y="10"/>
                  </a:lnTo>
                  <a:lnTo>
                    <a:pt x="99" y="10"/>
                  </a:lnTo>
                  <a:lnTo>
                    <a:pt x="99" y="44"/>
                  </a:lnTo>
                  <a:lnTo>
                    <a:pt x="112" y="34"/>
                  </a:lnTo>
                  <a:lnTo>
                    <a:pt x="123" y="26"/>
                  </a:lnTo>
                  <a:lnTo>
                    <a:pt x="135" y="18"/>
                  </a:lnTo>
                  <a:lnTo>
                    <a:pt x="146" y="12"/>
                  </a:lnTo>
                  <a:lnTo>
                    <a:pt x="158" y="7"/>
                  </a:lnTo>
                  <a:lnTo>
                    <a:pt x="170" y="4"/>
                  </a:lnTo>
                  <a:lnTo>
                    <a:pt x="184" y="1"/>
                  </a:lnTo>
                  <a:lnTo>
                    <a:pt x="197" y="0"/>
                  </a:lnTo>
                  <a:lnTo>
                    <a:pt x="209" y="1"/>
                  </a:lnTo>
                  <a:lnTo>
                    <a:pt x="220" y="2"/>
                  </a:lnTo>
                  <a:lnTo>
                    <a:pt x="230" y="5"/>
                  </a:lnTo>
                  <a:lnTo>
                    <a:pt x="240" y="8"/>
                  </a:lnTo>
                  <a:lnTo>
                    <a:pt x="248" y="12"/>
                  </a:lnTo>
                  <a:lnTo>
                    <a:pt x="257" y="17"/>
                  </a:lnTo>
                  <a:lnTo>
                    <a:pt x="264" y="24"/>
                  </a:lnTo>
                  <a:lnTo>
                    <a:pt x="272" y="30"/>
                  </a:lnTo>
                  <a:lnTo>
                    <a:pt x="276" y="39"/>
                  </a:lnTo>
                  <a:lnTo>
                    <a:pt x="283" y="48"/>
                  </a:lnTo>
                  <a:lnTo>
                    <a:pt x="286" y="57"/>
                  </a:lnTo>
                  <a:lnTo>
                    <a:pt x="290" y="68"/>
                  </a:lnTo>
                  <a:lnTo>
                    <a:pt x="294" y="79"/>
                  </a:lnTo>
                  <a:lnTo>
                    <a:pt x="295" y="91"/>
                  </a:lnTo>
                  <a:lnTo>
                    <a:pt x="296" y="105"/>
                  </a:lnTo>
                  <a:lnTo>
                    <a:pt x="297" y="120"/>
                  </a:lnTo>
                  <a:lnTo>
                    <a:pt x="297" y="325"/>
                  </a:lnTo>
                  <a:close/>
                </a:path>
              </a:pathLst>
            </a:custGeom>
            <a:solidFill>
              <a:srgbClr val="99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120" bIns="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5248800" y="3079800"/>
              <a:ext cx="23400" cy="105840"/>
            </a:xfrm>
            <a:custGeom>
              <a:avLst/>
              <a:gdLst/>
              <a:ahLst/>
              <a:rect l="l" t="t" r="r" b="b"/>
              <a:pathLst>
                <a:path w="104" h="437">
                  <a:moveTo>
                    <a:pt x="101" y="437"/>
                  </a:moveTo>
                  <a:lnTo>
                    <a:pt x="2" y="437"/>
                  </a:lnTo>
                  <a:lnTo>
                    <a:pt x="2" y="122"/>
                  </a:lnTo>
                  <a:lnTo>
                    <a:pt x="101" y="122"/>
                  </a:lnTo>
                  <a:lnTo>
                    <a:pt x="101" y="437"/>
                  </a:lnTo>
                  <a:close/>
                  <a:moveTo>
                    <a:pt x="104" y="76"/>
                  </a:moveTo>
                  <a:lnTo>
                    <a:pt x="0" y="76"/>
                  </a:lnTo>
                  <a:lnTo>
                    <a:pt x="0" y="0"/>
                  </a:lnTo>
                  <a:lnTo>
                    <a:pt x="104" y="0"/>
                  </a:lnTo>
                  <a:lnTo>
                    <a:pt x="104" y="76"/>
                  </a:lnTo>
                  <a:close/>
                </a:path>
              </a:pathLst>
            </a:custGeom>
            <a:solidFill>
              <a:srgbClr val="99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5281200" y="3086640"/>
              <a:ext cx="51120" cy="100080"/>
            </a:xfrm>
            <a:custGeom>
              <a:avLst/>
              <a:gdLst/>
              <a:ahLst/>
              <a:rect l="l" t="t" r="r" b="b"/>
              <a:pathLst>
                <a:path w="232" h="412">
                  <a:moveTo>
                    <a:pt x="153" y="412"/>
                  </a:moveTo>
                  <a:lnTo>
                    <a:pt x="139" y="412"/>
                  </a:lnTo>
                  <a:lnTo>
                    <a:pt x="126" y="411"/>
                  </a:lnTo>
                  <a:lnTo>
                    <a:pt x="112" y="408"/>
                  </a:lnTo>
                  <a:lnTo>
                    <a:pt x="101" y="406"/>
                  </a:lnTo>
                  <a:lnTo>
                    <a:pt x="90" y="402"/>
                  </a:lnTo>
                  <a:lnTo>
                    <a:pt x="82" y="398"/>
                  </a:lnTo>
                  <a:lnTo>
                    <a:pt x="73" y="394"/>
                  </a:lnTo>
                  <a:lnTo>
                    <a:pt x="66" y="387"/>
                  </a:lnTo>
                  <a:lnTo>
                    <a:pt x="60" y="380"/>
                  </a:lnTo>
                  <a:lnTo>
                    <a:pt x="54" y="373"/>
                  </a:lnTo>
                  <a:lnTo>
                    <a:pt x="49" y="364"/>
                  </a:lnTo>
                  <a:lnTo>
                    <a:pt x="45" y="355"/>
                  </a:lnTo>
                  <a:lnTo>
                    <a:pt x="42" y="345"/>
                  </a:lnTo>
                  <a:lnTo>
                    <a:pt x="40" y="333"/>
                  </a:lnTo>
                  <a:lnTo>
                    <a:pt x="39" y="320"/>
                  </a:lnTo>
                  <a:lnTo>
                    <a:pt x="38" y="307"/>
                  </a:lnTo>
                  <a:lnTo>
                    <a:pt x="38" y="159"/>
                  </a:lnTo>
                  <a:lnTo>
                    <a:pt x="0" y="159"/>
                  </a:lnTo>
                  <a:lnTo>
                    <a:pt x="0" y="91"/>
                  </a:lnTo>
                  <a:lnTo>
                    <a:pt x="38" y="91"/>
                  </a:lnTo>
                  <a:lnTo>
                    <a:pt x="38" y="0"/>
                  </a:lnTo>
                  <a:lnTo>
                    <a:pt x="137" y="0"/>
                  </a:lnTo>
                  <a:lnTo>
                    <a:pt x="137" y="91"/>
                  </a:lnTo>
                  <a:lnTo>
                    <a:pt x="232" y="91"/>
                  </a:lnTo>
                  <a:lnTo>
                    <a:pt x="232" y="159"/>
                  </a:lnTo>
                  <a:lnTo>
                    <a:pt x="137" y="159"/>
                  </a:lnTo>
                  <a:lnTo>
                    <a:pt x="137" y="270"/>
                  </a:lnTo>
                  <a:lnTo>
                    <a:pt x="137" y="286"/>
                  </a:lnTo>
                  <a:lnTo>
                    <a:pt x="137" y="300"/>
                  </a:lnTo>
                  <a:lnTo>
                    <a:pt x="138" y="312"/>
                  </a:lnTo>
                  <a:lnTo>
                    <a:pt x="142" y="322"/>
                  </a:lnTo>
                  <a:lnTo>
                    <a:pt x="144" y="326"/>
                  </a:lnTo>
                  <a:lnTo>
                    <a:pt x="147" y="330"/>
                  </a:lnTo>
                  <a:lnTo>
                    <a:pt x="150" y="334"/>
                  </a:lnTo>
                  <a:lnTo>
                    <a:pt x="155" y="337"/>
                  </a:lnTo>
                  <a:lnTo>
                    <a:pt x="161" y="340"/>
                  </a:lnTo>
                  <a:lnTo>
                    <a:pt x="167" y="342"/>
                  </a:lnTo>
                  <a:lnTo>
                    <a:pt x="176" y="342"/>
                  </a:lnTo>
                  <a:lnTo>
                    <a:pt x="184" y="344"/>
                  </a:lnTo>
                  <a:lnTo>
                    <a:pt x="194" y="342"/>
                  </a:lnTo>
                  <a:lnTo>
                    <a:pt x="205" y="340"/>
                  </a:lnTo>
                  <a:lnTo>
                    <a:pt x="216" y="336"/>
                  </a:lnTo>
                  <a:lnTo>
                    <a:pt x="224" y="334"/>
                  </a:lnTo>
                  <a:lnTo>
                    <a:pt x="232" y="334"/>
                  </a:lnTo>
                  <a:lnTo>
                    <a:pt x="232" y="403"/>
                  </a:lnTo>
                  <a:lnTo>
                    <a:pt x="215" y="407"/>
                  </a:lnTo>
                  <a:lnTo>
                    <a:pt x="198" y="409"/>
                  </a:lnTo>
                  <a:lnTo>
                    <a:pt x="188" y="411"/>
                  </a:lnTo>
                  <a:lnTo>
                    <a:pt x="177" y="412"/>
                  </a:lnTo>
                  <a:lnTo>
                    <a:pt x="166" y="412"/>
                  </a:lnTo>
                  <a:lnTo>
                    <a:pt x="153" y="412"/>
                  </a:lnTo>
                  <a:close/>
                </a:path>
              </a:pathLst>
            </a:custGeom>
            <a:solidFill>
              <a:srgbClr val="99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5341320" y="3079800"/>
              <a:ext cx="21600" cy="105840"/>
            </a:xfrm>
            <a:custGeom>
              <a:avLst/>
              <a:gdLst/>
              <a:ahLst/>
              <a:rect l="l" t="t" r="r" b="b"/>
              <a:pathLst>
                <a:path w="104" h="437">
                  <a:moveTo>
                    <a:pt x="101" y="437"/>
                  </a:moveTo>
                  <a:lnTo>
                    <a:pt x="2" y="437"/>
                  </a:lnTo>
                  <a:lnTo>
                    <a:pt x="2" y="122"/>
                  </a:lnTo>
                  <a:lnTo>
                    <a:pt x="101" y="122"/>
                  </a:lnTo>
                  <a:lnTo>
                    <a:pt x="101" y="437"/>
                  </a:lnTo>
                  <a:close/>
                  <a:moveTo>
                    <a:pt x="104" y="76"/>
                  </a:moveTo>
                  <a:lnTo>
                    <a:pt x="0" y="76"/>
                  </a:lnTo>
                  <a:lnTo>
                    <a:pt x="0" y="0"/>
                  </a:lnTo>
                  <a:lnTo>
                    <a:pt x="104" y="0"/>
                  </a:lnTo>
                  <a:lnTo>
                    <a:pt x="104" y="76"/>
                  </a:lnTo>
                  <a:close/>
                </a:path>
              </a:pathLst>
            </a:custGeom>
            <a:solidFill>
              <a:srgbClr val="99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5374440" y="3106080"/>
              <a:ext cx="65520" cy="81720"/>
            </a:xfrm>
            <a:custGeom>
              <a:avLst/>
              <a:gdLst/>
              <a:ahLst/>
              <a:rect l="l" t="t" r="r" b="b"/>
              <a:pathLst>
                <a:path w="296" h="333">
                  <a:moveTo>
                    <a:pt x="198" y="243"/>
                  </a:moveTo>
                  <a:lnTo>
                    <a:pt x="198" y="177"/>
                  </a:lnTo>
                  <a:lnTo>
                    <a:pt x="187" y="178"/>
                  </a:lnTo>
                  <a:lnTo>
                    <a:pt x="176" y="179"/>
                  </a:lnTo>
                  <a:lnTo>
                    <a:pt x="167" y="181"/>
                  </a:lnTo>
                  <a:lnTo>
                    <a:pt x="158" y="181"/>
                  </a:lnTo>
                  <a:lnTo>
                    <a:pt x="143" y="184"/>
                  </a:lnTo>
                  <a:lnTo>
                    <a:pt x="127" y="188"/>
                  </a:lnTo>
                  <a:lnTo>
                    <a:pt x="121" y="190"/>
                  </a:lnTo>
                  <a:lnTo>
                    <a:pt x="116" y="194"/>
                  </a:lnTo>
                  <a:lnTo>
                    <a:pt x="112" y="198"/>
                  </a:lnTo>
                  <a:lnTo>
                    <a:pt x="108" y="201"/>
                  </a:lnTo>
                  <a:lnTo>
                    <a:pt x="104" y="206"/>
                  </a:lnTo>
                  <a:lnTo>
                    <a:pt x="102" y="212"/>
                  </a:lnTo>
                  <a:lnTo>
                    <a:pt x="101" y="219"/>
                  </a:lnTo>
                  <a:lnTo>
                    <a:pt x="101" y="226"/>
                  </a:lnTo>
                  <a:lnTo>
                    <a:pt x="102" y="237"/>
                  </a:lnTo>
                  <a:lnTo>
                    <a:pt x="103" y="245"/>
                  </a:lnTo>
                  <a:lnTo>
                    <a:pt x="107" y="252"/>
                  </a:lnTo>
                  <a:lnTo>
                    <a:pt x="113" y="256"/>
                  </a:lnTo>
                  <a:lnTo>
                    <a:pt x="119" y="260"/>
                  </a:lnTo>
                  <a:lnTo>
                    <a:pt x="127" y="263"/>
                  </a:lnTo>
                  <a:lnTo>
                    <a:pt x="137" y="265"/>
                  </a:lnTo>
                  <a:lnTo>
                    <a:pt x="148" y="265"/>
                  </a:lnTo>
                  <a:lnTo>
                    <a:pt x="154" y="265"/>
                  </a:lnTo>
                  <a:lnTo>
                    <a:pt x="160" y="264"/>
                  </a:lnTo>
                  <a:lnTo>
                    <a:pt x="168" y="261"/>
                  </a:lnTo>
                  <a:lnTo>
                    <a:pt x="174" y="259"/>
                  </a:lnTo>
                  <a:lnTo>
                    <a:pt x="181" y="256"/>
                  </a:lnTo>
                  <a:lnTo>
                    <a:pt x="187" y="252"/>
                  </a:lnTo>
                  <a:lnTo>
                    <a:pt x="193" y="248"/>
                  </a:lnTo>
                  <a:lnTo>
                    <a:pt x="198" y="243"/>
                  </a:lnTo>
                  <a:close/>
                  <a:moveTo>
                    <a:pt x="198" y="292"/>
                  </a:moveTo>
                  <a:lnTo>
                    <a:pt x="189" y="299"/>
                  </a:lnTo>
                  <a:lnTo>
                    <a:pt x="180" y="306"/>
                  </a:lnTo>
                  <a:lnTo>
                    <a:pt x="171" y="314"/>
                  </a:lnTo>
                  <a:lnTo>
                    <a:pt x="159" y="320"/>
                  </a:lnTo>
                  <a:lnTo>
                    <a:pt x="146" y="326"/>
                  </a:lnTo>
                  <a:lnTo>
                    <a:pt x="134" y="330"/>
                  </a:lnTo>
                  <a:lnTo>
                    <a:pt x="118" y="332"/>
                  </a:lnTo>
                  <a:lnTo>
                    <a:pt x="98" y="333"/>
                  </a:lnTo>
                  <a:lnTo>
                    <a:pt x="88" y="333"/>
                  </a:lnTo>
                  <a:lnTo>
                    <a:pt x="79" y="332"/>
                  </a:lnTo>
                  <a:lnTo>
                    <a:pt x="69" y="330"/>
                  </a:lnTo>
                  <a:lnTo>
                    <a:pt x="60" y="326"/>
                  </a:lnTo>
                  <a:lnTo>
                    <a:pt x="52" y="322"/>
                  </a:lnTo>
                  <a:lnTo>
                    <a:pt x="43" y="317"/>
                  </a:lnTo>
                  <a:lnTo>
                    <a:pt x="36" y="311"/>
                  </a:lnTo>
                  <a:lnTo>
                    <a:pt x="29" y="305"/>
                  </a:lnTo>
                  <a:lnTo>
                    <a:pt x="22" y="298"/>
                  </a:lnTo>
                  <a:lnTo>
                    <a:pt x="16" y="291"/>
                  </a:lnTo>
                  <a:lnTo>
                    <a:pt x="11" y="282"/>
                  </a:lnTo>
                  <a:lnTo>
                    <a:pt x="8" y="274"/>
                  </a:lnTo>
                  <a:lnTo>
                    <a:pt x="5" y="265"/>
                  </a:lnTo>
                  <a:lnTo>
                    <a:pt x="3" y="255"/>
                  </a:lnTo>
                  <a:lnTo>
                    <a:pt x="2" y="245"/>
                  </a:lnTo>
                  <a:lnTo>
                    <a:pt x="0" y="234"/>
                  </a:lnTo>
                  <a:lnTo>
                    <a:pt x="2" y="217"/>
                  </a:lnTo>
                  <a:lnTo>
                    <a:pt x="4" y="203"/>
                  </a:lnTo>
                  <a:lnTo>
                    <a:pt x="9" y="189"/>
                  </a:lnTo>
                  <a:lnTo>
                    <a:pt x="15" y="177"/>
                  </a:lnTo>
                  <a:lnTo>
                    <a:pt x="22" y="167"/>
                  </a:lnTo>
                  <a:lnTo>
                    <a:pt x="32" y="159"/>
                  </a:lnTo>
                  <a:lnTo>
                    <a:pt x="43" y="150"/>
                  </a:lnTo>
                  <a:lnTo>
                    <a:pt x="55" y="143"/>
                  </a:lnTo>
                  <a:lnTo>
                    <a:pt x="70" y="138"/>
                  </a:lnTo>
                  <a:lnTo>
                    <a:pt x="85" y="132"/>
                  </a:lnTo>
                  <a:lnTo>
                    <a:pt x="102" y="128"/>
                  </a:lnTo>
                  <a:lnTo>
                    <a:pt x="119" y="126"/>
                  </a:lnTo>
                  <a:lnTo>
                    <a:pt x="138" y="123"/>
                  </a:lnTo>
                  <a:lnTo>
                    <a:pt x="158" y="121"/>
                  </a:lnTo>
                  <a:lnTo>
                    <a:pt x="179" y="118"/>
                  </a:lnTo>
                  <a:lnTo>
                    <a:pt x="200" y="117"/>
                  </a:lnTo>
                  <a:lnTo>
                    <a:pt x="200" y="116"/>
                  </a:lnTo>
                  <a:lnTo>
                    <a:pt x="200" y="110"/>
                  </a:lnTo>
                  <a:lnTo>
                    <a:pt x="198" y="104"/>
                  </a:lnTo>
                  <a:lnTo>
                    <a:pt x="197" y="99"/>
                  </a:lnTo>
                  <a:lnTo>
                    <a:pt x="195" y="94"/>
                  </a:lnTo>
                  <a:lnTo>
                    <a:pt x="192" y="89"/>
                  </a:lnTo>
                  <a:lnTo>
                    <a:pt x="189" y="85"/>
                  </a:lnTo>
                  <a:lnTo>
                    <a:pt x="185" y="82"/>
                  </a:lnTo>
                  <a:lnTo>
                    <a:pt x="180" y="79"/>
                  </a:lnTo>
                  <a:lnTo>
                    <a:pt x="169" y="76"/>
                  </a:lnTo>
                  <a:lnTo>
                    <a:pt x="156" y="72"/>
                  </a:lnTo>
                  <a:lnTo>
                    <a:pt x="140" y="71"/>
                  </a:lnTo>
                  <a:lnTo>
                    <a:pt x="123" y="70"/>
                  </a:lnTo>
                  <a:lnTo>
                    <a:pt x="113" y="70"/>
                  </a:lnTo>
                  <a:lnTo>
                    <a:pt x="103" y="71"/>
                  </a:lnTo>
                  <a:lnTo>
                    <a:pt x="93" y="73"/>
                  </a:lnTo>
                  <a:lnTo>
                    <a:pt x="81" y="76"/>
                  </a:lnTo>
                  <a:lnTo>
                    <a:pt x="70" y="79"/>
                  </a:lnTo>
                  <a:lnTo>
                    <a:pt x="58" y="83"/>
                  </a:lnTo>
                  <a:lnTo>
                    <a:pt x="47" y="88"/>
                  </a:lnTo>
                  <a:lnTo>
                    <a:pt x="36" y="91"/>
                  </a:lnTo>
                  <a:lnTo>
                    <a:pt x="27" y="91"/>
                  </a:lnTo>
                  <a:lnTo>
                    <a:pt x="27" y="16"/>
                  </a:lnTo>
                  <a:lnTo>
                    <a:pt x="36" y="13"/>
                  </a:lnTo>
                  <a:lnTo>
                    <a:pt x="47" y="11"/>
                  </a:lnTo>
                  <a:lnTo>
                    <a:pt x="59" y="8"/>
                  </a:lnTo>
                  <a:lnTo>
                    <a:pt x="75" y="6"/>
                  </a:lnTo>
                  <a:lnTo>
                    <a:pt x="91" y="4"/>
                  </a:lnTo>
                  <a:lnTo>
                    <a:pt x="108" y="1"/>
                  </a:lnTo>
                  <a:lnTo>
                    <a:pt x="124" y="0"/>
                  </a:lnTo>
                  <a:lnTo>
                    <a:pt x="141" y="0"/>
                  </a:lnTo>
                  <a:lnTo>
                    <a:pt x="160" y="1"/>
                  </a:lnTo>
                  <a:lnTo>
                    <a:pt x="179" y="2"/>
                  </a:lnTo>
                  <a:lnTo>
                    <a:pt x="196" y="4"/>
                  </a:lnTo>
                  <a:lnTo>
                    <a:pt x="211" y="7"/>
                  </a:lnTo>
                  <a:lnTo>
                    <a:pt x="225" y="11"/>
                  </a:lnTo>
                  <a:lnTo>
                    <a:pt x="237" y="16"/>
                  </a:lnTo>
                  <a:lnTo>
                    <a:pt x="250" y="21"/>
                  </a:lnTo>
                  <a:lnTo>
                    <a:pt x="259" y="27"/>
                  </a:lnTo>
                  <a:lnTo>
                    <a:pt x="268" y="34"/>
                  </a:lnTo>
                  <a:lnTo>
                    <a:pt x="275" y="43"/>
                  </a:lnTo>
                  <a:lnTo>
                    <a:pt x="283" y="51"/>
                  </a:lnTo>
                  <a:lnTo>
                    <a:pt x="287" y="61"/>
                  </a:lnTo>
                  <a:lnTo>
                    <a:pt x="291" y="72"/>
                  </a:lnTo>
                  <a:lnTo>
                    <a:pt x="295" y="84"/>
                  </a:lnTo>
                  <a:lnTo>
                    <a:pt x="296" y="96"/>
                  </a:lnTo>
                  <a:lnTo>
                    <a:pt x="296" y="110"/>
                  </a:lnTo>
                  <a:lnTo>
                    <a:pt x="296" y="325"/>
                  </a:lnTo>
                  <a:lnTo>
                    <a:pt x="198" y="325"/>
                  </a:lnTo>
                  <a:lnTo>
                    <a:pt x="198" y="292"/>
                  </a:lnTo>
                  <a:close/>
                </a:path>
              </a:pathLst>
            </a:custGeom>
            <a:solidFill>
              <a:srgbClr val="99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920" bIns="34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5456520" y="3079800"/>
              <a:ext cx="22320" cy="105840"/>
            </a:xfrm>
            <a:prstGeom prst="rect">
              <a:avLst/>
            </a:prstGeom>
            <a:solidFill>
              <a:srgbClr val="99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5528880" y="3081600"/>
              <a:ext cx="77040" cy="105840"/>
            </a:xfrm>
            <a:custGeom>
              <a:avLst/>
              <a:gdLst/>
              <a:ahLst/>
              <a:rect l="l" t="t" r="r" b="b"/>
              <a:pathLst>
                <a:path w="347" h="435">
                  <a:moveTo>
                    <a:pt x="205" y="435"/>
                  </a:moveTo>
                  <a:lnTo>
                    <a:pt x="182" y="434"/>
                  </a:lnTo>
                  <a:lnTo>
                    <a:pt x="160" y="432"/>
                  </a:lnTo>
                  <a:lnTo>
                    <a:pt x="141" y="427"/>
                  </a:lnTo>
                  <a:lnTo>
                    <a:pt x="121" y="421"/>
                  </a:lnTo>
                  <a:lnTo>
                    <a:pt x="103" y="413"/>
                  </a:lnTo>
                  <a:lnTo>
                    <a:pt x="86" y="404"/>
                  </a:lnTo>
                  <a:lnTo>
                    <a:pt x="70" y="391"/>
                  </a:lnTo>
                  <a:lnTo>
                    <a:pt x="56" y="378"/>
                  </a:lnTo>
                  <a:lnTo>
                    <a:pt x="43" y="363"/>
                  </a:lnTo>
                  <a:lnTo>
                    <a:pt x="32" y="347"/>
                  </a:lnTo>
                  <a:lnTo>
                    <a:pt x="22" y="329"/>
                  </a:lnTo>
                  <a:lnTo>
                    <a:pt x="15" y="310"/>
                  </a:lnTo>
                  <a:lnTo>
                    <a:pt x="9" y="289"/>
                  </a:lnTo>
                  <a:lnTo>
                    <a:pt x="4" y="267"/>
                  </a:lnTo>
                  <a:lnTo>
                    <a:pt x="1" y="244"/>
                  </a:lnTo>
                  <a:lnTo>
                    <a:pt x="0" y="218"/>
                  </a:lnTo>
                  <a:lnTo>
                    <a:pt x="1" y="193"/>
                  </a:lnTo>
                  <a:lnTo>
                    <a:pt x="4" y="170"/>
                  </a:lnTo>
                  <a:lnTo>
                    <a:pt x="9" y="150"/>
                  </a:lnTo>
                  <a:lnTo>
                    <a:pt x="15" y="129"/>
                  </a:lnTo>
                  <a:lnTo>
                    <a:pt x="22" y="109"/>
                  </a:lnTo>
                  <a:lnTo>
                    <a:pt x="32" y="91"/>
                  </a:lnTo>
                  <a:lnTo>
                    <a:pt x="43" y="75"/>
                  </a:lnTo>
                  <a:lnTo>
                    <a:pt x="56" y="59"/>
                  </a:lnTo>
                  <a:lnTo>
                    <a:pt x="71" y="46"/>
                  </a:lnTo>
                  <a:lnTo>
                    <a:pt x="86" y="33"/>
                  </a:lnTo>
                  <a:lnTo>
                    <a:pt x="103" y="24"/>
                  </a:lnTo>
                  <a:lnTo>
                    <a:pt x="121" y="15"/>
                  </a:lnTo>
                  <a:lnTo>
                    <a:pt x="141" y="8"/>
                  </a:lnTo>
                  <a:lnTo>
                    <a:pt x="161" y="4"/>
                  </a:lnTo>
                  <a:lnTo>
                    <a:pt x="183" y="0"/>
                  </a:lnTo>
                  <a:lnTo>
                    <a:pt x="205" y="0"/>
                  </a:lnTo>
                  <a:lnTo>
                    <a:pt x="217" y="0"/>
                  </a:lnTo>
                  <a:lnTo>
                    <a:pt x="230" y="0"/>
                  </a:lnTo>
                  <a:lnTo>
                    <a:pt x="241" y="2"/>
                  </a:lnTo>
                  <a:lnTo>
                    <a:pt x="250" y="3"/>
                  </a:lnTo>
                  <a:lnTo>
                    <a:pt x="260" y="4"/>
                  </a:lnTo>
                  <a:lnTo>
                    <a:pt x="270" y="7"/>
                  </a:lnTo>
                  <a:lnTo>
                    <a:pt x="280" y="8"/>
                  </a:lnTo>
                  <a:lnTo>
                    <a:pt x="290" y="10"/>
                  </a:lnTo>
                  <a:lnTo>
                    <a:pt x="304" y="15"/>
                  </a:lnTo>
                  <a:lnTo>
                    <a:pt x="320" y="22"/>
                  </a:lnTo>
                  <a:lnTo>
                    <a:pt x="336" y="29"/>
                  </a:lnTo>
                  <a:lnTo>
                    <a:pt x="347" y="35"/>
                  </a:lnTo>
                  <a:lnTo>
                    <a:pt x="347" y="135"/>
                  </a:lnTo>
                  <a:lnTo>
                    <a:pt x="337" y="135"/>
                  </a:lnTo>
                  <a:lnTo>
                    <a:pt x="329" y="128"/>
                  </a:lnTo>
                  <a:lnTo>
                    <a:pt x="318" y="119"/>
                  </a:lnTo>
                  <a:lnTo>
                    <a:pt x="305" y="109"/>
                  </a:lnTo>
                  <a:lnTo>
                    <a:pt x="292" y="101"/>
                  </a:lnTo>
                  <a:lnTo>
                    <a:pt x="276" y="92"/>
                  </a:lnTo>
                  <a:lnTo>
                    <a:pt x="259" y="85"/>
                  </a:lnTo>
                  <a:lnTo>
                    <a:pt x="250" y="82"/>
                  </a:lnTo>
                  <a:lnTo>
                    <a:pt x="241" y="80"/>
                  </a:lnTo>
                  <a:lnTo>
                    <a:pt x="232" y="79"/>
                  </a:lnTo>
                  <a:lnTo>
                    <a:pt x="222" y="79"/>
                  </a:lnTo>
                  <a:lnTo>
                    <a:pt x="211" y="79"/>
                  </a:lnTo>
                  <a:lnTo>
                    <a:pt x="200" y="80"/>
                  </a:lnTo>
                  <a:lnTo>
                    <a:pt x="191" y="82"/>
                  </a:lnTo>
                  <a:lnTo>
                    <a:pt x="181" y="86"/>
                  </a:lnTo>
                  <a:lnTo>
                    <a:pt x="171" y="90"/>
                  </a:lnTo>
                  <a:lnTo>
                    <a:pt x="163" y="96"/>
                  </a:lnTo>
                  <a:lnTo>
                    <a:pt x="153" y="102"/>
                  </a:lnTo>
                  <a:lnTo>
                    <a:pt x="144" y="110"/>
                  </a:lnTo>
                  <a:lnTo>
                    <a:pt x="137" y="119"/>
                  </a:lnTo>
                  <a:lnTo>
                    <a:pt x="131" y="130"/>
                  </a:lnTo>
                  <a:lnTo>
                    <a:pt x="125" y="141"/>
                  </a:lnTo>
                  <a:lnTo>
                    <a:pt x="119" y="154"/>
                  </a:lnTo>
                  <a:lnTo>
                    <a:pt x="115" y="168"/>
                  </a:lnTo>
                  <a:lnTo>
                    <a:pt x="111" y="184"/>
                  </a:lnTo>
                  <a:lnTo>
                    <a:pt x="110" y="201"/>
                  </a:lnTo>
                  <a:lnTo>
                    <a:pt x="109" y="218"/>
                  </a:lnTo>
                  <a:lnTo>
                    <a:pt x="110" y="237"/>
                  </a:lnTo>
                  <a:lnTo>
                    <a:pt x="111" y="255"/>
                  </a:lnTo>
                  <a:lnTo>
                    <a:pt x="115" y="270"/>
                  </a:lnTo>
                  <a:lnTo>
                    <a:pt x="120" y="284"/>
                  </a:lnTo>
                  <a:lnTo>
                    <a:pt x="125" y="296"/>
                  </a:lnTo>
                  <a:lnTo>
                    <a:pt x="131" y="308"/>
                  </a:lnTo>
                  <a:lnTo>
                    <a:pt x="138" y="318"/>
                  </a:lnTo>
                  <a:lnTo>
                    <a:pt x="147" y="327"/>
                  </a:lnTo>
                  <a:lnTo>
                    <a:pt x="155" y="334"/>
                  </a:lnTo>
                  <a:lnTo>
                    <a:pt x="164" y="340"/>
                  </a:lnTo>
                  <a:lnTo>
                    <a:pt x="174" y="346"/>
                  </a:lnTo>
                  <a:lnTo>
                    <a:pt x="183" y="350"/>
                  </a:lnTo>
                  <a:lnTo>
                    <a:pt x="193" y="352"/>
                  </a:lnTo>
                  <a:lnTo>
                    <a:pt x="203" y="355"/>
                  </a:lnTo>
                  <a:lnTo>
                    <a:pt x="213" y="356"/>
                  </a:lnTo>
                  <a:lnTo>
                    <a:pt x="224" y="357"/>
                  </a:lnTo>
                  <a:lnTo>
                    <a:pt x="233" y="356"/>
                  </a:lnTo>
                  <a:lnTo>
                    <a:pt x="243" y="355"/>
                  </a:lnTo>
                  <a:lnTo>
                    <a:pt x="253" y="352"/>
                  </a:lnTo>
                  <a:lnTo>
                    <a:pt x="263" y="350"/>
                  </a:lnTo>
                  <a:lnTo>
                    <a:pt x="280" y="343"/>
                  </a:lnTo>
                  <a:lnTo>
                    <a:pt x="294" y="334"/>
                  </a:lnTo>
                  <a:lnTo>
                    <a:pt x="308" y="325"/>
                  </a:lnTo>
                  <a:lnTo>
                    <a:pt x="319" y="317"/>
                  </a:lnTo>
                  <a:lnTo>
                    <a:pt x="330" y="308"/>
                  </a:lnTo>
                  <a:lnTo>
                    <a:pt x="338" y="301"/>
                  </a:lnTo>
                  <a:lnTo>
                    <a:pt x="347" y="301"/>
                  </a:lnTo>
                  <a:lnTo>
                    <a:pt x="347" y="399"/>
                  </a:lnTo>
                  <a:lnTo>
                    <a:pt x="335" y="405"/>
                  </a:lnTo>
                  <a:lnTo>
                    <a:pt x="321" y="411"/>
                  </a:lnTo>
                  <a:lnTo>
                    <a:pt x="305" y="418"/>
                  </a:lnTo>
                  <a:lnTo>
                    <a:pt x="290" y="423"/>
                  </a:lnTo>
                  <a:lnTo>
                    <a:pt x="280" y="426"/>
                  </a:lnTo>
                  <a:lnTo>
                    <a:pt x="270" y="428"/>
                  </a:lnTo>
                  <a:lnTo>
                    <a:pt x="261" y="430"/>
                  </a:lnTo>
                  <a:lnTo>
                    <a:pt x="253" y="432"/>
                  </a:lnTo>
                  <a:lnTo>
                    <a:pt x="243" y="433"/>
                  </a:lnTo>
                  <a:lnTo>
                    <a:pt x="232" y="434"/>
                  </a:lnTo>
                  <a:lnTo>
                    <a:pt x="220" y="435"/>
                  </a:lnTo>
                  <a:lnTo>
                    <a:pt x="205" y="435"/>
                  </a:lnTo>
                  <a:close/>
                </a:path>
              </a:pathLst>
            </a:custGeom>
            <a:solidFill>
              <a:srgbClr val="99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5613120" y="3106080"/>
              <a:ext cx="72000" cy="81720"/>
            </a:xfrm>
            <a:custGeom>
              <a:avLst/>
              <a:gdLst/>
              <a:ahLst/>
              <a:rect l="l" t="t" r="r" b="b"/>
              <a:pathLst>
                <a:path w="326" h="336">
                  <a:moveTo>
                    <a:pt x="326" y="168"/>
                  </a:moveTo>
                  <a:lnTo>
                    <a:pt x="325" y="187"/>
                  </a:lnTo>
                  <a:lnTo>
                    <a:pt x="323" y="205"/>
                  </a:lnTo>
                  <a:lnTo>
                    <a:pt x="320" y="222"/>
                  </a:lnTo>
                  <a:lnTo>
                    <a:pt x="315" y="238"/>
                  </a:lnTo>
                  <a:lnTo>
                    <a:pt x="309" y="253"/>
                  </a:lnTo>
                  <a:lnTo>
                    <a:pt x="302" y="266"/>
                  </a:lnTo>
                  <a:lnTo>
                    <a:pt x="293" y="279"/>
                  </a:lnTo>
                  <a:lnTo>
                    <a:pt x="284" y="292"/>
                  </a:lnTo>
                  <a:lnTo>
                    <a:pt x="273" y="301"/>
                  </a:lnTo>
                  <a:lnTo>
                    <a:pt x="260" y="311"/>
                  </a:lnTo>
                  <a:lnTo>
                    <a:pt x="247" y="318"/>
                  </a:lnTo>
                  <a:lnTo>
                    <a:pt x="232" y="325"/>
                  </a:lnTo>
                  <a:lnTo>
                    <a:pt x="216" y="329"/>
                  </a:lnTo>
                  <a:lnTo>
                    <a:pt x="199" y="333"/>
                  </a:lnTo>
                  <a:lnTo>
                    <a:pt x="182" y="336"/>
                  </a:lnTo>
                  <a:lnTo>
                    <a:pt x="163" y="336"/>
                  </a:lnTo>
                  <a:lnTo>
                    <a:pt x="144" y="336"/>
                  </a:lnTo>
                  <a:lnTo>
                    <a:pt x="126" y="333"/>
                  </a:lnTo>
                  <a:lnTo>
                    <a:pt x="110" y="329"/>
                  </a:lnTo>
                  <a:lnTo>
                    <a:pt x="94" y="325"/>
                  </a:lnTo>
                  <a:lnTo>
                    <a:pt x="80" y="318"/>
                  </a:lnTo>
                  <a:lnTo>
                    <a:pt x="66" y="311"/>
                  </a:lnTo>
                  <a:lnTo>
                    <a:pt x="54" y="301"/>
                  </a:lnTo>
                  <a:lnTo>
                    <a:pt x="43" y="292"/>
                  </a:lnTo>
                  <a:lnTo>
                    <a:pt x="32" y="279"/>
                  </a:lnTo>
                  <a:lnTo>
                    <a:pt x="23" y="266"/>
                  </a:lnTo>
                  <a:lnTo>
                    <a:pt x="16" y="253"/>
                  </a:lnTo>
                  <a:lnTo>
                    <a:pt x="10" y="238"/>
                  </a:lnTo>
                  <a:lnTo>
                    <a:pt x="5" y="222"/>
                  </a:lnTo>
                  <a:lnTo>
                    <a:pt x="3" y="205"/>
                  </a:lnTo>
                  <a:lnTo>
                    <a:pt x="0" y="187"/>
                  </a:lnTo>
                  <a:lnTo>
                    <a:pt x="0" y="168"/>
                  </a:lnTo>
                  <a:lnTo>
                    <a:pt x="0" y="149"/>
                  </a:lnTo>
                  <a:lnTo>
                    <a:pt x="3" y="130"/>
                  </a:lnTo>
                  <a:lnTo>
                    <a:pt x="5" y="114"/>
                  </a:lnTo>
                  <a:lnTo>
                    <a:pt x="10" y="97"/>
                  </a:lnTo>
                  <a:lnTo>
                    <a:pt x="16" y="83"/>
                  </a:lnTo>
                  <a:lnTo>
                    <a:pt x="23" y="69"/>
                  </a:lnTo>
                  <a:lnTo>
                    <a:pt x="32" y="57"/>
                  </a:lnTo>
                  <a:lnTo>
                    <a:pt x="43" y="45"/>
                  </a:lnTo>
                  <a:lnTo>
                    <a:pt x="54" y="34"/>
                  </a:lnTo>
                  <a:lnTo>
                    <a:pt x="66" y="25"/>
                  </a:lnTo>
                  <a:lnTo>
                    <a:pt x="80" y="18"/>
                  </a:lnTo>
                  <a:lnTo>
                    <a:pt x="94" y="12"/>
                  </a:lnTo>
                  <a:lnTo>
                    <a:pt x="110" y="7"/>
                  </a:lnTo>
                  <a:lnTo>
                    <a:pt x="126" y="3"/>
                  </a:lnTo>
                  <a:lnTo>
                    <a:pt x="144" y="1"/>
                  </a:lnTo>
                  <a:lnTo>
                    <a:pt x="163" y="0"/>
                  </a:lnTo>
                  <a:lnTo>
                    <a:pt x="182" y="1"/>
                  </a:lnTo>
                  <a:lnTo>
                    <a:pt x="199" y="3"/>
                  </a:lnTo>
                  <a:lnTo>
                    <a:pt x="216" y="7"/>
                  </a:lnTo>
                  <a:lnTo>
                    <a:pt x="232" y="12"/>
                  </a:lnTo>
                  <a:lnTo>
                    <a:pt x="246" y="18"/>
                  </a:lnTo>
                  <a:lnTo>
                    <a:pt x="259" y="25"/>
                  </a:lnTo>
                  <a:lnTo>
                    <a:pt x="271" y="35"/>
                  </a:lnTo>
                  <a:lnTo>
                    <a:pt x="284" y="45"/>
                  </a:lnTo>
                  <a:lnTo>
                    <a:pt x="293" y="57"/>
                  </a:lnTo>
                  <a:lnTo>
                    <a:pt x="302" y="69"/>
                  </a:lnTo>
                  <a:lnTo>
                    <a:pt x="309" y="84"/>
                  </a:lnTo>
                  <a:lnTo>
                    <a:pt x="315" y="99"/>
                  </a:lnTo>
                  <a:lnTo>
                    <a:pt x="320" y="114"/>
                  </a:lnTo>
                  <a:lnTo>
                    <a:pt x="323" y="132"/>
                  </a:lnTo>
                  <a:lnTo>
                    <a:pt x="325" y="149"/>
                  </a:lnTo>
                  <a:lnTo>
                    <a:pt x="326" y="168"/>
                  </a:lnTo>
                  <a:close/>
                  <a:moveTo>
                    <a:pt x="225" y="168"/>
                  </a:moveTo>
                  <a:lnTo>
                    <a:pt x="225" y="155"/>
                  </a:lnTo>
                  <a:lnTo>
                    <a:pt x="224" y="143"/>
                  </a:lnTo>
                  <a:lnTo>
                    <a:pt x="222" y="132"/>
                  </a:lnTo>
                  <a:lnTo>
                    <a:pt x="220" y="122"/>
                  </a:lnTo>
                  <a:lnTo>
                    <a:pt x="218" y="113"/>
                  </a:lnTo>
                  <a:lnTo>
                    <a:pt x="215" y="105"/>
                  </a:lnTo>
                  <a:lnTo>
                    <a:pt x="212" y="97"/>
                  </a:lnTo>
                  <a:lnTo>
                    <a:pt x="208" y="92"/>
                  </a:lnTo>
                  <a:lnTo>
                    <a:pt x="203" y="86"/>
                  </a:lnTo>
                  <a:lnTo>
                    <a:pt x="198" y="82"/>
                  </a:lnTo>
                  <a:lnTo>
                    <a:pt x="193" y="78"/>
                  </a:lnTo>
                  <a:lnTo>
                    <a:pt x="188" y="75"/>
                  </a:lnTo>
                  <a:lnTo>
                    <a:pt x="182" y="73"/>
                  </a:lnTo>
                  <a:lnTo>
                    <a:pt x="176" y="72"/>
                  </a:lnTo>
                  <a:lnTo>
                    <a:pt x="170" y="71"/>
                  </a:lnTo>
                  <a:lnTo>
                    <a:pt x="163" y="71"/>
                  </a:lnTo>
                  <a:lnTo>
                    <a:pt x="150" y="72"/>
                  </a:lnTo>
                  <a:lnTo>
                    <a:pt x="138" y="75"/>
                  </a:lnTo>
                  <a:lnTo>
                    <a:pt x="133" y="78"/>
                  </a:lnTo>
                  <a:lnTo>
                    <a:pt x="128" y="80"/>
                  </a:lnTo>
                  <a:lnTo>
                    <a:pt x="124" y="85"/>
                  </a:lnTo>
                  <a:lnTo>
                    <a:pt x="119" y="90"/>
                  </a:lnTo>
                  <a:lnTo>
                    <a:pt x="115" y="96"/>
                  </a:lnTo>
                  <a:lnTo>
                    <a:pt x="111" y="103"/>
                  </a:lnTo>
                  <a:lnTo>
                    <a:pt x="109" y="112"/>
                  </a:lnTo>
                  <a:lnTo>
                    <a:pt x="105" y="121"/>
                  </a:lnTo>
                  <a:lnTo>
                    <a:pt x="104" y="130"/>
                  </a:lnTo>
                  <a:lnTo>
                    <a:pt x="102" y="143"/>
                  </a:lnTo>
                  <a:lnTo>
                    <a:pt x="100" y="155"/>
                  </a:lnTo>
                  <a:lnTo>
                    <a:pt x="100" y="168"/>
                  </a:lnTo>
                  <a:lnTo>
                    <a:pt x="100" y="183"/>
                  </a:lnTo>
                  <a:lnTo>
                    <a:pt x="102" y="195"/>
                  </a:lnTo>
                  <a:lnTo>
                    <a:pt x="103" y="206"/>
                  </a:lnTo>
                  <a:lnTo>
                    <a:pt x="105" y="216"/>
                  </a:lnTo>
                  <a:lnTo>
                    <a:pt x="108" y="224"/>
                  </a:lnTo>
                  <a:lnTo>
                    <a:pt x="111" y="232"/>
                  </a:lnTo>
                  <a:lnTo>
                    <a:pt x="114" y="238"/>
                  </a:lnTo>
                  <a:lnTo>
                    <a:pt x="117" y="244"/>
                  </a:lnTo>
                  <a:lnTo>
                    <a:pt x="122" y="249"/>
                  </a:lnTo>
                  <a:lnTo>
                    <a:pt x="127" y="254"/>
                  </a:lnTo>
                  <a:lnTo>
                    <a:pt x="132" y="257"/>
                  </a:lnTo>
                  <a:lnTo>
                    <a:pt x="137" y="260"/>
                  </a:lnTo>
                  <a:lnTo>
                    <a:pt x="143" y="262"/>
                  </a:lnTo>
                  <a:lnTo>
                    <a:pt x="150" y="264"/>
                  </a:lnTo>
                  <a:lnTo>
                    <a:pt x="157" y="265"/>
                  </a:lnTo>
                  <a:lnTo>
                    <a:pt x="164" y="265"/>
                  </a:lnTo>
                  <a:lnTo>
                    <a:pt x="176" y="264"/>
                  </a:lnTo>
                  <a:lnTo>
                    <a:pt x="187" y="260"/>
                  </a:lnTo>
                  <a:lnTo>
                    <a:pt x="193" y="257"/>
                  </a:lnTo>
                  <a:lnTo>
                    <a:pt x="199" y="254"/>
                  </a:lnTo>
                  <a:lnTo>
                    <a:pt x="203" y="250"/>
                  </a:lnTo>
                  <a:lnTo>
                    <a:pt x="207" y="245"/>
                  </a:lnTo>
                  <a:lnTo>
                    <a:pt x="212" y="239"/>
                  </a:lnTo>
                  <a:lnTo>
                    <a:pt x="215" y="232"/>
                  </a:lnTo>
                  <a:lnTo>
                    <a:pt x="218" y="224"/>
                  </a:lnTo>
                  <a:lnTo>
                    <a:pt x="220" y="216"/>
                  </a:lnTo>
                  <a:lnTo>
                    <a:pt x="222" y="206"/>
                  </a:lnTo>
                  <a:lnTo>
                    <a:pt x="224" y="195"/>
                  </a:lnTo>
                  <a:lnTo>
                    <a:pt x="225" y="183"/>
                  </a:lnTo>
                  <a:lnTo>
                    <a:pt x="225" y="168"/>
                  </a:lnTo>
                  <a:close/>
                </a:path>
              </a:pathLst>
            </a:custGeom>
            <a:solidFill>
              <a:srgbClr val="99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920" bIns="34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5698440" y="3106080"/>
              <a:ext cx="64440" cy="79920"/>
            </a:xfrm>
            <a:custGeom>
              <a:avLst/>
              <a:gdLst/>
              <a:ahLst/>
              <a:rect l="l" t="t" r="r" b="b"/>
              <a:pathLst>
                <a:path w="295" h="325">
                  <a:moveTo>
                    <a:pt x="295" y="325"/>
                  </a:moveTo>
                  <a:lnTo>
                    <a:pt x="197" y="325"/>
                  </a:lnTo>
                  <a:lnTo>
                    <a:pt x="197" y="168"/>
                  </a:lnTo>
                  <a:lnTo>
                    <a:pt x="197" y="159"/>
                  </a:lnTo>
                  <a:lnTo>
                    <a:pt x="195" y="149"/>
                  </a:lnTo>
                  <a:lnTo>
                    <a:pt x="195" y="139"/>
                  </a:lnTo>
                  <a:lnTo>
                    <a:pt x="194" y="131"/>
                  </a:lnTo>
                  <a:lnTo>
                    <a:pt x="193" y="113"/>
                  </a:lnTo>
                  <a:lnTo>
                    <a:pt x="189" y="102"/>
                  </a:lnTo>
                  <a:lnTo>
                    <a:pt x="186" y="98"/>
                  </a:lnTo>
                  <a:lnTo>
                    <a:pt x="183" y="93"/>
                  </a:lnTo>
                  <a:lnTo>
                    <a:pt x="178" y="89"/>
                  </a:lnTo>
                  <a:lnTo>
                    <a:pt x="175" y="87"/>
                  </a:lnTo>
                  <a:lnTo>
                    <a:pt x="168" y="85"/>
                  </a:lnTo>
                  <a:lnTo>
                    <a:pt x="164" y="83"/>
                  </a:lnTo>
                  <a:lnTo>
                    <a:pt x="156" y="83"/>
                  </a:lnTo>
                  <a:lnTo>
                    <a:pt x="149" y="82"/>
                  </a:lnTo>
                  <a:lnTo>
                    <a:pt x="137" y="83"/>
                  </a:lnTo>
                  <a:lnTo>
                    <a:pt x="124" y="87"/>
                  </a:lnTo>
                  <a:lnTo>
                    <a:pt x="111" y="93"/>
                  </a:lnTo>
                  <a:lnTo>
                    <a:pt x="98" y="101"/>
                  </a:lnTo>
                  <a:lnTo>
                    <a:pt x="98" y="325"/>
                  </a:lnTo>
                  <a:lnTo>
                    <a:pt x="0" y="325"/>
                  </a:lnTo>
                  <a:lnTo>
                    <a:pt x="0" y="10"/>
                  </a:lnTo>
                  <a:lnTo>
                    <a:pt x="98" y="10"/>
                  </a:lnTo>
                  <a:lnTo>
                    <a:pt x="98" y="44"/>
                  </a:lnTo>
                  <a:lnTo>
                    <a:pt x="110" y="34"/>
                  </a:lnTo>
                  <a:lnTo>
                    <a:pt x="122" y="26"/>
                  </a:lnTo>
                  <a:lnTo>
                    <a:pt x="133" y="18"/>
                  </a:lnTo>
                  <a:lnTo>
                    <a:pt x="145" y="12"/>
                  </a:lnTo>
                  <a:lnTo>
                    <a:pt x="156" y="7"/>
                  </a:lnTo>
                  <a:lnTo>
                    <a:pt x="168" y="4"/>
                  </a:lnTo>
                  <a:lnTo>
                    <a:pt x="182" y="1"/>
                  </a:lnTo>
                  <a:lnTo>
                    <a:pt x="195" y="0"/>
                  </a:lnTo>
                  <a:lnTo>
                    <a:pt x="208" y="1"/>
                  </a:lnTo>
                  <a:lnTo>
                    <a:pt x="219" y="2"/>
                  </a:lnTo>
                  <a:lnTo>
                    <a:pt x="228" y="5"/>
                  </a:lnTo>
                  <a:lnTo>
                    <a:pt x="238" y="8"/>
                  </a:lnTo>
                  <a:lnTo>
                    <a:pt x="247" y="12"/>
                  </a:lnTo>
                  <a:lnTo>
                    <a:pt x="255" y="17"/>
                  </a:lnTo>
                  <a:lnTo>
                    <a:pt x="262" y="24"/>
                  </a:lnTo>
                  <a:lnTo>
                    <a:pt x="270" y="30"/>
                  </a:lnTo>
                  <a:lnTo>
                    <a:pt x="276" y="39"/>
                  </a:lnTo>
                  <a:lnTo>
                    <a:pt x="281" y="48"/>
                  </a:lnTo>
                  <a:lnTo>
                    <a:pt x="286" y="57"/>
                  </a:lnTo>
                  <a:lnTo>
                    <a:pt x="289" y="68"/>
                  </a:lnTo>
                  <a:lnTo>
                    <a:pt x="292" y="79"/>
                  </a:lnTo>
                  <a:lnTo>
                    <a:pt x="293" y="91"/>
                  </a:lnTo>
                  <a:lnTo>
                    <a:pt x="294" y="105"/>
                  </a:lnTo>
                  <a:lnTo>
                    <a:pt x="295" y="120"/>
                  </a:lnTo>
                  <a:lnTo>
                    <a:pt x="295" y="325"/>
                  </a:lnTo>
                  <a:close/>
                </a:path>
              </a:pathLst>
            </a:custGeom>
            <a:solidFill>
              <a:srgbClr val="99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120" bIns="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5771880" y="3086640"/>
              <a:ext cx="51120" cy="100080"/>
            </a:xfrm>
            <a:custGeom>
              <a:avLst/>
              <a:gdLst/>
              <a:ahLst/>
              <a:rect l="l" t="t" r="r" b="b"/>
              <a:pathLst>
                <a:path w="231" h="412">
                  <a:moveTo>
                    <a:pt x="152" y="412"/>
                  </a:moveTo>
                  <a:lnTo>
                    <a:pt x="138" y="412"/>
                  </a:lnTo>
                  <a:lnTo>
                    <a:pt x="124" y="411"/>
                  </a:lnTo>
                  <a:lnTo>
                    <a:pt x="112" y="408"/>
                  </a:lnTo>
                  <a:lnTo>
                    <a:pt x="101" y="406"/>
                  </a:lnTo>
                  <a:lnTo>
                    <a:pt x="90" y="402"/>
                  </a:lnTo>
                  <a:lnTo>
                    <a:pt x="82" y="398"/>
                  </a:lnTo>
                  <a:lnTo>
                    <a:pt x="73" y="394"/>
                  </a:lnTo>
                  <a:lnTo>
                    <a:pt x="66" y="387"/>
                  </a:lnTo>
                  <a:lnTo>
                    <a:pt x="58" y="380"/>
                  </a:lnTo>
                  <a:lnTo>
                    <a:pt x="54" y="373"/>
                  </a:lnTo>
                  <a:lnTo>
                    <a:pt x="49" y="364"/>
                  </a:lnTo>
                  <a:lnTo>
                    <a:pt x="45" y="355"/>
                  </a:lnTo>
                  <a:lnTo>
                    <a:pt x="41" y="345"/>
                  </a:lnTo>
                  <a:lnTo>
                    <a:pt x="40" y="333"/>
                  </a:lnTo>
                  <a:lnTo>
                    <a:pt x="39" y="320"/>
                  </a:lnTo>
                  <a:lnTo>
                    <a:pt x="38" y="307"/>
                  </a:lnTo>
                  <a:lnTo>
                    <a:pt x="38" y="159"/>
                  </a:lnTo>
                  <a:lnTo>
                    <a:pt x="0" y="159"/>
                  </a:lnTo>
                  <a:lnTo>
                    <a:pt x="0" y="91"/>
                  </a:lnTo>
                  <a:lnTo>
                    <a:pt x="38" y="91"/>
                  </a:lnTo>
                  <a:lnTo>
                    <a:pt x="38" y="0"/>
                  </a:lnTo>
                  <a:lnTo>
                    <a:pt x="137" y="0"/>
                  </a:lnTo>
                  <a:lnTo>
                    <a:pt x="137" y="91"/>
                  </a:lnTo>
                  <a:lnTo>
                    <a:pt x="231" y="91"/>
                  </a:lnTo>
                  <a:lnTo>
                    <a:pt x="231" y="159"/>
                  </a:lnTo>
                  <a:lnTo>
                    <a:pt x="137" y="159"/>
                  </a:lnTo>
                  <a:lnTo>
                    <a:pt x="137" y="270"/>
                  </a:lnTo>
                  <a:lnTo>
                    <a:pt x="137" y="286"/>
                  </a:lnTo>
                  <a:lnTo>
                    <a:pt x="137" y="300"/>
                  </a:lnTo>
                  <a:lnTo>
                    <a:pt x="138" y="312"/>
                  </a:lnTo>
                  <a:lnTo>
                    <a:pt x="141" y="322"/>
                  </a:lnTo>
                  <a:lnTo>
                    <a:pt x="144" y="326"/>
                  </a:lnTo>
                  <a:lnTo>
                    <a:pt x="146" y="330"/>
                  </a:lnTo>
                  <a:lnTo>
                    <a:pt x="150" y="334"/>
                  </a:lnTo>
                  <a:lnTo>
                    <a:pt x="155" y="337"/>
                  </a:lnTo>
                  <a:lnTo>
                    <a:pt x="161" y="340"/>
                  </a:lnTo>
                  <a:lnTo>
                    <a:pt x="167" y="342"/>
                  </a:lnTo>
                  <a:lnTo>
                    <a:pt x="176" y="342"/>
                  </a:lnTo>
                  <a:lnTo>
                    <a:pt x="184" y="344"/>
                  </a:lnTo>
                  <a:lnTo>
                    <a:pt x="193" y="342"/>
                  </a:lnTo>
                  <a:lnTo>
                    <a:pt x="205" y="340"/>
                  </a:lnTo>
                  <a:lnTo>
                    <a:pt x="216" y="336"/>
                  </a:lnTo>
                  <a:lnTo>
                    <a:pt x="223" y="334"/>
                  </a:lnTo>
                  <a:lnTo>
                    <a:pt x="231" y="334"/>
                  </a:lnTo>
                  <a:lnTo>
                    <a:pt x="231" y="403"/>
                  </a:lnTo>
                  <a:lnTo>
                    <a:pt x="215" y="407"/>
                  </a:lnTo>
                  <a:lnTo>
                    <a:pt x="198" y="409"/>
                  </a:lnTo>
                  <a:lnTo>
                    <a:pt x="188" y="411"/>
                  </a:lnTo>
                  <a:lnTo>
                    <a:pt x="177" y="412"/>
                  </a:lnTo>
                  <a:lnTo>
                    <a:pt x="166" y="412"/>
                  </a:lnTo>
                  <a:lnTo>
                    <a:pt x="152" y="412"/>
                  </a:lnTo>
                  <a:close/>
                </a:path>
              </a:pathLst>
            </a:custGeom>
            <a:solidFill>
              <a:srgbClr val="99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5832000" y="3108960"/>
              <a:ext cx="47520" cy="77040"/>
            </a:xfrm>
            <a:custGeom>
              <a:avLst/>
              <a:gdLst/>
              <a:ahLst/>
              <a:rect l="l" t="t" r="r" b="b"/>
              <a:pathLst>
                <a:path w="213" h="317">
                  <a:moveTo>
                    <a:pt x="213" y="94"/>
                  </a:moveTo>
                  <a:lnTo>
                    <a:pt x="204" y="94"/>
                  </a:lnTo>
                  <a:lnTo>
                    <a:pt x="198" y="92"/>
                  </a:lnTo>
                  <a:lnTo>
                    <a:pt x="188" y="91"/>
                  </a:lnTo>
                  <a:lnTo>
                    <a:pt x="177" y="91"/>
                  </a:lnTo>
                  <a:lnTo>
                    <a:pt x="165" y="90"/>
                  </a:lnTo>
                  <a:lnTo>
                    <a:pt x="149" y="91"/>
                  </a:lnTo>
                  <a:lnTo>
                    <a:pt x="132" y="94"/>
                  </a:lnTo>
                  <a:lnTo>
                    <a:pt x="115" y="99"/>
                  </a:lnTo>
                  <a:lnTo>
                    <a:pt x="99" y="105"/>
                  </a:lnTo>
                  <a:lnTo>
                    <a:pt x="99" y="317"/>
                  </a:lnTo>
                  <a:lnTo>
                    <a:pt x="0" y="317"/>
                  </a:lnTo>
                  <a:lnTo>
                    <a:pt x="0" y="2"/>
                  </a:lnTo>
                  <a:lnTo>
                    <a:pt x="99" y="2"/>
                  </a:lnTo>
                  <a:lnTo>
                    <a:pt x="99" y="47"/>
                  </a:lnTo>
                  <a:lnTo>
                    <a:pt x="107" y="40"/>
                  </a:lnTo>
                  <a:lnTo>
                    <a:pt x="117" y="31"/>
                  </a:lnTo>
                  <a:lnTo>
                    <a:pt x="129" y="22"/>
                  </a:lnTo>
                  <a:lnTo>
                    <a:pt x="139" y="15"/>
                  </a:lnTo>
                  <a:lnTo>
                    <a:pt x="151" y="10"/>
                  </a:lnTo>
                  <a:lnTo>
                    <a:pt x="164" y="4"/>
                  </a:lnTo>
                  <a:lnTo>
                    <a:pt x="178" y="2"/>
                  </a:lnTo>
                  <a:lnTo>
                    <a:pt x="191" y="0"/>
                  </a:lnTo>
                  <a:lnTo>
                    <a:pt x="197" y="0"/>
                  </a:lnTo>
                  <a:lnTo>
                    <a:pt x="202" y="0"/>
                  </a:lnTo>
                  <a:lnTo>
                    <a:pt x="208" y="0"/>
                  </a:lnTo>
                  <a:lnTo>
                    <a:pt x="213" y="2"/>
                  </a:lnTo>
                  <a:lnTo>
                    <a:pt x="213" y="94"/>
                  </a:lnTo>
                  <a:close/>
                </a:path>
              </a:pathLst>
            </a:custGeom>
            <a:solidFill>
              <a:srgbClr val="99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240" bIns="30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5882400" y="3106080"/>
              <a:ext cx="66240" cy="81720"/>
            </a:xfrm>
            <a:custGeom>
              <a:avLst/>
              <a:gdLst/>
              <a:ahLst/>
              <a:rect l="l" t="t" r="r" b="b"/>
              <a:pathLst>
                <a:path w="297" h="333">
                  <a:moveTo>
                    <a:pt x="198" y="243"/>
                  </a:moveTo>
                  <a:lnTo>
                    <a:pt x="198" y="177"/>
                  </a:lnTo>
                  <a:lnTo>
                    <a:pt x="187" y="178"/>
                  </a:lnTo>
                  <a:lnTo>
                    <a:pt x="176" y="179"/>
                  </a:lnTo>
                  <a:lnTo>
                    <a:pt x="166" y="181"/>
                  </a:lnTo>
                  <a:lnTo>
                    <a:pt x="158" y="181"/>
                  </a:lnTo>
                  <a:lnTo>
                    <a:pt x="143" y="184"/>
                  </a:lnTo>
                  <a:lnTo>
                    <a:pt x="127" y="188"/>
                  </a:lnTo>
                  <a:lnTo>
                    <a:pt x="121" y="190"/>
                  </a:lnTo>
                  <a:lnTo>
                    <a:pt x="116" y="194"/>
                  </a:lnTo>
                  <a:lnTo>
                    <a:pt x="111" y="198"/>
                  </a:lnTo>
                  <a:lnTo>
                    <a:pt x="107" y="201"/>
                  </a:lnTo>
                  <a:lnTo>
                    <a:pt x="104" y="206"/>
                  </a:lnTo>
                  <a:lnTo>
                    <a:pt x="101" y="212"/>
                  </a:lnTo>
                  <a:lnTo>
                    <a:pt x="100" y="219"/>
                  </a:lnTo>
                  <a:lnTo>
                    <a:pt x="100" y="226"/>
                  </a:lnTo>
                  <a:lnTo>
                    <a:pt x="101" y="237"/>
                  </a:lnTo>
                  <a:lnTo>
                    <a:pt x="103" y="245"/>
                  </a:lnTo>
                  <a:lnTo>
                    <a:pt x="107" y="252"/>
                  </a:lnTo>
                  <a:lnTo>
                    <a:pt x="112" y="256"/>
                  </a:lnTo>
                  <a:lnTo>
                    <a:pt x="118" y="260"/>
                  </a:lnTo>
                  <a:lnTo>
                    <a:pt x="127" y="263"/>
                  </a:lnTo>
                  <a:lnTo>
                    <a:pt x="137" y="265"/>
                  </a:lnTo>
                  <a:lnTo>
                    <a:pt x="148" y="265"/>
                  </a:lnTo>
                  <a:lnTo>
                    <a:pt x="154" y="265"/>
                  </a:lnTo>
                  <a:lnTo>
                    <a:pt x="160" y="264"/>
                  </a:lnTo>
                  <a:lnTo>
                    <a:pt x="167" y="261"/>
                  </a:lnTo>
                  <a:lnTo>
                    <a:pt x="173" y="259"/>
                  </a:lnTo>
                  <a:lnTo>
                    <a:pt x="181" y="256"/>
                  </a:lnTo>
                  <a:lnTo>
                    <a:pt x="187" y="252"/>
                  </a:lnTo>
                  <a:lnTo>
                    <a:pt x="193" y="248"/>
                  </a:lnTo>
                  <a:lnTo>
                    <a:pt x="198" y="243"/>
                  </a:lnTo>
                  <a:close/>
                  <a:moveTo>
                    <a:pt x="198" y="292"/>
                  </a:moveTo>
                  <a:lnTo>
                    <a:pt x="189" y="299"/>
                  </a:lnTo>
                  <a:lnTo>
                    <a:pt x="181" y="306"/>
                  </a:lnTo>
                  <a:lnTo>
                    <a:pt x="171" y="314"/>
                  </a:lnTo>
                  <a:lnTo>
                    <a:pt x="159" y="320"/>
                  </a:lnTo>
                  <a:lnTo>
                    <a:pt x="145" y="326"/>
                  </a:lnTo>
                  <a:lnTo>
                    <a:pt x="133" y="330"/>
                  </a:lnTo>
                  <a:lnTo>
                    <a:pt x="118" y="332"/>
                  </a:lnTo>
                  <a:lnTo>
                    <a:pt x="98" y="333"/>
                  </a:lnTo>
                  <a:lnTo>
                    <a:pt x="88" y="333"/>
                  </a:lnTo>
                  <a:lnTo>
                    <a:pt x="78" y="332"/>
                  </a:lnTo>
                  <a:lnTo>
                    <a:pt x="68" y="330"/>
                  </a:lnTo>
                  <a:lnTo>
                    <a:pt x="60" y="326"/>
                  </a:lnTo>
                  <a:lnTo>
                    <a:pt x="51" y="322"/>
                  </a:lnTo>
                  <a:lnTo>
                    <a:pt x="43" y="317"/>
                  </a:lnTo>
                  <a:lnTo>
                    <a:pt x="35" y="311"/>
                  </a:lnTo>
                  <a:lnTo>
                    <a:pt x="28" y="305"/>
                  </a:lnTo>
                  <a:lnTo>
                    <a:pt x="22" y="298"/>
                  </a:lnTo>
                  <a:lnTo>
                    <a:pt x="16" y="291"/>
                  </a:lnTo>
                  <a:lnTo>
                    <a:pt x="11" y="282"/>
                  </a:lnTo>
                  <a:lnTo>
                    <a:pt x="7" y="274"/>
                  </a:lnTo>
                  <a:lnTo>
                    <a:pt x="5" y="265"/>
                  </a:lnTo>
                  <a:lnTo>
                    <a:pt x="2" y="255"/>
                  </a:lnTo>
                  <a:lnTo>
                    <a:pt x="1" y="245"/>
                  </a:lnTo>
                  <a:lnTo>
                    <a:pt x="0" y="234"/>
                  </a:lnTo>
                  <a:lnTo>
                    <a:pt x="1" y="217"/>
                  </a:lnTo>
                  <a:lnTo>
                    <a:pt x="4" y="203"/>
                  </a:lnTo>
                  <a:lnTo>
                    <a:pt x="9" y="189"/>
                  </a:lnTo>
                  <a:lnTo>
                    <a:pt x="15" y="177"/>
                  </a:lnTo>
                  <a:lnTo>
                    <a:pt x="22" y="167"/>
                  </a:lnTo>
                  <a:lnTo>
                    <a:pt x="32" y="159"/>
                  </a:lnTo>
                  <a:lnTo>
                    <a:pt x="43" y="150"/>
                  </a:lnTo>
                  <a:lnTo>
                    <a:pt x="55" y="143"/>
                  </a:lnTo>
                  <a:lnTo>
                    <a:pt x="70" y="138"/>
                  </a:lnTo>
                  <a:lnTo>
                    <a:pt x="84" y="132"/>
                  </a:lnTo>
                  <a:lnTo>
                    <a:pt x="101" y="128"/>
                  </a:lnTo>
                  <a:lnTo>
                    <a:pt x="118" y="126"/>
                  </a:lnTo>
                  <a:lnTo>
                    <a:pt x="138" y="123"/>
                  </a:lnTo>
                  <a:lnTo>
                    <a:pt x="158" y="121"/>
                  </a:lnTo>
                  <a:lnTo>
                    <a:pt x="178" y="118"/>
                  </a:lnTo>
                  <a:lnTo>
                    <a:pt x="199" y="117"/>
                  </a:lnTo>
                  <a:lnTo>
                    <a:pt x="199" y="116"/>
                  </a:lnTo>
                  <a:lnTo>
                    <a:pt x="199" y="110"/>
                  </a:lnTo>
                  <a:lnTo>
                    <a:pt x="198" y="104"/>
                  </a:lnTo>
                  <a:lnTo>
                    <a:pt x="197" y="99"/>
                  </a:lnTo>
                  <a:lnTo>
                    <a:pt x="194" y="94"/>
                  </a:lnTo>
                  <a:lnTo>
                    <a:pt x="192" y="89"/>
                  </a:lnTo>
                  <a:lnTo>
                    <a:pt x="188" y="85"/>
                  </a:lnTo>
                  <a:lnTo>
                    <a:pt x="184" y="82"/>
                  </a:lnTo>
                  <a:lnTo>
                    <a:pt x="180" y="79"/>
                  </a:lnTo>
                  <a:lnTo>
                    <a:pt x="169" y="76"/>
                  </a:lnTo>
                  <a:lnTo>
                    <a:pt x="155" y="72"/>
                  </a:lnTo>
                  <a:lnTo>
                    <a:pt x="139" y="71"/>
                  </a:lnTo>
                  <a:lnTo>
                    <a:pt x="122" y="70"/>
                  </a:lnTo>
                  <a:lnTo>
                    <a:pt x="112" y="70"/>
                  </a:lnTo>
                  <a:lnTo>
                    <a:pt x="103" y="71"/>
                  </a:lnTo>
                  <a:lnTo>
                    <a:pt x="93" y="73"/>
                  </a:lnTo>
                  <a:lnTo>
                    <a:pt x="81" y="76"/>
                  </a:lnTo>
                  <a:lnTo>
                    <a:pt x="70" y="79"/>
                  </a:lnTo>
                  <a:lnTo>
                    <a:pt x="57" y="83"/>
                  </a:lnTo>
                  <a:lnTo>
                    <a:pt x="46" y="88"/>
                  </a:lnTo>
                  <a:lnTo>
                    <a:pt x="35" y="91"/>
                  </a:lnTo>
                  <a:lnTo>
                    <a:pt x="27" y="91"/>
                  </a:lnTo>
                  <a:lnTo>
                    <a:pt x="27" y="16"/>
                  </a:lnTo>
                  <a:lnTo>
                    <a:pt x="35" y="13"/>
                  </a:lnTo>
                  <a:lnTo>
                    <a:pt x="46" y="11"/>
                  </a:lnTo>
                  <a:lnTo>
                    <a:pt x="59" y="8"/>
                  </a:lnTo>
                  <a:lnTo>
                    <a:pt x="74" y="6"/>
                  </a:lnTo>
                  <a:lnTo>
                    <a:pt x="90" y="4"/>
                  </a:lnTo>
                  <a:lnTo>
                    <a:pt x="107" y="1"/>
                  </a:lnTo>
                  <a:lnTo>
                    <a:pt x="123" y="0"/>
                  </a:lnTo>
                  <a:lnTo>
                    <a:pt x="140" y="0"/>
                  </a:lnTo>
                  <a:lnTo>
                    <a:pt x="160" y="1"/>
                  </a:lnTo>
                  <a:lnTo>
                    <a:pt x="178" y="2"/>
                  </a:lnTo>
                  <a:lnTo>
                    <a:pt x="195" y="4"/>
                  </a:lnTo>
                  <a:lnTo>
                    <a:pt x="210" y="7"/>
                  </a:lnTo>
                  <a:lnTo>
                    <a:pt x="225" y="11"/>
                  </a:lnTo>
                  <a:lnTo>
                    <a:pt x="238" y="16"/>
                  </a:lnTo>
                  <a:lnTo>
                    <a:pt x="249" y="21"/>
                  </a:lnTo>
                  <a:lnTo>
                    <a:pt x="259" y="27"/>
                  </a:lnTo>
                  <a:lnTo>
                    <a:pt x="267" y="34"/>
                  </a:lnTo>
                  <a:lnTo>
                    <a:pt x="275" y="43"/>
                  </a:lnTo>
                  <a:lnTo>
                    <a:pt x="282" y="51"/>
                  </a:lnTo>
                  <a:lnTo>
                    <a:pt x="287" y="61"/>
                  </a:lnTo>
                  <a:lnTo>
                    <a:pt x="291" y="72"/>
                  </a:lnTo>
                  <a:lnTo>
                    <a:pt x="294" y="84"/>
                  </a:lnTo>
                  <a:lnTo>
                    <a:pt x="296" y="96"/>
                  </a:lnTo>
                  <a:lnTo>
                    <a:pt x="297" y="110"/>
                  </a:lnTo>
                  <a:lnTo>
                    <a:pt x="297" y="325"/>
                  </a:lnTo>
                  <a:lnTo>
                    <a:pt x="198" y="325"/>
                  </a:lnTo>
                  <a:lnTo>
                    <a:pt x="198" y="292"/>
                  </a:lnTo>
                  <a:close/>
                </a:path>
              </a:pathLst>
            </a:custGeom>
            <a:solidFill>
              <a:srgbClr val="99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920" bIns="34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5959440" y="3106080"/>
              <a:ext cx="63000" cy="81720"/>
            </a:xfrm>
            <a:custGeom>
              <a:avLst/>
              <a:gdLst/>
              <a:ahLst/>
              <a:rect l="l" t="t" r="r" b="b"/>
              <a:pathLst>
                <a:path w="281" h="333">
                  <a:moveTo>
                    <a:pt x="178" y="333"/>
                  </a:moveTo>
                  <a:lnTo>
                    <a:pt x="158" y="333"/>
                  </a:lnTo>
                  <a:lnTo>
                    <a:pt x="140" y="331"/>
                  </a:lnTo>
                  <a:lnTo>
                    <a:pt x="123" y="328"/>
                  </a:lnTo>
                  <a:lnTo>
                    <a:pt x="106" y="324"/>
                  </a:lnTo>
                  <a:lnTo>
                    <a:pt x="91" y="317"/>
                  </a:lnTo>
                  <a:lnTo>
                    <a:pt x="77" y="311"/>
                  </a:lnTo>
                  <a:lnTo>
                    <a:pt x="62" y="303"/>
                  </a:lnTo>
                  <a:lnTo>
                    <a:pt x="50" y="293"/>
                  </a:lnTo>
                  <a:lnTo>
                    <a:pt x="39" y="282"/>
                  </a:lnTo>
                  <a:lnTo>
                    <a:pt x="29" y="270"/>
                  </a:lnTo>
                  <a:lnTo>
                    <a:pt x="20" y="256"/>
                  </a:lnTo>
                  <a:lnTo>
                    <a:pt x="13" y="242"/>
                  </a:lnTo>
                  <a:lnTo>
                    <a:pt x="7" y="226"/>
                  </a:lnTo>
                  <a:lnTo>
                    <a:pt x="3" y="208"/>
                  </a:lnTo>
                  <a:lnTo>
                    <a:pt x="1" y="189"/>
                  </a:lnTo>
                  <a:lnTo>
                    <a:pt x="0" y="168"/>
                  </a:lnTo>
                  <a:lnTo>
                    <a:pt x="1" y="146"/>
                  </a:lnTo>
                  <a:lnTo>
                    <a:pt x="3" y="127"/>
                  </a:lnTo>
                  <a:lnTo>
                    <a:pt x="8" y="107"/>
                  </a:lnTo>
                  <a:lnTo>
                    <a:pt x="14" y="91"/>
                  </a:lnTo>
                  <a:lnTo>
                    <a:pt x="22" y="76"/>
                  </a:lnTo>
                  <a:lnTo>
                    <a:pt x="31" y="62"/>
                  </a:lnTo>
                  <a:lnTo>
                    <a:pt x="41" y="50"/>
                  </a:lnTo>
                  <a:lnTo>
                    <a:pt x="53" y="39"/>
                  </a:lnTo>
                  <a:lnTo>
                    <a:pt x="66" y="29"/>
                  </a:lnTo>
                  <a:lnTo>
                    <a:pt x="79" y="22"/>
                  </a:lnTo>
                  <a:lnTo>
                    <a:pt x="94" y="16"/>
                  </a:lnTo>
                  <a:lnTo>
                    <a:pt x="108" y="10"/>
                  </a:lnTo>
                  <a:lnTo>
                    <a:pt x="124" y="6"/>
                  </a:lnTo>
                  <a:lnTo>
                    <a:pt x="141" y="2"/>
                  </a:lnTo>
                  <a:lnTo>
                    <a:pt x="158" y="1"/>
                  </a:lnTo>
                  <a:lnTo>
                    <a:pt x="176" y="0"/>
                  </a:lnTo>
                  <a:lnTo>
                    <a:pt x="188" y="1"/>
                  </a:lnTo>
                  <a:lnTo>
                    <a:pt x="201" y="2"/>
                  </a:lnTo>
                  <a:lnTo>
                    <a:pt x="215" y="4"/>
                  </a:lnTo>
                  <a:lnTo>
                    <a:pt x="228" y="6"/>
                  </a:lnTo>
                  <a:lnTo>
                    <a:pt x="240" y="10"/>
                  </a:lnTo>
                  <a:lnTo>
                    <a:pt x="254" y="15"/>
                  </a:lnTo>
                  <a:lnTo>
                    <a:pt x="267" y="19"/>
                  </a:lnTo>
                  <a:lnTo>
                    <a:pt x="281" y="26"/>
                  </a:lnTo>
                  <a:lnTo>
                    <a:pt x="281" y="110"/>
                  </a:lnTo>
                  <a:lnTo>
                    <a:pt x="267" y="110"/>
                  </a:lnTo>
                  <a:lnTo>
                    <a:pt x="261" y="104"/>
                  </a:lnTo>
                  <a:lnTo>
                    <a:pt x="253" y="98"/>
                  </a:lnTo>
                  <a:lnTo>
                    <a:pt x="244" y="91"/>
                  </a:lnTo>
                  <a:lnTo>
                    <a:pt x="234" y="85"/>
                  </a:lnTo>
                  <a:lnTo>
                    <a:pt x="223" y="79"/>
                  </a:lnTo>
                  <a:lnTo>
                    <a:pt x="210" y="76"/>
                  </a:lnTo>
                  <a:lnTo>
                    <a:pt x="196" y="72"/>
                  </a:lnTo>
                  <a:lnTo>
                    <a:pt x="180" y="71"/>
                  </a:lnTo>
                  <a:lnTo>
                    <a:pt x="171" y="72"/>
                  </a:lnTo>
                  <a:lnTo>
                    <a:pt x="162" y="73"/>
                  </a:lnTo>
                  <a:lnTo>
                    <a:pt x="154" y="74"/>
                  </a:lnTo>
                  <a:lnTo>
                    <a:pt x="146" y="78"/>
                  </a:lnTo>
                  <a:lnTo>
                    <a:pt x="140" y="82"/>
                  </a:lnTo>
                  <a:lnTo>
                    <a:pt x="133" y="87"/>
                  </a:lnTo>
                  <a:lnTo>
                    <a:pt x="127" y="91"/>
                  </a:lnTo>
                  <a:lnTo>
                    <a:pt x="122" y="98"/>
                  </a:lnTo>
                  <a:lnTo>
                    <a:pt x="117" y="105"/>
                  </a:lnTo>
                  <a:lnTo>
                    <a:pt x="112" y="112"/>
                  </a:lnTo>
                  <a:lnTo>
                    <a:pt x="110" y="120"/>
                  </a:lnTo>
                  <a:lnTo>
                    <a:pt x="106" y="128"/>
                  </a:lnTo>
                  <a:lnTo>
                    <a:pt x="103" y="138"/>
                  </a:lnTo>
                  <a:lnTo>
                    <a:pt x="102" y="148"/>
                  </a:lnTo>
                  <a:lnTo>
                    <a:pt x="101" y="157"/>
                  </a:lnTo>
                  <a:lnTo>
                    <a:pt x="101" y="168"/>
                  </a:lnTo>
                  <a:lnTo>
                    <a:pt x="101" y="179"/>
                  </a:lnTo>
                  <a:lnTo>
                    <a:pt x="102" y="190"/>
                  </a:lnTo>
                  <a:lnTo>
                    <a:pt x="103" y="200"/>
                  </a:lnTo>
                  <a:lnTo>
                    <a:pt x="106" y="210"/>
                  </a:lnTo>
                  <a:lnTo>
                    <a:pt x="110" y="219"/>
                  </a:lnTo>
                  <a:lnTo>
                    <a:pt x="113" y="226"/>
                  </a:lnTo>
                  <a:lnTo>
                    <a:pt x="118" y="233"/>
                  </a:lnTo>
                  <a:lnTo>
                    <a:pt x="123" y="239"/>
                  </a:lnTo>
                  <a:lnTo>
                    <a:pt x="129" y="244"/>
                  </a:lnTo>
                  <a:lnTo>
                    <a:pt x="135" y="249"/>
                  </a:lnTo>
                  <a:lnTo>
                    <a:pt x="141" y="254"/>
                  </a:lnTo>
                  <a:lnTo>
                    <a:pt x="149" y="256"/>
                  </a:lnTo>
                  <a:lnTo>
                    <a:pt x="156" y="259"/>
                  </a:lnTo>
                  <a:lnTo>
                    <a:pt x="165" y="261"/>
                  </a:lnTo>
                  <a:lnTo>
                    <a:pt x="173" y="263"/>
                  </a:lnTo>
                  <a:lnTo>
                    <a:pt x="182" y="263"/>
                  </a:lnTo>
                  <a:lnTo>
                    <a:pt x="199" y="261"/>
                  </a:lnTo>
                  <a:lnTo>
                    <a:pt x="215" y="259"/>
                  </a:lnTo>
                  <a:lnTo>
                    <a:pt x="227" y="254"/>
                  </a:lnTo>
                  <a:lnTo>
                    <a:pt x="239" y="248"/>
                  </a:lnTo>
                  <a:lnTo>
                    <a:pt x="248" y="242"/>
                  </a:lnTo>
                  <a:lnTo>
                    <a:pt x="255" y="236"/>
                  </a:lnTo>
                  <a:lnTo>
                    <a:pt x="262" y="230"/>
                  </a:lnTo>
                  <a:lnTo>
                    <a:pt x="267" y="225"/>
                  </a:lnTo>
                  <a:lnTo>
                    <a:pt x="281" y="225"/>
                  </a:lnTo>
                  <a:lnTo>
                    <a:pt x="281" y="309"/>
                  </a:lnTo>
                  <a:lnTo>
                    <a:pt x="271" y="313"/>
                  </a:lnTo>
                  <a:lnTo>
                    <a:pt x="261" y="317"/>
                  </a:lnTo>
                  <a:lnTo>
                    <a:pt x="249" y="321"/>
                  </a:lnTo>
                  <a:lnTo>
                    <a:pt x="238" y="325"/>
                  </a:lnTo>
                  <a:lnTo>
                    <a:pt x="224" y="328"/>
                  </a:lnTo>
                  <a:lnTo>
                    <a:pt x="211" y="331"/>
                  </a:lnTo>
                  <a:lnTo>
                    <a:pt x="196" y="333"/>
                  </a:lnTo>
                  <a:lnTo>
                    <a:pt x="178" y="333"/>
                  </a:lnTo>
                  <a:close/>
                </a:path>
              </a:pathLst>
            </a:custGeom>
            <a:solidFill>
              <a:srgbClr val="99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920" bIns="34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6024240" y="3086640"/>
              <a:ext cx="52560" cy="100080"/>
            </a:xfrm>
            <a:custGeom>
              <a:avLst/>
              <a:gdLst/>
              <a:ahLst/>
              <a:rect l="l" t="t" r="r" b="b"/>
              <a:pathLst>
                <a:path w="231" h="412">
                  <a:moveTo>
                    <a:pt x="153" y="412"/>
                  </a:moveTo>
                  <a:lnTo>
                    <a:pt x="138" y="412"/>
                  </a:lnTo>
                  <a:lnTo>
                    <a:pt x="125" y="411"/>
                  </a:lnTo>
                  <a:lnTo>
                    <a:pt x="113" y="408"/>
                  </a:lnTo>
                  <a:lnTo>
                    <a:pt x="100" y="406"/>
                  </a:lnTo>
                  <a:lnTo>
                    <a:pt x="91" y="402"/>
                  </a:lnTo>
                  <a:lnTo>
                    <a:pt x="81" y="398"/>
                  </a:lnTo>
                  <a:lnTo>
                    <a:pt x="72" y="394"/>
                  </a:lnTo>
                  <a:lnTo>
                    <a:pt x="65" y="387"/>
                  </a:lnTo>
                  <a:lnTo>
                    <a:pt x="59" y="380"/>
                  </a:lnTo>
                  <a:lnTo>
                    <a:pt x="53" y="373"/>
                  </a:lnTo>
                  <a:lnTo>
                    <a:pt x="48" y="364"/>
                  </a:lnTo>
                  <a:lnTo>
                    <a:pt x="44" y="355"/>
                  </a:lnTo>
                  <a:lnTo>
                    <a:pt x="42" y="345"/>
                  </a:lnTo>
                  <a:lnTo>
                    <a:pt x="39" y="333"/>
                  </a:lnTo>
                  <a:lnTo>
                    <a:pt x="38" y="320"/>
                  </a:lnTo>
                  <a:lnTo>
                    <a:pt x="38" y="307"/>
                  </a:lnTo>
                  <a:lnTo>
                    <a:pt x="38" y="159"/>
                  </a:lnTo>
                  <a:lnTo>
                    <a:pt x="0" y="159"/>
                  </a:lnTo>
                  <a:lnTo>
                    <a:pt x="0" y="91"/>
                  </a:lnTo>
                  <a:lnTo>
                    <a:pt x="38" y="91"/>
                  </a:lnTo>
                  <a:lnTo>
                    <a:pt x="38" y="0"/>
                  </a:lnTo>
                  <a:lnTo>
                    <a:pt x="136" y="0"/>
                  </a:lnTo>
                  <a:lnTo>
                    <a:pt x="136" y="91"/>
                  </a:lnTo>
                  <a:lnTo>
                    <a:pt x="231" y="91"/>
                  </a:lnTo>
                  <a:lnTo>
                    <a:pt x="231" y="159"/>
                  </a:lnTo>
                  <a:lnTo>
                    <a:pt x="136" y="159"/>
                  </a:lnTo>
                  <a:lnTo>
                    <a:pt x="136" y="270"/>
                  </a:lnTo>
                  <a:lnTo>
                    <a:pt x="136" y="286"/>
                  </a:lnTo>
                  <a:lnTo>
                    <a:pt x="136" y="300"/>
                  </a:lnTo>
                  <a:lnTo>
                    <a:pt x="138" y="312"/>
                  </a:lnTo>
                  <a:lnTo>
                    <a:pt x="141" y="322"/>
                  </a:lnTo>
                  <a:lnTo>
                    <a:pt x="143" y="326"/>
                  </a:lnTo>
                  <a:lnTo>
                    <a:pt x="147" y="330"/>
                  </a:lnTo>
                  <a:lnTo>
                    <a:pt x="151" y="334"/>
                  </a:lnTo>
                  <a:lnTo>
                    <a:pt x="155" y="337"/>
                  </a:lnTo>
                  <a:lnTo>
                    <a:pt x="160" y="340"/>
                  </a:lnTo>
                  <a:lnTo>
                    <a:pt x="168" y="342"/>
                  </a:lnTo>
                  <a:lnTo>
                    <a:pt x="175" y="342"/>
                  </a:lnTo>
                  <a:lnTo>
                    <a:pt x="184" y="344"/>
                  </a:lnTo>
                  <a:lnTo>
                    <a:pt x="193" y="342"/>
                  </a:lnTo>
                  <a:lnTo>
                    <a:pt x="204" y="340"/>
                  </a:lnTo>
                  <a:lnTo>
                    <a:pt x="215" y="336"/>
                  </a:lnTo>
                  <a:lnTo>
                    <a:pt x="223" y="334"/>
                  </a:lnTo>
                  <a:lnTo>
                    <a:pt x="231" y="334"/>
                  </a:lnTo>
                  <a:lnTo>
                    <a:pt x="231" y="403"/>
                  </a:lnTo>
                  <a:lnTo>
                    <a:pt x="214" y="407"/>
                  </a:lnTo>
                  <a:lnTo>
                    <a:pt x="197" y="409"/>
                  </a:lnTo>
                  <a:lnTo>
                    <a:pt x="187" y="411"/>
                  </a:lnTo>
                  <a:lnTo>
                    <a:pt x="177" y="412"/>
                  </a:lnTo>
                  <a:lnTo>
                    <a:pt x="165" y="412"/>
                  </a:lnTo>
                  <a:lnTo>
                    <a:pt x="153" y="412"/>
                  </a:lnTo>
                  <a:close/>
                </a:path>
              </a:pathLst>
            </a:custGeom>
            <a:solidFill>
              <a:srgbClr val="99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6081120" y="3106080"/>
              <a:ext cx="59760" cy="81720"/>
            </a:xfrm>
            <a:custGeom>
              <a:avLst/>
              <a:gdLst/>
              <a:ahLst/>
              <a:rect l="l" t="t" r="r" b="b"/>
              <a:pathLst>
                <a:path w="270" h="333">
                  <a:moveTo>
                    <a:pt x="117" y="333"/>
                  </a:moveTo>
                  <a:lnTo>
                    <a:pt x="99" y="333"/>
                  </a:lnTo>
                  <a:lnTo>
                    <a:pt x="83" y="332"/>
                  </a:lnTo>
                  <a:lnTo>
                    <a:pt x="66" y="330"/>
                  </a:lnTo>
                  <a:lnTo>
                    <a:pt x="51" y="326"/>
                  </a:lnTo>
                  <a:lnTo>
                    <a:pt x="35" y="322"/>
                  </a:lnTo>
                  <a:lnTo>
                    <a:pt x="22" y="317"/>
                  </a:lnTo>
                  <a:lnTo>
                    <a:pt x="9" y="314"/>
                  </a:lnTo>
                  <a:lnTo>
                    <a:pt x="0" y="309"/>
                  </a:lnTo>
                  <a:lnTo>
                    <a:pt x="0" y="225"/>
                  </a:lnTo>
                  <a:lnTo>
                    <a:pt x="7" y="225"/>
                  </a:lnTo>
                  <a:lnTo>
                    <a:pt x="14" y="231"/>
                  </a:lnTo>
                  <a:lnTo>
                    <a:pt x="23" y="237"/>
                  </a:lnTo>
                  <a:lnTo>
                    <a:pt x="34" y="243"/>
                  </a:lnTo>
                  <a:lnTo>
                    <a:pt x="49" y="250"/>
                  </a:lnTo>
                  <a:lnTo>
                    <a:pt x="63" y="256"/>
                  </a:lnTo>
                  <a:lnTo>
                    <a:pt x="79" y="261"/>
                  </a:lnTo>
                  <a:lnTo>
                    <a:pt x="88" y="264"/>
                  </a:lnTo>
                  <a:lnTo>
                    <a:pt x="97" y="265"/>
                  </a:lnTo>
                  <a:lnTo>
                    <a:pt x="107" y="266"/>
                  </a:lnTo>
                  <a:lnTo>
                    <a:pt x="117" y="266"/>
                  </a:lnTo>
                  <a:lnTo>
                    <a:pt x="127" y="266"/>
                  </a:lnTo>
                  <a:lnTo>
                    <a:pt x="137" y="265"/>
                  </a:lnTo>
                  <a:lnTo>
                    <a:pt x="145" y="263"/>
                  </a:lnTo>
                  <a:lnTo>
                    <a:pt x="154" y="260"/>
                  </a:lnTo>
                  <a:lnTo>
                    <a:pt x="161" y="256"/>
                  </a:lnTo>
                  <a:lnTo>
                    <a:pt x="166" y="252"/>
                  </a:lnTo>
                  <a:lnTo>
                    <a:pt x="168" y="245"/>
                  </a:lnTo>
                  <a:lnTo>
                    <a:pt x="170" y="239"/>
                  </a:lnTo>
                  <a:lnTo>
                    <a:pt x="170" y="234"/>
                  </a:lnTo>
                  <a:lnTo>
                    <a:pt x="168" y="230"/>
                  </a:lnTo>
                  <a:lnTo>
                    <a:pt x="166" y="226"/>
                  </a:lnTo>
                  <a:lnTo>
                    <a:pt x="162" y="222"/>
                  </a:lnTo>
                  <a:lnTo>
                    <a:pt x="157" y="220"/>
                  </a:lnTo>
                  <a:lnTo>
                    <a:pt x="151" y="217"/>
                  </a:lnTo>
                  <a:lnTo>
                    <a:pt x="144" y="215"/>
                  </a:lnTo>
                  <a:lnTo>
                    <a:pt x="134" y="212"/>
                  </a:lnTo>
                  <a:lnTo>
                    <a:pt x="121" y="209"/>
                  </a:lnTo>
                  <a:lnTo>
                    <a:pt x="106" y="206"/>
                  </a:lnTo>
                  <a:lnTo>
                    <a:pt x="89" y="203"/>
                  </a:lnTo>
                  <a:lnTo>
                    <a:pt x="75" y="199"/>
                  </a:lnTo>
                  <a:lnTo>
                    <a:pt x="57" y="192"/>
                  </a:lnTo>
                  <a:lnTo>
                    <a:pt x="42" y="184"/>
                  </a:lnTo>
                  <a:lnTo>
                    <a:pt x="36" y="179"/>
                  </a:lnTo>
                  <a:lnTo>
                    <a:pt x="30" y="175"/>
                  </a:lnTo>
                  <a:lnTo>
                    <a:pt x="24" y="170"/>
                  </a:lnTo>
                  <a:lnTo>
                    <a:pt x="19" y="165"/>
                  </a:lnTo>
                  <a:lnTo>
                    <a:pt x="14" y="159"/>
                  </a:lnTo>
                  <a:lnTo>
                    <a:pt x="11" y="153"/>
                  </a:lnTo>
                  <a:lnTo>
                    <a:pt x="8" y="145"/>
                  </a:lnTo>
                  <a:lnTo>
                    <a:pt x="6" y="138"/>
                  </a:lnTo>
                  <a:lnTo>
                    <a:pt x="3" y="131"/>
                  </a:lnTo>
                  <a:lnTo>
                    <a:pt x="2" y="122"/>
                  </a:lnTo>
                  <a:lnTo>
                    <a:pt x="1" y="113"/>
                  </a:lnTo>
                  <a:lnTo>
                    <a:pt x="1" y="105"/>
                  </a:lnTo>
                  <a:lnTo>
                    <a:pt x="1" y="94"/>
                  </a:lnTo>
                  <a:lnTo>
                    <a:pt x="3" y="84"/>
                  </a:lnTo>
                  <a:lnTo>
                    <a:pt x="6" y="74"/>
                  </a:lnTo>
                  <a:lnTo>
                    <a:pt x="11" y="65"/>
                  </a:lnTo>
                  <a:lnTo>
                    <a:pt x="16" y="56"/>
                  </a:lnTo>
                  <a:lnTo>
                    <a:pt x="22" y="48"/>
                  </a:lnTo>
                  <a:lnTo>
                    <a:pt x="30" y="39"/>
                  </a:lnTo>
                  <a:lnTo>
                    <a:pt x="39" y="32"/>
                  </a:lnTo>
                  <a:lnTo>
                    <a:pt x="49" y="24"/>
                  </a:lnTo>
                  <a:lnTo>
                    <a:pt x="60" y="18"/>
                  </a:lnTo>
                  <a:lnTo>
                    <a:pt x="72" y="13"/>
                  </a:lnTo>
                  <a:lnTo>
                    <a:pt x="85" y="8"/>
                  </a:lnTo>
                  <a:lnTo>
                    <a:pt x="100" y="5"/>
                  </a:lnTo>
                  <a:lnTo>
                    <a:pt x="115" y="2"/>
                  </a:lnTo>
                  <a:lnTo>
                    <a:pt x="130" y="1"/>
                  </a:lnTo>
                  <a:lnTo>
                    <a:pt x="148" y="0"/>
                  </a:lnTo>
                  <a:lnTo>
                    <a:pt x="165" y="1"/>
                  </a:lnTo>
                  <a:lnTo>
                    <a:pt x="179" y="2"/>
                  </a:lnTo>
                  <a:lnTo>
                    <a:pt x="195" y="4"/>
                  </a:lnTo>
                  <a:lnTo>
                    <a:pt x="209" y="7"/>
                  </a:lnTo>
                  <a:lnTo>
                    <a:pt x="222" y="11"/>
                  </a:lnTo>
                  <a:lnTo>
                    <a:pt x="234" y="15"/>
                  </a:lnTo>
                  <a:lnTo>
                    <a:pt x="245" y="18"/>
                  </a:lnTo>
                  <a:lnTo>
                    <a:pt x="256" y="23"/>
                  </a:lnTo>
                  <a:lnTo>
                    <a:pt x="256" y="102"/>
                  </a:lnTo>
                  <a:lnTo>
                    <a:pt x="248" y="102"/>
                  </a:lnTo>
                  <a:lnTo>
                    <a:pt x="242" y="98"/>
                  </a:lnTo>
                  <a:lnTo>
                    <a:pt x="232" y="93"/>
                  </a:lnTo>
                  <a:lnTo>
                    <a:pt x="221" y="87"/>
                  </a:lnTo>
                  <a:lnTo>
                    <a:pt x="211" y="81"/>
                  </a:lnTo>
                  <a:lnTo>
                    <a:pt x="198" y="76"/>
                  </a:lnTo>
                  <a:lnTo>
                    <a:pt x="183" y="72"/>
                  </a:lnTo>
                  <a:lnTo>
                    <a:pt x="167" y="68"/>
                  </a:lnTo>
                  <a:lnTo>
                    <a:pt x="151" y="68"/>
                  </a:lnTo>
                  <a:lnTo>
                    <a:pt x="141" y="68"/>
                  </a:lnTo>
                  <a:lnTo>
                    <a:pt x="132" y="70"/>
                  </a:lnTo>
                  <a:lnTo>
                    <a:pt x="123" y="72"/>
                  </a:lnTo>
                  <a:lnTo>
                    <a:pt x="116" y="76"/>
                  </a:lnTo>
                  <a:lnTo>
                    <a:pt x="110" y="79"/>
                  </a:lnTo>
                  <a:lnTo>
                    <a:pt x="105" y="84"/>
                  </a:lnTo>
                  <a:lnTo>
                    <a:pt x="101" y="89"/>
                  </a:lnTo>
                  <a:lnTo>
                    <a:pt x="101" y="95"/>
                  </a:lnTo>
                  <a:lnTo>
                    <a:pt x="101" y="100"/>
                  </a:lnTo>
                  <a:lnTo>
                    <a:pt x="102" y="104"/>
                  </a:lnTo>
                  <a:lnTo>
                    <a:pt x="105" y="109"/>
                  </a:lnTo>
                  <a:lnTo>
                    <a:pt x="108" y="111"/>
                  </a:lnTo>
                  <a:lnTo>
                    <a:pt x="113" y="115"/>
                  </a:lnTo>
                  <a:lnTo>
                    <a:pt x="119" y="117"/>
                  </a:lnTo>
                  <a:lnTo>
                    <a:pt x="129" y="121"/>
                  </a:lnTo>
                  <a:lnTo>
                    <a:pt x="140" y="123"/>
                  </a:lnTo>
                  <a:lnTo>
                    <a:pt x="154" y="127"/>
                  </a:lnTo>
                  <a:lnTo>
                    <a:pt x="170" y="129"/>
                  </a:lnTo>
                  <a:lnTo>
                    <a:pt x="185" y="133"/>
                  </a:lnTo>
                  <a:lnTo>
                    <a:pt x="200" y="138"/>
                  </a:lnTo>
                  <a:lnTo>
                    <a:pt x="217" y="144"/>
                  </a:lnTo>
                  <a:lnTo>
                    <a:pt x="231" y="151"/>
                  </a:lnTo>
                  <a:lnTo>
                    <a:pt x="243" y="160"/>
                  </a:lnTo>
                  <a:lnTo>
                    <a:pt x="253" y="170"/>
                  </a:lnTo>
                  <a:lnTo>
                    <a:pt x="256" y="176"/>
                  </a:lnTo>
                  <a:lnTo>
                    <a:pt x="260" y="182"/>
                  </a:lnTo>
                  <a:lnTo>
                    <a:pt x="262" y="188"/>
                  </a:lnTo>
                  <a:lnTo>
                    <a:pt x="265" y="194"/>
                  </a:lnTo>
                  <a:lnTo>
                    <a:pt x="268" y="210"/>
                  </a:lnTo>
                  <a:lnTo>
                    <a:pt x="270" y="226"/>
                  </a:lnTo>
                  <a:lnTo>
                    <a:pt x="270" y="237"/>
                  </a:lnTo>
                  <a:lnTo>
                    <a:pt x="267" y="248"/>
                  </a:lnTo>
                  <a:lnTo>
                    <a:pt x="264" y="259"/>
                  </a:lnTo>
                  <a:lnTo>
                    <a:pt x="260" y="269"/>
                  </a:lnTo>
                  <a:lnTo>
                    <a:pt x="254" y="278"/>
                  </a:lnTo>
                  <a:lnTo>
                    <a:pt x="246" y="287"/>
                  </a:lnTo>
                  <a:lnTo>
                    <a:pt x="239" y="295"/>
                  </a:lnTo>
                  <a:lnTo>
                    <a:pt x="229" y="303"/>
                  </a:lnTo>
                  <a:lnTo>
                    <a:pt x="220" y="309"/>
                  </a:lnTo>
                  <a:lnTo>
                    <a:pt x="207" y="316"/>
                  </a:lnTo>
                  <a:lnTo>
                    <a:pt x="195" y="321"/>
                  </a:lnTo>
                  <a:lnTo>
                    <a:pt x="182" y="326"/>
                  </a:lnTo>
                  <a:lnTo>
                    <a:pt x="168" y="330"/>
                  </a:lnTo>
                  <a:lnTo>
                    <a:pt x="152" y="332"/>
                  </a:lnTo>
                  <a:lnTo>
                    <a:pt x="135" y="333"/>
                  </a:lnTo>
                  <a:lnTo>
                    <a:pt x="117" y="333"/>
                  </a:lnTo>
                  <a:close/>
                </a:path>
              </a:pathLst>
            </a:custGeom>
            <a:solidFill>
              <a:srgbClr val="99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920" bIns="34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6179040" y="3082680"/>
              <a:ext cx="88200" cy="103320"/>
            </a:xfrm>
            <a:custGeom>
              <a:avLst/>
              <a:gdLst/>
              <a:ahLst/>
              <a:rect l="l" t="t" r="r" b="b"/>
              <a:pathLst>
                <a:path w="398" h="419">
                  <a:moveTo>
                    <a:pt x="398" y="0"/>
                  </a:moveTo>
                  <a:lnTo>
                    <a:pt x="254" y="419"/>
                  </a:lnTo>
                  <a:lnTo>
                    <a:pt x="144" y="419"/>
                  </a:lnTo>
                  <a:lnTo>
                    <a:pt x="0" y="0"/>
                  </a:lnTo>
                  <a:lnTo>
                    <a:pt x="110" y="0"/>
                  </a:lnTo>
                  <a:lnTo>
                    <a:pt x="200" y="284"/>
                  </a:lnTo>
                  <a:lnTo>
                    <a:pt x="292" y="0"/>
                  </a:lnTo>
                  <a:lnTo>
                    <a:pt x="398" y="0"/>
                  </a:lnTo>
                  <a:close/>
                </a:path>
              </a:pathLst>
            </a:custGeom>
            <a:solidFill>
              <a:srgbClr val="99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6269760" y="3106080"/>
              <a:ext cx="72000" cy="81720"/>
            </a:xfrm>
            <a:custGeom>
              <a:avLst/>
              <a:gdLst/>
              <a:ahLst/>
              <a:rect l="l" t="t" r="r" b="b"/>
              <a:pathLst>
                <a:path w="326" h="336">
                  <a:moveTo>
                    <a:pt x="326" y="168"/>
                  </a:moveTo>
                  <a:lnTo>
                    <a:pt x="326" y="187"/>
                  </a:lnTo>
                  <a:lnTo>
                    <a:pt x="324" y="205"/>
                  </a:lnTo>
                  <a:lnTo>
                    <a:pt x="320" y="222"/>
                  </a:lnTo>
                  <a:lnTo>
                    <a:pt x="315" y="238"/>
                  </a:lnTo>
                  <a:lnTo>
                    <a:pt x="310" y="253"/>
                  </a:lnTo>
                  <a:lnTo>
                    <a:pt x="303" y="266"/>
                  </a:lnTo>
                  <a:lnTo>
                    <a:pt x="293" y="279"/>
                  </a:lnTo>
                  <a:lnTo>
                    <a:pt x="284" y="292"/>
                  </a:lnTo>
                  <a:lnTo>
                    <a:pt x="273" y="301"/>
                  </a:lnTo>
                  <a:lnTo>
                    <a:pt x="260" y="311"/>
                  </a:lnTo>
                  <a:lnTo>
                    <a:pt x="247" y="318"/>
                  </a:lnTo>
                  <a:lnTo>
                    <a:pt x="232" y="325"/>
                  </a:lnTo>
                  <a:lnTo>
                    <a:pt x="216" y="329"/>
                  </a:lnTo>
                  <a:lnTo>
                    <a:pt x="200" y="333"/>
                  </a:lnTo>
                  <a:lnTo>
                    <a:pt x="182" y="336"/>
                  </a:lnTo>
                  <a:lnTo>
                    <a:pt x="164" y="336"/>
                  </a:lnTo>
                  <a:lnTo>
                    <a:pt x="144" y="336"/>
                  </a:lnTo>
                  <a:lnTo>
                    <a:pt x="127" y="333"/>
                  </a:lnTo>
                  <a:lnTo>
                    <a:pt x="110" y="329"/>
                  </a:lnTo>
                  <a:lnTo>
                    <a:pt x="94" y="325"/>
                  </a:lnTo>
                  <a:lnTo>
                    <a:pt x="80" y="318"/>
                  </a:lnTo>
                  <a:lnTo>
                    <a:pt x="67" y="311"/>
                  </a:lnTo>
                  <a:lnTo>
                    <a:pt x="54" y="301"/>
                  </a:lnTo>
                  <a:lnTo>
                    <a:pt x="43" y="292"/>
                  </a:lnTo>
                  <a:lnTo>
                    <a:pt x="33" y="279"/>
                  </a:lnTo>
                  <a:lnTo>
                    <a:pt x="25" y="266"/>
                  </a:lnTo>
                  <a:lnTo>
                    <a:pt x="17" y="253"/>
                  </a:lnTo>
                  <a:lnTo>
                    <a:pt x="11" y="238"/>
                  </a:lnTo>
                  <a:lnTo>
                    <a:pt x="6" y="222"/>
                  </a:lnTo>
                  <a:lnTo>
                    <a:pt x="3" y="205"/>
                  </a:lnTo>
                  <a:lnTo>
                    <a:pt x="1" y="187"/>
                  </a:lnTo>
                  <a:lnTo>
                    <a:pt x="0" y="168"/>
                  </a:lnTo>
                  <a:lnTo>
                    <a:pt x="1" y="149"/>
                  </a:lnTo>
                  <a:lnTo>
                    <a:pt x="3" y="130"/>
                  </a:lnTo>
                  <a:lnTo>
                    <a:pt x="6" y="114"/>
                  </a:lnTo>
                  <a:lnTo>
                    <a:pt x="11" y="97"/>
                  </a:lnTo>
                  <a:lnTo>
                    <a:pt x="17" y="83"/>
                  </a:lnTo>
                  <a:lnTo>
                    <a:pt x="25" y="69"/>
                  </a:lnTo>
                  <a:lnTo>
                    <a:pt x="33" y="57"/>
                  </a:lnTo>
                  <a:lnTo>
                    <a:pt x="43" y="45"/>
                  </a:lnTo>
                  <a:lnTo>
                    <a:pt x="54" y="34"/>
                  </a:lnTo>
                  <a:lnTo>
                    <a:pt x="67" y="25"/>
                  </a:lnTo>
                  <a:lnTo>
                    <a:pt x="80" y="18"/>
                  </a:lnTo>
                  <a:lnTo>
                    <a:pt x="94" y="12"/>
                  </a:lnTo>
                  <a:lnTo>
                    <a:pt x="110" y="7"/>
                  </a:lnTo>
                  <a:lnTo>
                    <a:pt x="127" y="3"/>
                  </a:lnTo>
                  <a:lnTo>
                    <a:pt x="144" y="1"/>
                  </a:lnTo>
                  <a:lnTo>
                    <a:pt x="164" y="0"/>
                  </a:lnTo>
                  <a:lnTo>
                    <a:pt x="182" y="1"/>
                  </a:lnTo>
                  <a:lnTo>
                    <a:pt x="200" y="3"/>
                  </a:lnTo>
                  <a:lnTo>
                    <a:pt x="216" y="7"/>
                  </a:lnTo>
                  <a:lnTo>
                    <a:pt x="232" y="12"/>
                  </a:lnTo>
                  <a:lnTo>
                    <a:pt x="247" y="18"/>
                  </a:lnTo>
                  <a:lnTo>
                    <a:pt x="260" y="25"/>
                  </a:lnTo>
                  <a:lnTo>
                    <a:pt x="273" y="35"/>
                  </a:lnTo>
                  <a:lnTo>
                    <a:pt x="284" y="45"/>
                  </a:lnTo>
                  <a:lnTo>
                    <a:pt x="293" y="57"/>
                  </a:lnTo>
                  <a:lnTo>
                    <a:pt x="303" y="69"/>
                  </a:lnTo>
                  <a:lnTo>
                    <a:pt x="310" y="84"/>
                  </a:lnTo>
                  <a:lnTo>
                    <a:pt x="315" y="99"/>
                  </a:lnTo>
                  <a:lnTo>
                    <a:pt x="320" y="114"/>
                  </a:lnTo>
                  <a:lnTo>
                    <a:pt x="324" y="132"/>
                  </a:lnTo>
                  <a:lnTo>
                    <a:pt x="326" y="149"/>
                  </a:lnTo>
                  <a:lnTo>
                    <a:pt x="326" y="168"/>
                  </a:lnTo>
                  <a:close/>
                  <a:moveTo>
                    <a:pt x="226" y="168"/>
                  </a:moveTo>
                  <a:lnTo>
                    <a:pt x="225" y="155"/>
                  </a:lnTo>
                  <a:lnTo>
                    <a:pt x="225" y="143"/>
                  </a:lnTo>
                  <a:lnTo>
                    <a:pt x="222" y="132"/>
                  </a:lnTo>
                  <a:lnTo>
                    <a:pt x="221" y="122"/>
                  </a:lnTo>
                  <a:lnTo>
                    <a:pt x="219" y="113"/>
                  </a:lnTo>
                  <a:lnTo>
                    <a:pt x="215" y="105"/>
                  </a:lnTo>
                  <a:lnTo>
                    <a:pt x="211" y="97"/>
                  </a:lnTo>
                  <a:lnTo>
                    <a:pt x="208" y="92"/>
                  </a:lnTo>
                  <a:lnTo>
                    <a:pt x="204" y="86"/>
                  </a:lnTo>
                  <a:lnTo>
                    <a:pt x="199" y="82"/>
                  </a:lnTo>
                  <a:lnTo>
                    <a:pt x="193" y="78"/>
                  </a:lnTo>
                  <a:lnTo>
                    <a:pt x="188" y="75"/>
                  </a:lnTo>
                  <a:lnTo>
                    <a:pt x="182" y="73"/>
                  </a:lnTo>
                  <a:lnTo>
                    <a:pt x="176" y="72"/>
                  </a:lnTo>
                  <a:lnTo>
                    <a:pt x="170" y="71"/>
                  </a:lnTo>
                  <a:lnTo>
                    <a:pt x="164" y="71"/>
                  </a:lnTo>
                  <a:lnTo>
                    <a:pt x="150" y="72"/>
                  </a:lnTo>
                  <a:lnTo>
                    <a:pt x="139" y="75"/>
                  </a:lnTo>
                  <a:lnTo>
                    <a:pt x="135" y="78"/>
                  </a:lnTo>
                  <a:lnTo>
                    <a:pt x="130" y="80"/>
                  </a:lnTo>
                  <a:lnTo>
                    <a:pt x="125" y="85"/>
                  </a:lnTo>
                  <a:lnTo>
                    <a:pt x="120" y="90"/>
                  </a:lnTo>
                  <a:lnTo>
                    <a:pt x="116" y="96"/>
                  </a:lnTo>
                  <a:lnTo>
                    <a:pt x="113" y="103"/>
                  </a:lnTo>
                  <a:lnTo>
                    <a:pt x="109" y="112"/>
                  </a:lnTo>
                  <a:lnTo>
                    <a:pt x="106" y="121"/>
                  </a:lnTo>
                  <a:lnTo>
                    <a:pt x="104" y="130"/>
                  </a:lnTo>
                  <a:lnTo>
                    <a:pt x="103" y="143"/>
                  </a:lnTo>
                  <a:lnTo>
                    <a:pt x="102" y="155"/>
                  </a:lnTo>
                  <a:lnTo>
                    <a:pt x="102" y="168"/>
                  </a:lnTo>
                  <a:lnTo>
                    <a:pt x="102" y="183"/>
                  </a:lnTo>
                  <a:lnTo>
                    <a:pt x="103" y="195"/>
                  </a:lnTo>
                  <a:lnTo>
                    <a:pt x="104" y="206"/>
                  </a:lnTo>
                  <a:lnTo>
                    <a:pt x="106" y="216"/>
                  </a:lnTo>
                  <a:lnTo>
                    <a:pt x="109" y="224"/>
                  </a:lnTo>
                  <a:lnTo>
                    <a:pt x="111" y="232"/>
                  </a:lnTo>
                  <a:lnTo>
                    <a:pt x="115" y="238"/>
                  </a:lnTo>
                  <a:lnTo>
                    <a:pt x="119" y="244"/>
                  </a:lnTo>
                  <a:lnTo>
                    <a:pt x="122" y="249"/>
                  </a:lnTo>
                  <a:lnTo>
                    <a:pt x="127" y="254"/>
                  </a:lnTo>
                  <a:lnTo>
                    <a:pt x="132" y="257"/>
                  </a:lnTo>
                  <a:lnTo>
                    <a:pt x="138" y="260"/>
                  </a:lnTo>
                  <a:lnTo>
                    <a:pt x="144" y="262"/>
                  </a:lnTo>
                  <a:lnTo>
                    <a:pt x="150" y="264"/>
                  </a:lnTo>
                  <a:lnTo>
                    <a:pt x="158" y="265"/>
                  </a:lnTo>
                  <a:lnTo>
                    <a:pt x="164" y="265"/>
                  </a:lnTo>
                  <a:lnTo>
                    <a:pt x="176" y="264"/>
                  </a:lnTo>
                  <a:lnTo>
                    <a:pt x="188" y="260"/>
                  </a:lnTo>
                  <a:lnTo>
                    <a:pt x="194" y="257"/>
                  </a:lnTo>
                  <a:lnTo>
                    <a:pt x="199" y="254"/>
                  </a:lnTo>
                  <a:lnTo>
                    <a:pt x="204" y="250"/>
                  </a:lnTo>
                  <a:lnTo>
                    <a:pt x="208" y="245"/>
                  </a:lnTo>
                  <a:lnTo>
                    <a:pt x="211" y="239"/>
                  </a:lnTo>
                  <a:lnTo>
                    <a:pt x="215" y="232"/>
                  </a:lnTo>
                  <a:lnTo>
                    <a:pt x="219" y="224"/>
                  </a:lnTo>
                  <a:lnTo>
                    <a:pt x="221" y="216"/>
                  </a:lnTo>
                  <a:lnTo>
                    <a:pt x="222" y="206"/>
                  </a:lnTo>
                  <a:lnTo>
                    <a:pt x="225" y="195"/>
                  </a:lnTo>
                  <a:lnTo>
                    <a:pt x="225" y="183"/>
                  </a:lnTo>
                  <a:lnTo>
                    <a:pt x="226" y="168"/>
                  </a:lnTo>
                  <a:close/>
                </a:path>
              </a:pathLst>
            </a:custGeom>
            <a:solidFill>
              <a:srgbClr val="99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920" bIns="34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6354360" y="3079800"/>
              <a:ext cx="20880" cy="105840"/>
            </a:xfrm>
            <a:prstGeom prst="rect">
              <a:avLst/>
            </a:prstGeom>
            <a:solidFill>
              <a:srgbClr val="99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6392520" y="3108960"/>
              <a:ext cx="65520" cy="78840"/>
            </a:xfrm>
            <a:custGeom>
              <a:avLst/>
              <a:gdLst/>
              <a:ahLst/>
              <a:rect l="l" t="t" r="r" b="b"/>
              <a:pathLst>
                <a:path w="297" h="323">
                  <a:moveTo>
                    <a:pt x="297" y="315"/>
                  </a:moveTo>
                  <a:lnTo>
                    <a:pt x="198" y="315"/>
                  </a:lnTo>
                  <a:lnTo>
                    <a:pt x="198" y="281"/>
                  </a:lnTo>
                  <a:lnTo>
                    <a:pt x="186" y="290"/>
                  </a:lnTo>
                  <a:lnTo>
                    <a:pt x="173" y="299"/>
                  </a:lnTo>
                  <a:lnTo>
                    <a:pt x="161" y="306"/>
                  </a:lnTo>
                  <a:lnTo>
                    <a:pt x="151" y="312"/>
                  </a:lnTo>
                  <a:lnTo>
                    <a:pt x="139" y="317"/>
                  </a:lnTo>
                  <a:lnTo>
                    <a:pt x="127" y="321"/>
                  </a:lnTo>
                  <a:lnTo>
                    <a:pt x="113" y="323"/>
                  </a:lnTo>
                  <a:lnTo>
                    <a:pt x="100" y="323"/>
                  </a:lnTo>
                  <a:lnTo>
                    <a:pt x="88" y="323"/>
                  </a:lnTo>
                  <a:lnTo>
                    <a:pt x="78" y="322"/>
                  </a:lnTo>
                  <a:lnTo>
                    <a:pt x="67" y="320"/>
                  </a:lnTo>
                  <a:lnTo>
                    <a:pt x="58" y="316"/>
                  </a:lnTo>
                  <a:lnTo>
                    <a:pt x="49" y="312"/>
                  </a:lnTo>
                  <a:lnTo>
                    <a:pt x="41" y="307"/>
                  </a:lnTo>
                  <a:lnTo>
                    <a:pt x="33" y="301"/>
                  </a:lnTo>
                  <a:lnTo>
                    <a:pt x="27" y="294"/>
                  </a:lnTo>
                  <a:lnTo>
                    <a:pt x="21" y="287"/>
                  </a:lnTo>
                  <a:lnTo>
                    <a:pt x="14" y="277"/>
                  </a:lnTo>
                  <a:lnTo>
                    <a:pt x="11" y="267"/>
                  </a:lnTo>
                  <a:lnTo>
                    <a:pt x="7" y="257"/>
                  </a:lnTo>
                  <a:lnTo>
                    <a:pt x="4" y="245"/>
                  </a:lnTo>
                  <a:lnTo>
                    <a:pt x="2" y="233"/>
                  </a:lnTo>
                  <a:lnTo>
                    <a:pt x="1" y="220"/>
                  </a:lnTo>
                  <a:lnTo>
                    <a:pt x="0" y="205"/>
                  </a:lnTo>
                  <a:lnTo>
                    <a:pt x="0" y="0"/>
                  </a:lnTo>
                  <a:lnTo>
                    <a:pt x="99" y="0"/>
                  </a:lnTo>
                  <a:lnTo>
                    <a:pt x="99" y="156"/>
                  </a:lnTo>
                  <a:lnTo>
                    <a:pt x="99" y="167"/>
                  </a:lnTo>
                  <a:lnTo>
                    <a:pt x="100" y="178"/>
                  </a:lnTo>
                  <a:lnTo>
                    <a:pt x="100" y="188"/>
                  </a:lnTo>
                  <a:lnTo>
                    <a:pt x="100" y="196"/>
                  </a:lnTo>
                  <a:lnTo>
                    <a:pt x="102" y="210"/>
                  </a:lnTo>
                  <a:lnTo>
                    <a:pt x="106" y="222"/>
                  </a:lnTo>
                  <a:lnTo>
                    <a:pt x="109" y="227"/>
                  </a:lnTo>
                  <a:lnTo>
                    <a:pt x="112" y="231"/>
                  </a:lnTo>
                  <a:lnTo>
                    <a:pt x="116" y="234"/>
                  </a:lnTo>
                  <a:lnTo>
                    <a:pt x="121" y="237"/>
                  </a:lnTo>
                  <a:lnTo>
                    <a:pt x="126" y="239"/>
                  </a:lnTo>
                  <a:lnTo>
                    <a:pt x="132" y="240"/>
                  </a:lnTo>
                  <a:lnTo>
                    <a:pt x="139" y="242"/>
                  </a:lnTo>
                  <a:lnTo>
                    <a:pt x="146" y="242"/>
                  </a:lnTo>
                  <a:lnTo>
                    <a:pt x="159" y="240"/>
                  </a:lnTo>
                  <a:lnTo>
                    <a:pt x="171" y="237"/>
                  </a:lnTo>
                  <a:lnTo>
                    <a:pt x="186" y="231"/>
                  </a:lnTo>
                  <a:lnTo>
                    <a:pt x="198" y="223"/>
                  </a:lnTo>
                  <a:lnTo>
                    <a:pt x="198" y="0"/>
                  </a:lnTo>
                  <a:lnTo>
                    <a:pt x="297" y="0"/>
                  </a:lnTo>
                  <a:lnTo>
                    <a:pt x="297" y="315"/>
                  </a:lnTo>
                  <a:close/>
                </a:path>
              </a:pathLst>
            </a:custGeom>
            <a:solidFill>
              <a:srgbClr val="99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040" bIns="32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6474240" y="3106080"/>
              <a:ext cx="105120" cy="79920"/>
            </a:xfrm>
            <a:custGeom>
              <a:avLst/>
              <a:gdLst/>
              <a:ahLst/>
              <a:rect l="l" t="t" r="r" b="b"/>
              <a:pathLst>
                <a:path w="477" h="325">
                  <a:moveTo>
                    <a:pt x="378" y="325"/>
                  </a:moveTo>
                  <a:lnTo>
                    <a:pt x="378" y="167"/>
                  </a:lnTo>
                  <a:lnTo>
                    <a:pt x="378" y="156"/>
                  </a:lnTo>
                  <a:lnTo>
                    <a:pt x="378" y="145"/>
                  </a:lnTo>
                  <a:lnTo>
                    <a:pt x="378" y="137"/>
                  </a:lnTo>
                  <a:lnTo>
                    <a:pt x="378" y="128"/>
                  </a:lnTo>
                  <a:lnTo>
                    <a:pt x="375" y="113"/>
                  </a:lnTo>
                  <a:lnTo>
                    <a:pt x="372" y="101"/>
                  </a:lnTo>
                  <a:lnTo>
                    <a:pt x="370" y="96"/>
                  </a:lnTo>
                  <a:lnTo>
                    <a:pt x="367" y="93"/>
                  </a:lnTo>
                  <a:lnTo>
                    <a:pt x="363" y="89"/>
                  </a:lnTo>
                  <a:lnTo>
                    <a:pt x="359" y="87"/>
                  </a:lnTo>
                  <a:lnTo>
                    <a:pt x="354" y="85"/>
                  </a:lnTo>
                  <a:lnTo>
                    <a:pt x="348" y="83"/>
                  </a:lnTo>
                  <a:lnTo>
                    <a:pt x="342" y="83"/>
                  </a:lnTo>
                  <a:lnTo>
                    <a:pt x="334" y="82"/>
                  </a:lnTo>
                  <a:lnTo>
                    <a:pt x="323" y="83"/>
                  </a:lnTo>
                  <a:lnTo>
                    <a:pt x="312" y="87"/>
                  </a:lnTo>
                  <a:lnTo>
                    <a:pt x="301" y="93"/>
                  </a:lnTo>
                  <a:lnTo>
                    <a:pt x="288" y="101"/>
                  </a:lnTo>
                  <a:lnTo>
                    <a:pt x="288" y="325"/>
                  </a:lnTo>
                  <a:lnTo>
                    <a:pt x="190" y="325"/>
                  </a:lnTo>
                  <a:lnTo>
                    <a:pt x="190" y="167"/>
                  </a:lnTo>
                  <a:lnTo>
                    <a:pt x="190" y="156"/>
                  </a:lnTo>
                  <a:lnTo>
                    <a:pt x="188" y="146"/>
                  </a:lnTo>
                  <a:lnTo>
                    <a:pt x="188" y="137"/>
                  </a:lnTo>
                  <a:lnTo>
                    <a:pt x="188" y="128"/>
                  </a:lnTo>
                  <a:lnTo>
                    <a:pt x="186" y="113"/>
                  </a:lnTo>
                  <a:lnTo>
                    <a:pt x="183" y="101"/>
                  </a:lnTo>
                  <a:lnTo>
                    <a:pt x="181" y="96"/>
                  </a:lnTo>
                  <a:lnTo>
                    <a:pt x="177" y="93"/>
                  </a:lnTo>
                  <a:lnTo>
                    <a:pt x="174" y="89"/>
                  </a:lnTo>
                  <a:lnTo>
                    <a:pt x="170" y="87"/>
                  </a:lnTo>
                  <a:lnTo>
                    <a:pt x="165" y="85"/>
                  </a:lnTo>
                  <a:lnTo>
                    <a:pt x="159" y="83"/>
                  </a:lnTo>
                  <a:lnTo>
                    <a:pt x="153" y="83"/>
                  </a:lnTo>
                  <a:lnTo>
                    <a:pt x="146" y="82"/>
                  </a:lnTo>
                  <a:lnTo>
                    <a:pt x="139" y="83"/>
                  </a:lnTo>
                  <a:lnTo>
                    <a:pt x="133" y="84"/>
                  </a:lnTo>
                  <a:lnTo>
                    <a:pt x="127" y="85"/>
                  </a:lnTo>
                  <a:lnTo>
                    <a:pt x="121" y="88"/>
                  </a:lnTo>
                  <a:lnTo>
                    <a:pt x="110" y="94"/>
                  </a:lnTo>
                  <a:lnTo>
                    <a:pt x="99" y="101"/>
                  </a:lnTo>
                  <a:lnTo>
                    <a:pt x="99" y="325"/>
                  </a:lnTo>
                  <a:lnTo>
                    <a:pt x="0" y="325"/>
                  </a:lnTo>
                  <a:lnTo>
                    <a:pt x="0" y="10"/>
                  </a:lnTo>
                  <a:lnTo>
                    <a:pt x="99" y="10"/>
                  </a:lnTo>
                  <a:lnTo>
                    <a:pt x="99" y="44"/>
                  </a:lnTo>
                  <a:lnTo>
                    <a:pt x="111" y="34"/>
                  </a:lnTo>
                  <a:lnTo>
                    <a:pt x="122" y="26"/>
                  </a:lnTo>
                  <a:lnTo>
                    <a:pt x="133" y="18"/>
                  </a:lnTo>
                  <a:lnTo>
                    <a:pt x="144" y="12"/>
                  </a:lnTo>
                  <a:lnTo>
                    <a:pt x="155" y="7"/>
                  </a:lnTo>
                  <a:lnTo>
                    <a:pt x="168" y="4"/>
                  </a:lnTo>
                  <a:lnTo>
                    <a:pt x="180" y="1"/>
                  </a:lnTo>
                  <a:lnTo>
                    <a:pt x="193" y="0"/>
                  </a:lnTo>
                  <a:lnTo>
                    <a:pt x="207" y="1"/>
                  </a:lnTo>
                  <a:lnTo>
                    <a:pt x="220" y="4"/>
                  </a:lnTo>
                  <a:lnTo>
                    <a:pt x="232" y="8"/>
                  </a:lnTo>
                  <a:lnTo>
                    <a:pt x="243" y="15"/>
                  </a:lnTo>
                  <a:lnTo>
                    <a:pt x="254" y="22"/>
                  </a:lnTo>
                  <a:lnTo>
                    <a:pt x="263" y="32"/>
                  </a:lnTo>
                  <a:lnTo>
                    <a:pt x="270" y="43"/>
                  </a:lnTo>
                  <a:lnTo>
                    <a:pt x="277" y="55"/>
                  </a:lnTo>
                  <a:lnTo>
                    <a:pt x="291" y="43"/>
                  </a:lnTo>
                  <a:lnTo>
                    <a:pt x="304" y="32"/>
                  </a:lnTo>
                  <a:lnTo>
                    <a:pt x="318" y="22"/>
                  </a:lnTo>
                  <a:lnTo>
                    <a:pt x="331" y="15"/>
                  </a:lnTo>
                  <a:lnTo>
                    <a:pt x="343" y="8"/>
                  </a:lnTo>
                  <a:lnTo>
                    <a:pt x="356" y="4"/>
                  </a:lnTo>
                  <a:lnTo>
                    <a:pt x="369" y="1"/>
                  </a:lnTo>
                  <a:lnTo>
                    <a:pt x="381" y="0"/>
                  </a:lnTo>
                  <a:lnTo>
                    <a:pt x="392" y="1"/>
                  </a:lnTo>
                  <a:lnTo>
                    <a:pt x="402" y="2"/>
                  </a:lnTo>
                  <a:lnTo>
                    <a:pt x="412" y="5"/>
                  </a:lnTo>
                  <a:lnTo>
                    <a:pt x="422" y="7"/>
                  </a:lnTo>
                  <a:lnTo>
                    <a:pt x="429" y="11"/>
                  </a:lnTo>
                  <a:lnTo>
                    <a:pt x="438" y="16"/>
                  </a:lnTo>
                  <a:lnTo>
                    <a:pt x="445" y="22"/>
                  </a:lnTo>
                  <a:lnTo>
                    <a:pt x="451" y="28"/>
                  </a:lnTo>
                  <a:lnTo>
                    <a:pt x="457" y="37"/>
                  </a:lnTo>
                  <a:lnTo>
                    <a:pt x="462" y="45"/>
                  </a:lnTo>
                  <a:lnTo>
                    <a:pt x="467" y="55"/>
                  </a:lnTo>
                  <a:lnTo>
                    <a:pt x="470" y="65"/>
                  </a:lnTo>
                  <a:lnTo>
                    <a:pt x="473" y="76"/>
                  </a:lnTo>
                  <a:lnTo>
                    <a:pt x="475" y="89"/>
                  </a:lnTo>
                  <a:lnTo>
                    <a:pt x="477" y="104"/>
                  </a:lnTo>
                  <a:lnTo>
                    <a:pt x="477" y="120"/>
                  </a:lnTo>
                  <a:lnTo>
                    <a:pt x="477" y="325"/>
                  </a:lnTo>
                  <a:lnTo>
                    <a:pt x="378" y="325"/>
                  </a:lnTo>
                  <a:close/>
                </a:path>
              </a:pathLst>
            </a:custGeom>
            <a:solidFill>
              <a:srgbClr val="99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120" bIns="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6591240" y="3106080"/>
              <a:ext cx="69480" cy="81720"/>
            </a:xfrm>
            <a:custGeom>
              <a:avLst/>
              <a:gdLst/>
              <a:ahLst/>
              <a:rect l="l" t="t" r="r" b="b"/>
              <a:pathLst>
                <a:path w="315" h="334">
                  <a:moveTo>
                    <a:pt x="184" y="334"/>
                  </a:moveTo>
                  <a:lnTo>
                    <a:pt x="163" y="333"/>
                  </a:lnTo>
                  <a:lnTo>
                    <a:pt x="143" y="332"/>
                  </a:lnTo>
                  <a:lnTo>
                    <a:pt x="123" y="328"/>
                  </a:lnTo>
                  <a:lnTo>
                    <a:pt x="106" y="323"/>
                  </a:lnTo>
                  <a:lnTo>
                    <a:pt x="89" y="317"/>
                  </a:lnTo>
                  <a:lnTo>
                    <a:pt x="74" y="310"/>
                  </a:lnTo>
                  <a:lnTo>
                    <a:pt x="60" y="301"/>
                  </a:lnTo>
                  <a:lnTo>
                    <a:pt x="47" y="292"/>
                  </a:lnTo>
                  <a:lnTo>
                    <a:pt x="36" y="281"/>
                  </a:lnTo>
                  <a:lnTo>
                    <a:pt x="27" y="268"/>
                  </a:lnTo>
                  <a:lnTo>
                    <a:pt x="18" y="255"/>
                  </a:lnTo>
                  <a:lnTo>
                    <a:pt x="12" y="240"/>
                  </a:lnTo>
                  <a:lnTo>
                    <a:pt x="7" y="224"/>
                  </a:lnTo>
                  <a:lnTo>
                    <a:pt x="3" y="207"/>
                  </a:lnTo>
                  <a:lnTo>
                    <a:pt x="1" y="189"/>
                  </a:lnTo>
                  <a:lnTo>
                    <a:pt x="0" y="169"/>
                  </a:lnTo>
                  <a:lnTo>
                    <a:pt x="1" y="151"/>
                  </a:lnTo>
                  <a:lnTo>
                    <a:pt x="2" y="133"/>
                  </a:lnTo>
                  <a:lnTo>
                    <a:pt x="6" y="116"/>
                  </a:lnTo>
                  <a:lnTo>
                    <a:pt x="11" y="100"/>
                  </a:lnTo>
                  <a:lnTo>
                    <a:pt x="17" y="85"/>
                  </a:lnTo>
                  <a:lnTo>
                    <a:pt x="25" y="72"/>
                  </a:lnTo>
                  <a:lnTo>
                    <a:pt x="34" y="58"/>
                  </a:lnTo>
                  <a:lnTo>
                    <a:pt x="44" y="46"/>
                  </a:lnTo>
                  <a:lnTo>
                    <a:pt x="56" y="35"/>
                  </a:lnTo>
                  <a:lnTo>
                    <a:pt x="69" y="27"/>
                  </a:lnTo>
                  <a:lnTo>
                    <a:pt x="83" y="18"/>
                  </a:lnTo>
                  <a:lnTo>
                    <a:pt x="97" y="12"/>
                  </a:lnTo>
                  <a:lnTo>
                    <a:pt x="113" y="7"/>
                  </a:lnTo>
                  <a:lnTo>
                    <a:pt x="130" y="3"/>
                  </a:lnTo>
                  <a:lnTo>
                    <a:pt x="149" y="1"/>
                  </a:lnTo>
                  <a:lnTo>
                    <a:pt x="168" y="0"/>
                  </a:lnTo>
                  <a:lnTo>
                    <a:pt x="187" y="1"/>
                  </a:lnTo>
                  <a:lnTo>
                    <a:pt x="202" y="2"/>
                  </a:lnTo>
                  <a:lnTo>
                    <a:pt x="218" y="6"/>
                  </a:lnTo>
                  <a:lnTo>
                    <a:pt x="232" y="9"/>
                  </a:lnTo>
                  <a:lnTo>
                    <a:pt x="245" y="16"/>
                  </a:lnTo>
                  <a:lnTo>
                    <a:pt x="257" y="22"/>
                  </a:lnTo>
                  <a:lnTo>
                    <a:pt x="268" y="30"/>
                  </a:lnTo>
                  <a:lnTo>
                    <a:pt x="278" y="39"/>
                  </a:lnTo>
                  <a:lnTo>
                    <a:pt x="287" y="50"/>
                  </a:lnTo>
                  <a:lnTo>
                    <a:pt x="294" y="61"/>
                  </a:lnTo>
                  <a:lnTo>
                    <a:pt x="300" y="73"/>
                  </a:lnTo>
                  <a:lnTo>
                    <a:pt x="305" y="86"/>
                  </a:lnTo>
                  <a:lnTo>
                    <a:pt x="309" y="101"/>
                  </a:lnTo>
                  <a:lnTo>
                    <a:pt x="312" y="117"/>
                  </a:lnTo>
                  <a:lnTo>
                    <a:pt x="314" y="134"/>
                  </a:lnTo>
                  <a:lnTo>
                    <a:pt x="315" y="151"/>
                  </a:lnTo>
                  <a:lnTo>
                    <a:pt x="315" y="187"/>
                  </a:lnTo>
                  <a:lnTo>
                    <a:pt x="99" y="187"/>
                  </a:lnTo>
                  <a:lnTo>
                    <a:pt x="100" y="198"/>
                  </a:lnTo>
                  <a:lnTo>
                    <a:pt x="101" y="207"/>
                  </a:lnTo>
                  <a:lnTo>
                    <a:pt x="105" y="216"/>
                  </a:lnTo>
                  <a:lnTo>
                    <a:pt x="108" y="223"/>
                  </a:lnTo>
                  <a:lnTo>
                    <a:pt x="112" y="231"/>
                  </a:lnTo>
                  <a:lnTo>
                    <a:pt x="117" y="237"/>
                  </a:lnTo>
                  <a:lnTo>
                    <a:pt x="123" y="243"/>
                  </a:lnTo>
                  <a:lnTo>
                    <a:pt x="129" y="246"/>
                  </a:lnTo>
                  <a:lnTo>
                    <a:pt x="135" y="251"/>
                  </a:lnTo>
                  <a:lnTo>
                    <a:pt x="143" y="255"/>
                  </a:lnTo>
                  <a:lnTo>
                    <a:pt x="150" y="257"/>
                  </a:lnTo>
                  <a:lnTo>
                    <a:pt x="158" y="260"/>
                  </a:lnTo>
                  <a:lnTo>
                    <a:pt x="167" y="261"/>
                  </a:lnTo>
                  <a:lnTo>
                    <a:pt x="176" y="262"/>
                  </a:lnTo>
                  <a:lnTo>
                    <a:pt x="185" y="264"/>
                  </a:lnTo>
                  <a:lnTo>
                    <a:pt x="195" y="264"/>
                  </a:lnTo>
                  <a:lnTo>
                    <a:pt x="212" y="262"/>
                  </a:lnTo>
                  <a:lnTo>
                    <a:pt x="229" y="260"/>
                  </a:lnTo>
                  <a:lnTo>
                    <a:pt x="245" y="255"/>
                  </a:lnTo>
                  <a:lnTo>
                    <a:pt x="259" y="249"/>
                  </a:lnTo>
                  <a:lnTo>
                    <a:pt x="271" y="244"/>
                  </a:lnTo>
                  <a:lnTo>
                    <a:pt x="282" y="238"/>
                  </a:lnTo>
                  <a:lnTo>
                    <a:pt x="290" y="232"/>
                  </a:lnTo>
                  <a:lnTo>
                    <a:pt x="298" y="227"/>
                  </a:lnTo>
                  <a:lnTo>
                    <a:pt x="309" y="227"/>
                  </a:lnTo>
                  <a:lnTo>
                    <a:pt x="309" y="309"/>
                  </a:lnTo>
                  <a:lnTo>
                    <a:pt x="297" y="312"/>
                  </a:lnTo>
                  <a:lnTo>
                    <a:pt x="287" y="317"/>
                  </a:lnTo>
                  <a:lnTo>
                    <a:pt x="275" y="321"/>
                  </a:lnTo>
                  <a:lnTo>
                    <a:pt x="259" y="326"/>
                  </a:lnTo>
                  <a:lnTo>
                    <a:pt x="243" y="329"/>
                  </a:lnTo>
                  <a:lnTo>
                    <a:pt x="226" y="332"/>
                  </a:lnTo>
                  <a:lnTo>
                    <a:pt x="217" y="333"/>
                  </a:lnTo>
                  <a:lnTo>
                    <a:pt x="207" y="334"/>
                  </a:lnTo>
                  <a:lnTo>
                    <a:pt x="196" y="334"/>
                  </a:lnTo>
                  <a:lnTo>
                    <a:pt x="184" y="334"/>
                  </a:lnTo>
                  <a:close/>
                  <a:moveTo>
                    <a:pt x="217" y="128"/>
                  </a:moveTo>
                  <a:lnTo>
                    <a:pt x="216" y="113"/>
                  </a:lnTo>
                  <a:lnTo>
                    <a:pt x="213" y="100"/>
                  </a:lnTo>
                  <a:lnTo>
                    <a:pt x="209" y="89"/>
                  </a:lnTo>
                  <a:lnTo>
                    <a:pt x="202" y="80"/>
                  </a:lnTo>
                  <a:lnTo>
                    <a:pt x="199" y="75"/>
                  </a:lnTo>
                  <a:lnTo>
                    <a:pt x="195" y="73"/>
                  </a:lnTo>
                  <a:lnTo>
                    <a:pt x="190" y="69"/>
                  </a:lnTo>
                  <a:lnTo>
                    <a:pt x="185" y="68"/>
                  </a:lnTo>
                  <a:lnTo>
                    <a:pt x="174" y="64"/>
                  </a:lnTo>
                  <a:lnTo>
                    <a:pt x="161" y="63"/>
                  </a:lnTo>
                  <a:lnTo>
                    <a:pt x="147" y="64"/>
                  </a:lnTo>
                  <a:lnTo>
                    <a:pt x="135" y="68"/>
                  </a:lnTo>
                  <a:lnTo>
                    <a:pt x="130" y="71"/>
                  </a:lnTo>
                  <a:lnTo>
                    <a:pt x="126" y="73"/>
                  </a:lnTo>
                  <a:lnTo>
                    <a:pt x="121" y="77"/>
                  </a:lnTo>
                  <a:lnTo>
                    <a:pt x="116" y="80"/>
                  </a:lnTo>
                  <a:lnTo>
                    <a:pt x="108" y="90"/>
                  </a:lnTo>
                  <a:lnTo>
                    <a:pt x="104" y="101"/>
                  </a:lnTo>
                  <a:lnTo>
                    <a:pt x="100" y="113"/>
                  </a:lnTo>
                  <a:lnTo>
                    <a:pt x="99" y="128"/>
                  </a:lnTo>
                  <a:lnTo>
                    <a:pt x="217" y="128"/>
                  </a:lnTo>
                  <a:close/>
                </a:path>
              </a:pathLst>
            </a:custGeom>
            <a:solidFill>
              <a:srgbClr val="99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920" bIns="34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6668280" y="3106080"/>
              <a:ext cx="59760" cy="81720"/>
            </a:xfrm>
            <a:custGeom>
              <a:avLst/>
              <a:gdLst/>
              <a:ahLst/>
              <a:rect l="l" t="t" r="r" b="b"/>
              <a:pathLst>
                <a:path w="270" h="333">
                  <a:moveTo>
                    <a:pt x="117" y="333"/>
                  </a:moveTo>
                  <a:lnTo>
                    <a:pt x="100" y="333"/>
                  </a:lnTo>
                  <a:lnTo>
                    <a:pt x="83" y="332"/>
                  </a:lnTo>
                  <a:lnTo>
                    <a:pt x="67" y="330"/>
                  </a:lnTo>
                  <a:lnTo>
                    <a:pt x="51" y="326"/>
                  </a:lnTo>
                  <a:lnTo>
                    <a:pt x="37" y="322"/>
                  </a:lnTo>
                  <a:lnTo>
                    <a:pt x="23" y="317"/>
                  </a:lnTo>
                  <a:lnTo>
                    <a:pt x="11" y="314"/>
                  </a:lnTo>
                  <a:lnTo>
                    <a:pt x="0" y="309"/>
                  </a:lnTo>
                  <a:lnTo>
                    <a:pt x="0" y="225"/>
                  </a:lnTo>
                  <a:lnTo>
                    <a:pt x="7" y="225"/>
                  </a:lnTo>
                  <a:lnTo>
                    <a:pt x="16" y="231"/>
                  </a:lnTo>
                  <a:lnTo>
                    <a:pt x="25" y="237"/>
                  </a:lnTo>
                  <a:lnTo>
                    <a:pt x="34" y="243"/>
                  </a:lnTo>
                  <a:lnTo>
                    <a:pt x="49" y="250"/>
                  </a:lnTo>
                  <a:lnTo>
                    <a:pt x="64" y="256"/>
                  </a:lnTo>
                  <a:lnTo>
                    <a:pt x="81" y="261"/>
                  </a:lnTo>
                  <a:lnTo>
                    <a:pt x="89" y="264"/>
                  </a:lnTo>
                  <a:lnTo>
                    <a:pt x="98" y="265"/>
                  </a:lnTo>
                  <a:lnTo>
                    <a:pt x="108" y="266"/>
                  </a:lnTo>
                  <a:lnTo>
                    <a:pt x="117" y="266"/>
                  </a:lnTo>
                  <a:lnTo>
                    <a:pt x="128" y="266"/>
                  </a:lnTo>
                  <a:lnTo>
                    <a:pt x="137" y="265"/>
                  </a:lnTo>
                  <a:lnTo>
                    <a:pt x="147" y="263"/>
                  </a:lnTo>
                  <a:lnTo>
                    <a:pt x="154" y="260"/>
                  </a:lnTo>
                  <a:lnTo>
                    <a:pt x="161" y="256"/>
                  </a:lnTo>
                  <a:lnTo>
                    <a:pt x="166" y="252"/>
                  </a:lnTo>
                  <a:lnTo>
                    <a:pt x="170" y="245"/>
                  </a:lnTo>
                  <a:lnTo>
                    <a:pt x="170" y="239"/>
                  </a:lnTo>
                  <a:lnTo>
                    <a:pt x="170" y="234"/>
                  </a:lnTo>
                  <a:lnTo>
                    <a:pt x="169" y="230"/>
                  </a:lnTo>
                  <a:lnTo>
                    <a:pt x="166" y="226"/>
                  </a:lnTo>
                  <a:lnTo>
                    <a:pt x="163" y="222"/>
                  </a:lnTo>
                  <a:lnTo>
                    <a:pt x="159" y="220"/>
                  </a:lnTo>
                  <a:lnTo>
                    <a:pt x="153" y="217"/>
                  </a:lnTo>
                  <a:lnTo>
                    <a:pt x="144" y="215"/>
                  </a:lnTo>
                  <a:lnTo>
                    <a:pt x="135" y="212"/>
                  </a:lnTo>
                  <a:lnTo>
                    <a:pt x="122" y="209"/>
                  </a:lnTo>
                  <a:lnTo>
                    <a:pt x="106" y="206"/>
                  </a:lnTo>
                  <a:lnTo>
                    <a:pt x="91" y="203"/>
                  </a:lnTo>
                  <a:lnTo>
                    <a:pt x="76" y="199"/>
                  </a:lnTo>
                  <a:lnTo>
                    <a:pt x="59" y="192"/>
                  </a:lnTo>
                  <a:lnTo>
                    <a:pt x="43" y="184"/>
                  </a:lnTo>
                  <a:lnTo>
                    <a:pt x="37" y="179"/>
                  </a:lnTo>
                  <a:lnTo>
                    <a:pt x="31" y="175"/>
                  </a:lnTo>
                  <a:lnTo>
                    <a:pt x="25" y="170"/>
                  </a:lnTo>
                  <a:lnTo>
                    <a:pt x="20" y="165"/>
                  </a:lnTo>
                  <a:lnTo>
                    <a:pt x="16" y="159"/>
                  </a:lnTo>
                  <a:lnTo>
                    <a:pt x="12" y="153"/>
                  </a:lnTo>
                  <a:lnTo>
                    <a:pt x="9" y="145"/>
                  </a:lnTo>
                  <a:lnTo>
                    <a:pt x="6" y="138"/>
                  </a:lnTo>
                  <a:lnTo>
                    <a:pt x="4" y="131"/>
                  </a:lnTo>
                  <a:lnTo>
                    <a:pt x="3" y="122"/>
                  </a:lnTo>
                  <a:lnTo>
                    <a:pt x="1" y="113"/>
                  </a:lnTo>
                  <a:lnTo>
                    <a:pt x="1" y="105"/>
                  </a:lnTo>
                  <a:lnTo>
                    <a:pt x="1" y="94"/>
                  </a:lnTo>
                  <a:lnTo>
                    <a:pt x="4" y="84"/>
                  </a:lnTo>
                  <a:lnTo>
                    <a:pt x="6" y="74"/>
                  </a:lnTo>
                  <a:lnTo>
                    <a:pt x="11" y="65"/>
                  </a:lnTo>
                  <a:lnTo>
                    <a:pt x="16" y="56"/>
                  </a:lnTo>
                  <a:lnTo>
                    <a:pt x="23" y="48"/>
                  </a:lnTo>
                  <a:lnTo>
                    <a:pt x="31" y="39"/>
                  </a:lnTo>
                  <a:lnTo>
                    <a:pt x="39" y="32"/>
                  </a:lnTo>
                  <a:lnTo>
                    <a:pt x="49" y="24"/>
                  </a:lnTo>
                  <a:lnTo>
                    <a:pt x="61" y="18"/>
                  </a:lnTo>
                  <a:lnTo>
                    <a:pt x="73" y="13"/>
                  </a:lnTo>
                  <a:lnTo>
                    <a:pt x="86" y="8"/>
                  </a:lnTo>
                  <a:lnTo>
                    <a:pt x="100" y="5"/>
                  </a:lnTo>
                  <a:lnTo>
                    <a:pt x="115" y="2"/>
                  </a:lnTo>
                  <a:lnTo>
                    <a:pt x="132" y="1"/>
                  </a:lnTo>
                  <a:lnTo>
                    <a:pt x="149" y="0"/>
                  </a:lnTo>
                  <a:lnTo>
                    <a:pt x="165" y="1"/>
                  </a:lnTo>
                  <a:lnTo>
                    <a:pt x="181" y="2"/>
                  </a:lnTo>
                  <a:lnTo>
                    <a:pt x="196" y="4"/>
                  </a:lnTo>
                  <a:lnTo>
                    <a:pt x="210" y="7"/>
                  </a:lnTo>
                  <a:lnTo>
                    <a:pt x="222" y="11"/>
                  </a:lnTo>
                  <a:lnTo>
                    <a:pt x="236" y="15"/>
                  </a:lnTo>
                  <a:lnTo>
                    <a:pt x="247" y="18"/>
                  </a:lnTo>
                  <a:lnTo>
                    <a:pt x="257" y="23"/>
                  </a:lnTo>
                  <a:lnTo>
                    <a:pt x="257" y="102"/>
                  </a:lnTo>
                  <a:lnTo>
                    <a:pt x="249" y="102"/>
                  </a:lnTo>
                  <a:lnTo>
                    <a:pt x="242" y="98"/>
                  </a:lnTo>
                  <a:lnTo>
                    <a:pt x="232" y="93"/>
                  </a:lnTo>
                  <a:lnTo>
                    <a:pt x="222" y="87"/>
                  </a:lnTo>
                  <a:lnTo>
                    <a:pt x="211" y="81"/>
                  </a:lnTo>
                  <a:lnTo>
                    <a:pt x="198" y="76"/>
                  </a:lnTo>
                  <a:lnTo>
                    <a:pt x="183" y="72"/>
                  </a:lnTo>
                  <a:lnTo>
                    <a:pt x="169" y="68"/>
                  </a:lnTo>
                  <a:lnTo>
                    <a:pt x="153" y="68"/>
                  </a:lnTo>
                  <a:lnTo>
                    <a:pt x="142" y="68"/>
                  </a:lnTo>
                  <a:lnTo>
                    <a:pt x="132" y="70"/>
                  </a:lnTo>
                  <a:lnTo>
                    <a:pt x="124" y="72"/>
                  </a:lnTo>
                  <a:lnTo>
                    <a:pt x="116" y="76"/>
                  </a:lnTo>
                  <a:lnTo>
                    <a:pt x="110" y="79"/>
                  </a:lnTo>
                  <a:lnTo>
                    <a:pt x="105" y="84"/>
                  </a:lnTo>
                  <a:lnTo>
                    <a:pt x="103" y="89"/>
                  </a:lnTo>
                  <a:lnTo>
                    <a:pt x="102" y="95"/>
                  </a:lnTo>
                  <a:lnTo>
                    <a:pt x="102" y="100"/>
                  </a:lnTo>
                  <a:lnTo>
                    <a:pt x="103" y="104"/>
                  </a:lnTo>
                  <a:lnTo>
                    <a:pt x="105" y="109"/>
                  </a:lnTo>
                  <a:lnTo>
                    <a:pt x="109" y="111"/>
                  </a:lnTo>
                  <a:lnTo>
                    <a:pt x="114" y="115"/>
                  </a:lnTo>
                  <a:lnTo>
                    <a:pt x="120" y="117"/>
                  </a:lnTo>
                  <a:lnTo>
                    <a:pt x="130" y="121"/>
                  </a:lnTo>
                  <a:lnTo>
                    <a:pt x="141" y="123"/>
                  </a:lnTo>
                  <a:lnTo>
                    <a:pt x="154" y="127"/>
                  </a:lnTo>
                  <a:lnTo>
                    <a:pt x="170" y="129"/>
                  </a:lnTo>
                  <a:lnTo>
                    <a:pt x="186" y="133"/>
                  </a:lnTo>
                  <a:lnTo>
                    <a:pt x="202" y="138"/>
                  </a:lnTo>
                  <a:lnTo>
                    <a:pt x="218" y="144"/>
                  </a:lnTo>
                  <a:lnTo>
                    <a:pt x="231" y="151"/>
                  </a:lnTo>
                  <a:lnTo>
                    <a:pt x="243" y="160"/>
                  </a:lnTo>
                  <a:lnTo>
                    <a:pt x="253" y="170"/>
                  </a:lnTo>
                  <a:lnTo>
                    <a:pt x="257" y="176"/>
                  </a:lnTo>
                  <a:lnTo>
                    <a:pt x="260" y="182"/>
                  </a:lnTo>
                  <a:lnTo>
                    <a:pt x="264" y="188"/>
                  </a:lnTo>
                  <a:lnTo>
                    <a:pt x="266" y="194"/>
                  </a:lnTo>
                  <a:lnTo>
                    <a:pt x="269" y="210"/>
                  </a:lnTo>
                  <a:lnTo>
                    <a:pt x="270" y="226"/>
                  </a:lnTo>
                  <a:lnTo>
                    <a:pt x="270" y="237"/>
                  </a:lnTo>
                  <a:lnTo>
                    <a:pt x="268" y="248"/>
                  </a:lnTo>
                  <a:lnTo>
                    <a:pt x="265" y="259"/>
                  </a:lnTo>
                  <a:lnTo>
                    <a:pt x="260" y="269"/>
                  </a:lnTo>
                  <a:lnTo>
                    <a:pt x="254" y="278"/>
                  </a:lnTo>
                  <a:lnTo>
                    <a:pt x="247" y="287"/>
                  </a:lnTo>
                  <a:lnTo>
                    <a:pt x="240" y="295"/>
                  </a:lnTo>
                  <a:lnTo>
                    <a:pt x="231" y="303"/>
                  </a:lnTo>
                  <a:lnTo>
                    <a:pt x="220" y="309"/>
                  </a:lnTo>
                  <a:lnTo>
                    <a:pt x="209" y="316"/>
                  </a:lnTo>
                  <a:lnTo>
                    <a:pt x="196" y="321"/>
                  </a:lnTo>
                  <a:lnTo>
                    <a:pt x="183" y="326"/>
                  </a:lnTo>
                  <a:lnTo>
                    <a:pt x="169" y="330"/>
                  </a:lnTo>
                  <a:lnTo>
                    <a:pt x="153" y="332"/>
                  </a:lnTo>
                  <a:lnTo>
                    <a:pt x="136" y="333"/>
                  </a:lnTo>
                  <a:lnTo>
                    <a:pt x="117" y="333"/>
                  </a:lnTo>
                  <a:close/>
                </a:path>
              </a:pathLst>
            </a:custGeom>
            <a:solidFill>
              <a:srgbClr val="99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920" bIns="34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5594400" y="3605400"/>
              <a:ext cx="68040" cy="103320"/>
            </a:xfrm>
            <a:custGeom>
              <a:avLst/>
              <a:gdLst/>
              <a:ahLst/>
              <a:rect l="l" t="t" r="r" b="b"/>
              <a:pathLst>
                <a:path w="307" h="427">
                  <a:moveTo>
                    <a:pt x="307" y="427"/>
                  </a:moveTo>
                  <a:lnTo>
                    <a:pt x="0" y="427"/>
                  </a:lnTo>
                  <a:lnTo>
                    <a:pt x="0" y="359"/>
                  </a:lnTo>
                  <a:lnTo>
                    <a:pt x="19" y="343"/>
                  </a:lnTo>
                  <a:lnTo>
                    <a:pt x="36" y="329"/>
                  </a:lnTo>
                  <a:lnTo>
                    <a:pt x="53" y="314"/>
                  </a:lnTo>
                  <a:lnTo>
                    <a:pt x="69" y="300"/>
                  </a:lnTo>
                  <a:lnTo>
                    <a:pt x="85" y="287"/>
                  </a:lnTo>
                  <a:lnTo>
                    <a:pt x="99" y="274"/>
                  </a:lnTo>
                  <a:lnTo>
                    <a:pt x="112" y="260"/>
                  </a:lnTo>
                  <a:lnTo>
                    <a:pt x="124" y="248"/>
                  </a:lnTo>
                  <a:lnTo>
                    <a:pt x="139" y="232"/>
                  </a:lnTo>
                  <a:lnTo>
                    <a:pt x="151" y="217"/>
                  </a:lnTo>
                  <a:lnTo>
                    <a:pt x="161" y="204"/>
                  </a:lnTo>
                  <a:lnTo>
                    <a:pt x="169" y="192"/>
                  </a:lnTo>
                  <a:lnTo>
                    <a:pt x="176" y="179"/>
                  </a:lnTo>
                  <a:lnTo>
                    <a:pt x="179" y="166"/>
                  </a:lnTo>
                  <a:lnTo>
                    <a:pt x="182" y="154"/>
                  </a:lnTo>
                  <a:lnTo>
                    <a:pt x="183" y="140"/>
                  </a:lnTo>
                  <a:lnTo>
                    <a:pt x="182" y="127"/>
                  </a:lnTo>
                  <a:lnTo>
                    <a:pt x="178" y="115"/>
                  </a:lnTo>
                  <a:lnTo>
                    <a:pt x="176" y="110"/>
                  </a:lnTo>
                  <a:lnTo>
                    <a:pt x="173" y="105"/>
                  </a:lnTo>
                  <a:lnTo>
                    <a:pt x="169" y="100"/>
                  </a:lnTo>
                  <a:lnTo>
                    <a:pt x="166" y="96"/>
                  </a:lnTo>
                  <a:lnTo>
                    <a:pt x="161" y="93"/>
                  </a:lnTo>
                  <a:lnTo>
                    <a:pt x="156" y="89"/>
                  </a:lnTo>
                  <a:lnTo>
                    <a:pt x="150" y="87"/>
                  </a:lnTo>
                  <a:lnTo>
                    <a:pt x="145" y="84"/>
                  </a:lnTo>
                  <a:lnTo>
                    <a:pt x="132" y="82"/>
                  </a:lnTo>
                  <a:lnTo>
                    <a:pt x="117" y="81"/>
                  </a:lnTo>
                  <a:lnTo>
                    <a:pt x="101" y="82"/>
                  </a:lnTo>
                  <a:lnTo>
                    <a:pt x="86" y="84"/>
                  </a:lnTo>
                  <a:lnTo>
                    <a:pt x="72" y="89"/>
                  </a:lnTo>
                  <a:lnTo>
                    <a:pt x="57" y="95"/>
                  </a:lnTo>
                  <a:lnTo>
                    <a:pt x="44" y="101"/>
                  </a:lnTo>
                  <a:lnTo>
                    <a:pt x="33" y="107"/>
                  </a:lnTo>
                  <a:lnTo>
                    <a:pt x="24" y="114"/>
                  </a:lnTo>
                  <a:lnTo>
                    <a:pt x="18" y="118"/>
                  </a:lnTo>
                  <a:lnTo>
                    <a:pt x="9" y="118"/>
                  </a:lnTo>
                  <a:lnTo>
                    <a:pt x="9" y="27"/>
                  </a:lnTo>
                  <a:lnTo>
                    <a:pt x="19" y="22"/>
                  </a:lnTo>
                  <a:lnTo>
                    <a:pt x="33" y="18"/>
                  </a:lnTo>
                  <a:lnTo>
                    <a:pt x="47" y="13"/>
                  </a:lnTo>
                  <a:lnTo>
                    <a:pt x="66" y="10"/>
                  </a:lnTo>
                  <a:lnTo>
                    <a:pt x="84" y="5"/>
                  </a:lnTo>
                  <a:lnTo>
                    <a:pt x="102" y="2"/>
                  </a:lnTo>
                  <a:lnTo>
                    <a:pt x="121" y="1"/>
                  </a:lnTo>
                  <a:lnTo>
                    <a:pt x="138" y="0"/>
                  </a:lnTo>
                  <a:lnTo>
                    <a:pt x="156" y="1"/>
                  </a:lnTo>
                  <a:lnTo>
                    <a:pt x="173" y="2"/>
                  </a:lnTo>
                  <a:lnTo>
                    <a:pt x="189" y="5"/>
                  </a:lnTo>
                  <a:lnTo>
                    <a:pt x="204" y="8"/>
                  </a:lnTo>
                  <a:lnTo>
                    <a:pt x="217" y="13"/>
                  </a:lnTo>
                  <a:lnTo>
                    <a:pt x="229" y="19"/>
                  </a:lnTo>
                  <a:lnTo>
                    <a:pt x="240" y="26"/>
                  </a:lnTo>
                  <a:lnTo>
                    <a:pt x="250" y="34"/>
                  </a:lnTo>
                  <a:lnTo>
                    <a:pt x="260" y="43"/>
                  </a:lnTo>
                  <a:lnTo>
                    <a:pt x="267" y="51"/>
                  </a:lnTo>
                  <a:lnTo>
                    <a:pt x="275" y="62"/>
                  </a:lnTo>
                  <a:lnTo>
                    <a:pt x="279" y="73"/>
                  </a:lnTo>
                  <a:lnTo>
                    <a:pt x="283" y="85"/>
                  </a:lnTo>
                  <a:lnTo>
                    <a:pt x="287" y="99"/>
                  </a:lnTo>
                  <a:lnTo>
                    <a:pt x="288" y="112"/>
                  </a:lnTo>
                  <a:lnTo>
                    <a:pt x="289" y="127"/>
                  </a:lnTo>
                  <a:lnTo>
                    <a:pt x="288" y="145"/>
                  </a:lnTo>
                  <a:lnTo>
                    <a:pt x="284" y="164"/>
                  </a:lnTo>
                  <a:lnTo>
                    <a:pt x="279" y="182"/>
                  </a:lnTo>
                  <a:lnTo>
                    <a:pt x="272" y="199"/>
                  </a:lnTo>
                  <a:lnTo>
                    <a:pt x="261" y="217"/>
                  </a:lnTo>
                  <a:lnTo>
                    <a:pt x="249" y="237"/>
                  </a:lnTo>
                  <a:lnTo>
                    <a:pt x="233" y="256"/>
                  </a:lnTo>
                  <a:lnTo>
                    <a:pt x="213" y="276"/>
                  </a:lnTo>
                  <a:lnTo>
                    <a:pt x="201" y="288"/>
                  </a:lnTo>
                  <a:lnTo>
                    <a:pt x="189" y="299"/>
                  </a:lnTo>
                  <a:lnTo>
                    <a:pt x="177" y="310"/>
                  </a:lnTo>
                  <a:lnTo>
                    <a:pt x="165" y="320"/>
                  </a:lnTo>
                  <a:lnTo>
                    <a:pt x="144" y="337"/>
                  </a:lnTo>
                  <a:lnTo>
                    <a:pt x="130" y="348"/>
                  </a:lnTo>
                  <a:lnTo>
                    <a:pt x="307" y="348"/>
                  </a:lnTo>
                  <a:lnTo>
                    <a:pt x="307" y="42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5671440" y="3605400"/>
              <a:ext cx="72000" cy="105840"/>
            </a:xfrm>
            <a:custGeom>
              <a:avLst/>
              <a:gdLst/>
              <a:ahLst/>
              <a:rect l="l" t="t" r="r" b="b"/>
              <a:pathLst>
                <a:path w="324" h="436">
                  <a:moveTo>
                    <a:pt x="324" y="217"/>
                  </a:moveTo>
                  <a:lnTo>
                    <a:pt x="323" y="244"/>
                  </a:lnTo>
                  <a:lnTo>
                    <a:pt x="322" y="269"/>
                  </a:lnTo>
                  <a:lnTo>
                    <a:pt x="319" y="292"/>
                  </a:lnTo>
                  <a:lnTo>
                    <a:pt x="316" y="313"/>
                  </a:lnTo>
                  <a:lnTo>
                    <a:pt x="309" y="332"/>
                  </a:lnTo>
                  <a:lnTo>
                    <a:pt x="303" y="350"/>
                  </a:lnTo>
                  <a:lnTo>
                    <a:pt x="296" y="366"/>
                  </a:lnTo>
                  <a:lnTo>
                    <a:pt x="287" y="381"/>
                  </a:lnTo>
                  <a:lnTo>
                    <a:pt x="276" y="393"/>
                  </a:lnTo>
                  <a:lnTo>
                    <a:pt x="265" y="404"/>
                  </a:lnTo>
                  <a:lnTo>
                    <a:pt x="252" y="414"/>
                  </a:lnTo>
                  <a:lnTo>
                    <a:pt x="237" y="423"/>
                  </a:lnTo>
                  <a:lnTo>
                    <a:pt x="221" y="429"/>
                  </a:lnTo>
                  <a:lnTo>
                    <a:pt x="203" y="432"/>
                  </a:lnTo>
                  <a:lnTo>
                    <a:pt x="184" y="435"/>
                  </a:lnTo>
                  <a:lnTo>
                    <a:pt x="163" y="436"/>
                  </a:lnTo>
                  <a:lnTo>
                    <a:pt x="141" y="435"/>
                  </a:lnTo>
                  <a:lnTo>
                    <a:pt x="121" y="432"/>
                  </a:lnTo>
                  <a:lnTo>
                    <a:pt x="104" y="429"/>
                  </a:lnTo>
                  <a:lnTo>
                    <a:pt x="87" y="423"/>
                  </a:lnTo>
                  <a:lnTo>
                    <a:pt x="72" y="414"/>
                  </a:lnTo>
                  <a:lnTo>
                    <a:pt x="60" y="404"/>
                  </a:lnTo>
                  <a:lnTo>
                    <a:pt x="48" y="393"/>
                  </a:lnTo>
                  <a:lnTo>
                    <a:pt x="37" y="380"/>
                  </a:lnTo>
                  <a:lnTo>
                    <a:pt x="28" y="365"/>
                  </a:lnTo>
                  <a:lnTo>
                    <a:pt x="21" y="349"/>
                  </a:lnTo>
                  <a:lnTo>
                    <a:pt x="15" y="332"/>
                  </a:lnTo>
                  <a:lnTo>
                    <a:pt x="10" y="313"/>
                  </a:lnTo>
                  <a:lnTo>
                    <a:pt x="5" y="292"/>
                  </a:lnTo>
                  <a:lnTo>
                    <a:pt x="3" y="269"/>
                  </a:lnTo>
                  <a:lnTo>
                    <a:pt x="2" y="244"/>
                  </a:lnTo>
                  <a:lnTo>
                    <a:pt x="0" y="219"/>
                  </a:lnTo>
                  <a:lnTo>
                    <a:pt x="2" y="192"/>
                  </a:lnTo>
                  <a:lnTo>
                    <a:pt x="3" y="166"/>
                  </a:lnTo>
                  <a:lnTo>
                    <a:pt x="5" y="144"/>
                  </a:lnTo>
                  <a:lnTo>
                    <a:pt x="9" y="123"/>
                  </a:lnTo>
                  <a:lnTo>
                    <a:pt x="15" y="104"/>
                  </a:lnTo>
                  <a:lnTo>
                    <a:pt x="21" y="87"/>
                  </a:lnTo>
                  <a:lnTo>
                    <a:pt x="28" y="70"/>
                  </a:lnTo>
                  <a:lnTo>
                    <a:pt x="38" y="55"/>
                  </a:lnTo>
                  <a:lnTo>
                    <a:pt x="48" y="43"/>
                  </a:lnTo>
                  <a:lnTo>
                    <a:pt x="60" y="30"/>
                  </a:lnTo>
                  <a:lnTo>
                    <a:pt x="74" y="22"/>
                  </a:lnTo>
                  <a:lnTo>
                    <a:pt x="88" y="13"/>
                  </a:lnTo>
                  <a:lnTo>
                    <a:pt x="105" y="7"/>
                  </a:lnTo>
                  <a:lnTo>
                    <a:pt x="123" y="4"/>
                  </a:lnTo>
                  <a:lnTo>
                    <a:pt x="142" y="1"/>
                  </a:lnTo>
                  <a:lnTo>
                    <a:pt x="163" y="0"/>
                  </a:lnTo>
                  <a:lnTo>
                    <a:pt x="184" y="1"/>
                  </a:lnTo>
                  <a:lnTo>
                    <a:pt x="204" y="4"/>
                  </a:lnTo>
                  <a:lnTo>
                    <a:pt x="221" y="8"/>
                  </a:lnTo>
                  <a:lnTo>
                    <a:pt x="237" y="15"/>
                  </a:lnTo>
                  <a:lnTo>
                    <a:pt x="252" y="22"/>
                  </a:lnTo>
                  <a:lnTo>
                    <a:pt x="265" y="32"/>
                  </a:lnTo>
                  <a:lnTo>
                    <a:pt x="278" y="44"/>
                  </a:lnTo>
                  <a:lnTo>
                    <a:pt x="287" y="56"/>
                  </a:lnTo>
                  <a:lnTo>
                    <a:pt x="296" y="71"/>
                  </a:lnTo>
                  <a:lnTo>
                    <a:pt x="303" y="88"/>
                  </a:lnTo>
                  <a:lnTo>
                    <a:pt x="311" y="105"/>
                  </a:lnTo>
                  <a:lnTo>
                    <a:pt x="316" y="125"/>
                  </a:lnTo>
                  <a:lnTo>
                    <a:pt x="319" y="145"/>
                  </a:lnTo>
                  <a:lnTo>
                    <a:pt x="322" y="168"/>
                  </a:lnTo>
                  <a:lnTo>
                    <a:pt x="323" y="192"/>
                  </a:lnTo>
                  <a:lnTo>
                    <a:pt x="324" y="217"/>
                  </a:lnTo>
                  <a:close/>
                  <a:moveTo>
                    <a:pt x="218" y="217"/>
                  </a:moveTo>
                  <a:lnTo>
                    <a:pt x="218" y="182"/>
                  </a:lnTo>
                  <a:lnTo>
                    <a:pt x="215" y="151"/>
                  </a:lnTo>
                  <a:lnTo>
                    <a:pt x="213" y="139"/>
                  </a:lnTo>
                  <a:lnTo>
                    <a:pt x="210" y="127"/>
                  </a:lnTo>
                  <a:lnTo>
                    <a:pt x="208" y="117"/>
                  </a:lnTo>
                  <a:lnTo>
                    <a:pt x="206" y="109"/>
                  </a:lnTo>
                  <a:lnTo>
                    <a:pt x="202" y="101"/>
                  </a:lnTo>
                  <a:lnTo>
                    <a:pt x="198" y="95"/>
                  </a:lnTo>
                  <a:lnTo>
                    <a:pt x="193" y="89"/>
                  </a:lnTo>
                  <a:lnTo>
                    <a:pt x="188" y="85"/>
                  </a:lnTo>
                  <a:lnTo>
                    <a:pt x="182" y="82"/>
                  </a:lnTo>
                  <a:lnTo>
                    <a:pt x="176" y="79"/>
                  </a:lnTo>
                  <a:lnTo>
                    <a:pt x="170" y="78"/>
                  </a:lnTo>
                  <a:lnTo>
                    <a:pt x="163" y="77"/>
                  </a:lnTo>
                  <a:lnTo>
                    <a:pt x="156" y="78"/>
                  </a:lnTo>
                  <a:lnTo>
                    <a:pt x="148" y="79"/>
                  </a:lnTo>
                  <a:lnTo>
                    <a:pt x="142" y="82"/>
                  </a:lnTo>
                  <a:lnTo>
                    <a:pt x="136" y="85"/>
                  </a:lnTo>
                  <a:lnTo>
                    <a:pt x="131" y="89"/>
                  </a:lnTo>
                  <a:lnTo>
                    <a:pt x="127" y="95"/>
                  </a:lnTo>
                  <a:lnTo>
                    <a:pt x="123" y="101"/>
                  </a:lnTo>
                  <a:lnTo>
                    <a:pt x="119" y="109"/>
                  </a:lnTo>
                  <a:lnTo>
                    <a:pt x="116" y="117"/>
                  </a:lnTo>
                  <a:lnTo>
                    <a:pt x="114" y="127"/>
                  </a:lnTo>
                  <a:lnTo>
                    <a:pt x="112" y="139"/>
                  </a:lnTo>
                  <a:lnTo>
                    <a:pt x="109" y="151"/>
                  </a:lnTo>
                  <a:lnTo>
                    <a:pt x="107" y="182"/>
                  </a:lnTo>
                  <a:lnTo>
                    <a:pt x="107" y="219"/>
                  </a:lnTo>
                  <a:lnTo>
                    <a:pt x="107" y="254"/>
                  </a:lnTo>
                  <a:lnTo>
                    <a:pt x="109" y="283"/>
                  </a:lnTo>
                  <a:lnTo>
                    <a:pt x="112" y="297"/>
                  </a:lnTo>
                  <a:lnTo>
                    <a:pt x="114" y="308"/>
                  </a:lnTo>
                  <a:lnTo>
                    <a:pt x="116" y="318"/>
                  </a:lnTo>
                  <a:lnTo>
                    <a:pt x="119" y="327"/>
                  </a:lnTo>
                  <a:lnTo>
                    <a:pt x="123" y="335"/>
                  </a:lnTo>
                  <a:lnTo>
                    <a:pt x="127" y="341"/>
                  </a:lnTo>
                  <a:lnTo>
                    <a:pt x="131" y="346"/>
                  </a:lnTo>
                  <a:lnTo>
                    <a:pt x="136" y="350"/>
                  </a:lnTo>
                  <a:lnTo>
                    <a:pt x="142" y="354"/>
                  </a:lnTo>
                  <a:lnTo>
                    <a:pt x="148" y="357"/>
                  </a:lnTo>
                  <a:lnTo>
                    <a:pt x="156" y="358"/>
                  </a:lnTo>
                  <a:lnTo>
                    <a:pt x="163" y="359"/>
                  </a:lnTo>
                  <a:lnTo>
                    <a:pt x="170" y="358"/>
                  </a:lnTo>
                  <a:lnTo>
                    <a:pt x="176" y="357"/>
                  </a:lnTo>
                  <a:lnTo>
                    <a:pt x="182" y="354"/>
                  </a:lnTo>
                  <a:lnTo>
                    <a:pt x="188" y="350"/>
                  </a:lnTo>
                  <a:lnTo>
                    <a:pt x="193" y="346"/>
                  </a:lnTo>
                  <a:lnTo>
                    <a:pt x="198" y="341"/>
                  </a:lnTo>
                  <a:lnTo>
                    <a:pt x="202" y="335"/>
                  </a:lnTo>
                  <a:lnTo>
                    <a:pt x="206" y="327"/>
                  </a:lnTo>
                  <a:lnTo>
                    <a:pt x="208" y="318"/>
                  </a:lnTo>
                  <a:lnTo>
                    <a:pt x="210" y="308"/>
                  </a:lnTo>
                  <a:lnTo>
                    <a:pt x="213" y="297"/>
                  </a:lnTo>
                  <a:lnTo>
                    <a:pt x="215" y="283"/>
                  </a:lnTo>
                  <a:lnTo>
                    <a:pt x="218" y="254"/>
                  </a:lnTo>
                  <a:lnTo>
                    <a:pt x="218" y="2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5752440" y="3605400"/>
              <a:ext cx="72000" cy="105840"/>
            </a:xfrm>
            <a:custGeom>
              <a:avLst/>
              <a:gdLst/>
              <a:ahLst/>
              <a:rect l="l" t="t" r="r" b="b"/>
              <a:pathLst>
                <a:path w="323" h="436">
                  <a:moveTo>
                    <a:pt x="323" y="217"/>
                  </a:moveTo>
                  <a:lnTo>
                    <a:pt x="323" y="244"/>
                  </a:lnTo>
                  <a:lnTo>
                    <a:pt x="320" y="269"/>
                  </a:lnTo>
                  <a:lnTo>
                    <a:pt x="318" y="292"/>
                  </a:lnTo>
                  <a:lnTo>
                    <a:pt x="314" y="313"/>
                  </a:lnTo>
                  <a:lnTo>
                    <a:pt x="309" y="332"/>
                  </a:lnTo>
                  <a:lnTo>
                    <a:pt x="303" y="350"/>
                  </a:lnTo>
                  <a:lnTo>
                    <a:pt x="294" y="366"/>
                  </a:lnTo>
                  <a:lnTo>
                    <a:pt x="286" y="381"/>
                  </a:lnTo>
                  <a:lnTo>
                    <a:pt x="276" y="393"/>
                  </a:lnTo>
                  <a:lnTo>
                    <a:pt x="264" y="404"/>
                  </a:lnTo>
                  <a:lnTo>
                    <a:pt x="250" y="414"/>
                  </a:lnTo>
                  <a:lnTo>
                    <a:pt x="236" y="423"/>
                  </a:lnTo>
                  <a:lnTo>
                    <a:pt x="220" y="429"/>
                  </a:lnTo>
                  <a:lnTo>
                    <a:pt x="202" y="432"/>
                  </a:lnTo>
                  <a:lnTo>
                    <a:pt x="182" y="435"/>
                  </a:lnTo>
                  <a:lnTo>
                    <a:pt x="161" y="436"/>
                  </a:lnTo>
                  <a:lnTo>
                    <a:pt x="139" y="435"/>
                  </a:lnTo>
                  <a:lnTo>
                    <a:pt x="120" y="432"/>
                  </a:lnTo>
                  <a:lnTo>
                    <a:pt x="103" y="429"/>
                  </a:lnTo>
                  <a:lnTo>
                    <a:pt x="87" y="423"/>
                  </a:lnTo>
                  <a:lnTo>
                    <a:pt x="72" y="414"/>
                  </a:lnTo>
                  <a:lnTo>
                    <a:pt x="59" y="404"/>
                  </a:lnTo>
                  <a:lnTo>
                    <a:pt x="46" y="393"/>
                  </a:lnTo>
                  <a:lnTo>
                    <a:pt x="37" y="380"/>
                  </a:lnTo>
                  <a:lnTo>
                    <a:pt x="27" y="365"/>
                  </a:lnTo>
                  <a:lnTo>
                    <a:pt x="20" y="349"/>
                  </a:lnTo>
                  <a:lnTo>
                    <a:pt x="13" y="332"/>
                  </a:lnTo>
                  <a:lnTo>
                    <a:pt x="9" y="313"/>
                  </a:lnTo>
                  <a:lnTo>
                    <a:pt x="5" y="292"/>
                  </a:lnTo>
                  <a:lnTo>
                    <a:pt x="1" y="269"/>
                  </a:lnTo>
                  <a:lnTo>
                    <a:pt x="0" y="244"/>
                  </a:lnTo>
                  <a:lnTo>
                    <a:pt x="0" y="219"/>
                  </a:lnTo>
                  <a:lnTo>
                    <a:pt x="0" y="192"/>
                  </a:lnTo>
                  <a:lnTo>
                    <a:pt x="1" y="166"/>
                  </a:lnTo>
                  <a:lnTo>
                    <a:pt x="5" y="144"/>
                  </a:lnTo>
                  <a:lnTo>
                    <a:pt x="9" y="123"/>
                  </a:lnTo>
                  <a:lnTo>
                    <a:pt x="13" y="104"/>
                  </a:lnTo>
                  <a:lnTo>
                    <a:pt x="20" y="87"/>
                  </a:lnTo>
                  <a:lnTo>
                    <a:pt x="28" y="70"/>
                  </a:lnTo>
                  <a:lnTo>
                    <a:pt x="37" y="55"/>
                  </a:lnTo>
                  <a:lnTo>
                    <a:pt x="48" y="43"/>
                  </a:lnTo>
                  <a:lnTo>
                    <a:pt x="59" y="30"/>
                  </a:lnTo>
                  <a:lnTo>
                    <a:pt x="72" y="22"/>
                  </a:lnTo>
                  <a:lnTo>
                    <a:pt x="88" y="13"/>
                  </a:lnTo>
                  <a:lnTo>
                    <a:pt x="104" y="7"/>
                  </a:lnTo>
                  <a:lnTo>
                    <a:pt x="121" y="4"/>
                  </a:lnTo>
                  <a:lnTo>
                    <a:pt x="141" y="1"/>
                  </a:lnTo>
                  <a:lnTo>
                    <a:pt x="161" y="0"/>
                  </a:lnTo>
                  <a:lnTo>
                    <a:pt x="183" y="1"/>
                  </a:lnTo>
                  <a:lnTo>
                    <a:pt x="203" y="4"/>
                  </a:lnTo>
                  <a:lnTo>
                    <a:pt x="220" y="8"/>
                  </a:lnTo>
                  <a:lnTo>
                    <a:pt x="237" y="15"/>
                  </a:lnTo>
                  <a:lnTo>
                    <a:pt x="250" y="22"/>
                  </a:lnTo>
                  <a:lnTo>
                    <a:pt x="264" y="32"/>
                  </a:lnTo>
                  <a:lnTo>
                    <a:pt x="276" y="44"/>
                  </a:lnTo>
                  <a:lnTo>
                    <a:pt x="286" y="56"/>
                  </a:lnTo>
                  <a:lnTo>
                    <a:pt x="296" y="71"/>
                  </a:lnTo>
                  <a:lnTo>
                    <a:pt x="303" y="88"/>
                  </a:lnTo>
                  <a:lnTo>
                    <a:pt x="309" y="105"/>
                  </a:lnTo>
                  <a:lnTo>
                    <a:pt x="314" y="125"/>
                  </a:lnTo>
                  <a:lnTo>
                    <a:pt x="318" y="145"/>
                  </a:lnTo>
                  <a:lnTo>
                    <a:pt x="320" y="168"/>
                  </a:lnTo>
                  <a:lnTo>
                    <a:pt x="323" y="192"/>
                  </a:lnTo>
                  <a:lnTo>
                    <a:pt x="323" y="217"/>
                  </a:lnTo>
                  <a:close/>
                  <a:moveTo>
                    <a:pt x="217" y="217"/>
                  </a:moveTo>
                  <a:lnTo>
                    <a:pt x="216" y="182"/>
                  </a:lnTo>
                  <a:lnTo>
                    <a:pt x="214" y="151"/>
                  </a:lnTo>
                  <a:lnTo>
                    <a:pt x="211" y="139"/>
                  </a:lnTo>
                  <a:lnTo>
                    <a:pt x="210" y="127"/>
                  </a:lnTo>
                  <a:lnTo>
                    <a:pt x="208" y="117"/>
                  </a:lnTo>
                  <a:lnTo>
                    <a:pt x="204" y="109"/>
                  </a:lnTo>
                  <a:lnTo>
                    <a:pt x="200" y="101"/>
                  </a:lnTo>
                  <a:lnTo>
                    <a:pt x="197" y="95"/>
                  </a:lnTo>
                  <a:lnTo>
                    <a:pt x="192" y="89"/>
                  </a:lnTo>
                  <a:lnTo>
                    <a:pt x="187" y="85"/>
                  </a:lnTo>
                  <a:lnTo>
                    <a:pt x="181" y="82"/>
                  </a:lnTo>
                  <a:lnTo>
                    <a:pt x="175" y="79"/>
                  </a:lnTo>
                  <a:lnTo>
                    <a:pt x="169" y="78"/>
                  </a:lnTo>
                  <a:lnTo>
                    <a:pt x="161" y="77"/>
                  </a:lnTo>
                  <a:lnTo>
                    <a:pt x="154" y="78"/>
                  </a:lnTo>
                  <a:lnTo>
                    <a:pt x="147" y="79"/>
                  </a:lnTo>
                  <a:lnTo>
                    <a:pt x="141" y="82"/>
                  </a:lnTo>
                  <a:lnTo>
                    <a:pt x="136" y="85"/>
                  </a:lnTo>
                  <a:lnTo>
                    <a:pt x="131" y="89"/>
                  </a:lnTo>
                  <a:lnTo>
                    <a:pt x="126" y="95"/>
                  </a:lnTo>
                  <a:lnTo>
                    <a:pt x="122" y="101"/>
                  </a:lnTo>
                  <a:lnTo>
                    <a:pt x="119" y="109"/>
                  </a:lnTo>
                  <a:lnTo>
                    <a:pt x="115" y="117"/>
                  </a:lnTo>
                  <a:lnTo>
                    <a:pt x="112" y="127"/>
                  </a:lnTo>
                  <a:lnTo>
                    <a:pt x="110" y="139"/>
                  </a:lnTo>
                  <a:lnTo>
                    <a:pt x="109" y="151"/>
                  </a:lnTo>
                  <a:lnTo>
                    <a:pt x="106" y="182"/>
                  </a:lnTo>
                  <a:lnTo>
                    <a:pt x="105" y="219"/>
                  </a:lnTo>
                  <a:lnTo>
                    <a:pt x="106" y="254"/>
                  </a:lnTo>
                  <a:lnTo>
                    <a:pt x="109" y="283"/>
                  </a:lnTo>
                  <a:lnTo>
                    <a:pt x="110" y="297"/>
                  </a:lnTo>
                  <a:lnTo>
                    <a:pt x="112" y="308"/>
                  </a:lnTo>
                  <a:lnTo>
                    <a:pt x="115" y="318"/>
                  </a:lnTo>
                  <a:lnTo>
                    <a:pt x="119" y="327"/>
                  </a:lnTo>
                  <a:lnTo>
                    <a:pt x="122" y="335"/>
                  </a:lnTo>
                  <a:lnTo>
                    <a:pt x="126" y="341"/>
                  </a:lnTo>
                  <a:lnTo>
                    <a:pt x="131" y="346"/>
                  </a:lnTo>
                  <a:lnTo>
                    <a:pt x="136" y="350"/>
                  </a:lnTo>
                  <a:lnTo>
                    <a:pt x="141" y="354"/>
                  </a:lnTo>
                  <a:lnTo>
                    <a:pt x="147" y="357"/>
                  </a:lnTo>
                  <a:lnTo>
                    <a:pt x="154" y="358"/>
                  </a:lnTo>
                  <a:lnTo>
                    <a:pt x="161" y="359"/>
                  </a:lnTo>
                  <a:lnTo>
                    <a:pt x="169" y="358"/>
                  </a:lnTo>
                  <a:lnTo>
                    <a:pt x="175" y="357"/>
                  </a:lnTo>
                  <a:lnTo>
                    <a:pt x="181" y="354"/>
                  </a:lnTo>
                  <a:lnTo>
                    <a:pt x="187" y="350"/>
                  </a:lnTo>
                  <a:lnTo>
                    <a:pt x="192" y="346"/>
                  </a:lnTo>
                  <a:lnTo>
                    <a:pt x="197" y="341"/>
                  </a:lnTo>
                  <a:lnTo>
                    <a:pt x="200" y="335"/>
                  </a:lnTo>
                  <a:lnTo>
                    <a:pt x="204" y="327"/>
                  </a:lnTo>
                  <a:lnTo>
                    <a:pt x="207" y="318"/>
                  </a:lnTo>
                  <a:lnTo>
                    <a:pt x="210" y="308"/>
                  </a:lnTo>
                  <a:lnTo>
                    <a:pt x="211" y="297"/>
                  </a:lnTo>
                  <a:lnTo>
                    <a:pt x="214" y="283"/>
                  </a:lnTo>
                  <a:lnTo>
                    <a:pt x="216" y="254"/>
                  </a:lnTo>
                  <a:lnTo>
                    <a:pt x="217" y="2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5839200" y="3605400"/>
              <a:ext cx="66960" cy="103320"/>
            </a:xfrm>
            <a:custGeom>
              <a:avLst/>
              <a:gdLst/>
              <a:ahLst/>
              <a:rect l="l" t="t" r="r" b="b"/>
              <a:pathLst>
                <a:path w="308" h="427">
                  <a:moveTo>
                    <a:pt x="308" y="427"/>
                  </a:moveTo>
                  <a:lnTo>
                    <a:pt x="0" y="427"/>
                  </a:lnTo>
                  <a:lnTo>
                    <a:pt x="0" y="359"/>
                  </a:lnTo>
                  <a:lnTo>
                    <a:pt x="19" y="343"/>
                  </a:lnTo>
                  <a:lnTo>
                    <a:pt x="37" y="329"/>
                  </a:lnTo>
                  <a:lnTo>
                    <a:pt x="54" y="314"/>
                  </a:lnTo>
                  <a:lnTo>
                    <a:pt x="70" y="300"/>
                  </a:lnTo>
                  <a:lnTo>
                    <a:pt x="85" y="287"/>
                  </a:lnTo>
                  <a:lnTo>
                    <a:pt x="99" y="274"/>
                  </a:lnTo>
                  <a:lnTo>
                    <a:pt x="113" y="260"/>
                  </a:lnTo>
                  <a:lnTo>
                    <a:pt x="125" y="248"/>
                  </a:lnTo>
                  <a:lnTo>
                    <a:pt x="140" y="232"/>
                  </a:lnTo>
                  <a:lnTo>
                    <a:pt x="152" y="217"/>
                  </a:lnTo>
                  <a:lnTo>
                    <a:pt x="162" y="204"/>
                  </a:lnTo>
                  <a:lnTo>
                    <a:pt x="169" y="192"/>
                  </a:lnTo>
                  <a:lnTo>
                    <a:pt x="175" y="179"/>
                  </a:lnTo>
                  <a:lnTo>
                    <a:pt x="180" y="166"/>
                  </a:lnTo>
                  <a:lnTo>
                    <a:pt x="182" y="154"/>
                  </a:lnTo>
                  <a:lnTo>
                    <a:pt x="184" y="140"/>
                  </a:lnTo>
                  <a:lnTo>
                    <a:pt x="182" y="127"/>
                  </a:lnTo>
                  <a:lnTo>
                    <a:pt x="179" y="115"/>
                  </a:lnTo>
                  <a:lnTo>
                    <a:pt x="176" y="110"/>
                  </a:lnTo>
                  <a:lnTo>
                    <a:pt x="174" y="105"/>
                  </a:lnTo>
                  <a:lnTo>
                    <a:pt x="170" y="100"/>
                  </a:lnTo>
                  <a:lnTo>
                    <a:pt x="165" y="96"/>
                  </a:lnTo>
                  <a:lnTo>
                    <a:pt x="162" y="93"/>
                  </a:lnTo>
                  <a:lnTo>
                    <a:pt x="157" y="89"/>
                  </a:lnTo>
                  <a:lnTo>
                    <a:pt x="151" y="87"/>
                  </a:lnTo>
                  <a:lnTo>
                    <a:pt x="144" y="84"/>
                  </a:lnTo>
                  <a:lnTo>
                    <a:pt x="132" y="82"/>
                  </a:lnTo>
                  <a:lnTo>
                    <a:pt x="118" y="81"/>
                  </a:lnTo>
                  <a:lnTo>
                    <a:pt x="102" y="82"/>
                  </a:lnTo>
                  <a:lnTo>
                    <a:pt x="87" y="84"/>
                  </a:lnTo>
                  <a:lnTo>
                    <a:pt x="72" y="89"/>
                  </a:lnTo>
                  <a:lnTo>
                    <a:pt x="58" y="95"/>
                  </a:lnTo>
                  <a:lnTo>
                    <a:pt x="44" y="101"/>
                  </a:lnTo>
                  <a:lnTo>
                    <a:pt x="33" y="107"/>
                  </a:lnTo>
                  <a:lnTo>
                    <a:pt x="25" y="114"/>
                  </a:lnTo>
                  <a:lnTo>
                    <a:pt x="19" y="118"/>
                  </a:lnTo>
                  <a:lnTo>
                    <a:pt x="10" y="118"/>
                  </a:lnTo>
                  <a:lnTo>
                    <a:pt x="10" y="27"/>
                  </a:lnTo>
                  <a:lnTo>
                    <a:pt x="20" y="22"/>
                  </a:lnTo>
                  <a:lnTo>
                    <a:pt x="33" y="18"/>
                  </a:lnTo>
                  <a:lnTo>
                    <a:pt x="48" y="13"/>
                  </a:lnTo>
                  <a:lnTo>
                    <a:pt x="65" y="10"/>
                  </a:lnTo>
                  <a:lnTo>
                    <a:pt x="85" y="5"/>
                  </a:lnTo>
                  <a:lnTo>
                    <a:pt x="103" y="2"/>
                  </a:lnTo>
                  <a:lnTo>
                    <a:pt x="120" y="1"/>
                  </a:lnTo>
                  <a:lnTo>
                    <a:pt x="138" y="0"/>
                  </a:lnTo>
                  <a:lnTo>
                    <a:pt x="157" y="1"/>
                  </a:lnTo>
                  <a:lnTo>
                    <a:pt x="173" y="2"/>
                  </a:lnTo>
                  <a:lnTo>
                    <a:pt x="188" y="5"/>
                  </a:lnTo>
                  <a:lnTo>
                    <a:pt x="203" y="8"/>
                  </a:lnTo>
                  <a:lnTo>
                    <a:pt x="217" y="13"/>
                  </a:lnTo>
                  <a:lnTo>
                    <a:pt x="230" y="19"/>
                  </a:lnTo>
                  <a:lnTo>
                    <a:pt x="241" y="26"/>
                  </a:lnTo>
                  <a:lnTo>
                    <a:pt x="251" y="34"/>
                  </a:lnTo>
                  <a:lnTo>
                    <a:pt x="260" y="43"/>
                  </a:lnTo>
                  <a:lnTo>
                    <a:pt x="268" y="51"/>
                  </a:lnTo>
                  <a:lnTo>
                    <a:pt x="274" y="62"/>
                  </a:lnTo>
                  <a:lnTo>
                    <a:pt x="280" y="73"/>
                  </a:lnTo>
                  <a:lnTo>
                    <a:pt x="284" y="85"/>
                  </a:lnTo>
                  <a:lnTo>
                    <a:pt x="287" y="99"/>
                  </a:lnTo>
                  <a:lnTo>
                    <a:pt x="289" y="112"/>
                  </a:lnTo>
                  <a:lnTo>
                    <a:pt x="290" y="127"/>
                  </a:lnTo>
                  <a:lnTo>
                    <a:pt x="289" y="145"/>
                  </a:lnTo>
                  <a:lnTo>
                    <a:pt x="285" y="164"/>
                  </a:lnTo>
                  <a:lnTo>
                    <a:pt x="280" y="182"/>
                  </a:lnTo>
                  <a:lnTo>
                    <a:pt x="271" y="199"/>
                  </a:lnTo>
                  <a:lnTo>
                    <a:pt x="262" y="217"/>
                  </a:lnTo>
                  <a:lnTo>
                    <a:pt x="248" y="237"/>
                  </a:lnTo>
                  <a:lnTo>
                    <a:pt x="232" y="256"/>
                  </a:lnTo>
                  <a:lnTo>
                    <a:pt x="214" y="276"/>
                  </a:lnTo>
                  <a:lnTo>
                    <a:pt x="202" y="288"/>
                  </a:lnTo>
                  <a:lnTo>
                    <a:pt x="190" y="299"/>
                  </a:lnTo>
                  <a:lnTo>
                    <a:pt x="176" y="310"/>
                  </a:lnTo>
                  <a:lnTo>
                    <a:pt x="165" y="320"/>
                  </a:lnTo>
                  <a:lnTo>
                    <a:pt x="144" y="337"/>
                  </a:lnTo>
                  <a:lnTo>
                    <a:pt x="130" y="348"/>
                  </a:lnTo>
                  <a:lnTo>
                    <a:pt x="308" y="348"/>
                  </a:lnTo>
                  <a:lnTo>
                    <a:pt x="308" y="42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6128640" y="3605400"/>
              <a:ext cx="68040" cy="103320"/>
            </a:xfrm>
            <a:custGeom>
              <a:avLst/>
              <a:gdLst/>
              <a:ahLst/>
              <a:rect l="l" t="t" r="r" b="b"/>
              <a:pathLst>
                <a:path w="308" h="427">
                  <a:moveTo>
                    <a:pt x="308" y="427"/>
                  </a:moveTo>
                  <a:lnTo>
                    <a:pt x="0" y="427"/>
                  </a:lnTo>
                  <a:lnTo>
                    <a:pt x="0" y="359"/>
                  </a:lnTo>
                  <a:lnTo>
                    <a:pt x="19" y="343"/>
                  </a:lnTo>
                  <a:lnTo>
                    <a:pt x="38" y="329"/>
                  </a:lnTo>
                  <a:lnTo>
                    <a:pt x="55" y="314"/>
                  </a:lnTo>
                  <a:lnTo>
                    <a:pt x="71" y="300"/>
                  </a:lnTo>
                  <a:lnTo>
                    <a:pt x="85" y="287"/>
                  </a:lnTo>
                  <a:lnTo>
                    <a:pt x="100" y="274"/>
                  </a:lnTo>
                  <a:lnTo>
                    <a:pt x="112" y="260"/>
                  </a:lnTo>
                  <a:lnTo>
                    <a:pt x="124" y="248"/>
                  </a:lnTo>
                  <a:lnTo>
                    <a:pt x="139" y="232"/>
                  </a:lnTo>
                  <a:lnTo>
                    <a:pt x="151" y="217"/>
                  </a:lnTo>
                  <a:lnTo>
                    <a:pt x="161" y="204"/>
                  </a:lnTo>
                  <a:lnTo>
                    <a:pt x="169" y="192"/>
                  </a:lnTo>
                  <a:lnTo>
                    <a:pt x="176" y="179"/>
                  </a:lnTo>
                  <a:lnTo>
                    <a:pt x="179" y="166"/>
                  </a:lnTo>
                  <a:lnTo>
                    <a:pt x="182" y="154"/>
                  </a:lnTo>
                  <a:lnTo>
                    <a:pt x="183" y="140"/>
                  </a:lnTo>
                  <a:lnTo>
                    <a:pt x="182" y="127"/>
                  </a:lnTo>
                  <a:lnTo>
                    <a:pt x="179" y="115"/>
                  </a:lnTo>
                  <a:lnTo>
                    <a:pt x="177" y="110"/>
                  </a:lnTo>
                  <a:lnTo>
                    <a:pt x="173" y="105"/>
                  </a:lnTo>
                  <a:lnTo>
                    <a:pt x="169" y="100"/>
                  </a:lnTo>
                  <a:lnTo>
                    <a:pt x="166" y="96"/>
                  </a:lnTo>
                  <a:lnTo>
                    <a:pt x="161" y="93"/>
                  </a:lnTo>
                  <a:lnTo>
                    <a:pt x="156" y="89"/>
                  </a:lnTo>
                  <a:lnTo>
                    <a:pt x="151" y="87"/>
                  </a:lnTo>
                  <a:lnTo>
                    <a:pt x="145" y="84"/>
                  </a:lnTo>
                  <a:lnTo>
                    <a:pt x="132" y="82"/>
                  </a:lnTo>
                  <a:lnTo>
                    <a:pt x="117" y="81"/>
                  </a:lnTo>
                  <a:lnTo>
                    <a:pt x="101" y="82"/>
                  </a:lnTo>
                  <a:lnTo>
                    <a:pt x="86" y="84"/>
                  </a:lnTo>
                  <a:lnTo>
                    <a:pt x="72" y="89"/>
                  </a:lnTo>
                  <a:lnTo>
                    <a:pt x="58" y="95"/>
                  </a:lnTo>
                  <a:lnTo>
                    <a:pt x="45" y="101"/>
                  </a:lnTo>
                  <a:lnTo>
                    <a:pt x="34" y="107"/>
                  </a:lnTo>
                  <a:lnTo>
                    <a:pt x="24" y="114"/>
                  </a:lnTo>
                  <a:lnTo>
                    <a:pt x="18" y="118"/>
                  </a:lnTo>
                  <a:lnTo>
                    <a:pt x="9" y="118"/>
                  </a:lnTo>
                  <a:lnTo>
                    <a:pt x="9" y="27"/>
                  </a:lnTo>
                  <a:lnTo>
                    <a:pt x="20" y="22"/>
                  </a:lnTo>
                  <a:lnTo>
                    <a:pt x="33" y="18"/>
                  </a:lnTo>
                  <a:lnTo>
                    <a:pt x="47" y="13"/>
                  </a:lnTo>
                  <a:lnTo>
                    <a:pt x="66" y="10"/>
                  </a:lnTo>
                  <a:lnTo>
                    <a:pt x="84" y="5"/>
                  </a:lnTo>
                  <a:lnTo>
                    <a:pt x="102" y="2"/>
                  </a:lnTo>
                  <a:lnTo>
                    <a:pt x="121" y="1"/>
                  </a:lnTo>
                  <a:lnTo>
                    <a:pt x="138" y="0"/>
                  </a:lnTo>
                  <a:lnTo>
                    <a:pt x="156" y="1"/>
                  </a:lnTo>
                  <a:lnTo>
                    <a:pt x="173" y="2"/>
                  </a:lnTo>
                  <a:lnTo>
                    <a:pt x="189" y="5"/>
                  </a:lnTo>
                  <a:lnTo>
                    <a:pt x="204" y="8"/>
                  </a:lnTo>
                  <a:lnTo>
                    <a:pt x="217" y="13"/>
                  </a:lnTo>
                  <a:lnTo>
                    <a:pt x="229" y="19"/>
                  </a:lnTo>
                  <a:lnTo>
                    <a:pt x="240" y="26"/>
                  </a:lnTo>
                  <a:lnTo>
                    <a:pt x="251" y="34"/>
                  </a:lnTo>
                  <a:lnTo>
                    <a:pt x="260" y="43"/>
                  </a:lnTo>
                  <a:lnTo>
                    <a:pt x="267" y="51"/>
                  </a:lnTo>
                  <a:lnTo>
                    <a:pt x="275" y="62"/>
                  </a:lnTo>
                  <a:lnTo>
                    <a:pt x="279" y="73"/>
                  </a:lnTo>
                  <a:lnTo>
                    <a:pt x="284" y="85"/>
                  </a:lnTo>
                  <a:lnTo>
                    <a:pt x="287" y="99"/>
                  </a:lnTo>
                  <a:lnTo>
                    <a:pt x="289" y="112"/>
                  </a:lnTo>
                  <a:lnTo>
                    <a:pt x="289" y="127"/>
                  </a:lnTo>
                  <a:lnTo>
                    <a:pt x="288" y="145"/>
                  </a:lnTo>
                  <a:lnTo>
                    <a:pt x="286" y="164"/>
                  </a:lnTo>
                  <a:lnTo>
                    <a:pt x="279" y="182"/>
                  </a:lnTo>
                  <a:lnTo>
                    <a:pt x="272" y="199"/>
                  </a:lnTo>
                  <a:lnTo>
                    <a:pt x="262" y="217"/>
                  </a:lnTo>
                  <a:lnTo>
                    <a:pt x="249" y="237"/>
                  </a:lnTo>
                  <a:lnTo>
                    <a:pt x="233" y="256"/>
                  </a:lnTo>
                  <a:lnTo>
                    <a:pt x="213" y="276"/>
                  </a:lnTo>
                  <a:lnTo>
                    <a:pt x="201" y="288"/>
                  </a:lnTo>
                  <a:lnTo>
                    <a:pt x="189" y="299"/>
                  </a:lnTo>
                  <a:lnTo>
                    <a:pt x="177" y="310"/>
                  </a:lnTo>
                  <a:lnTo>
                    <a:pt x="165" y="320"/>
                  </a:lnTo>
                  <a:lnTo>
                    <a:pt x="144" y="337"/>
                  </a:lnTo>
                  <a:lnTo>
                    <a:pt x="130" y="348"/>
                  </a:lnTo>
                  <a:lnTo>
                    <a:pt x="308" y="348"/>
                  </a:lnTo>
                  <a:lnTo>
                    <a:pt x="308" y="42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6205680" y="3605400"/>
              <a:ext cx="70560" cy="105840"/>
            </a:xfrm>
            <a:custGeom>
              <a:avLst/>
              <a:gdLst/>
              <a:ahLst/>
              <a:rect l="l" t="t" r="r" b="b"/>
              <a:pathLst>
                <a:path w="322" h="436">
                  <a:moveTo>
                    <a:pt x="322" y="217"/>
                  </a:moveTo>
                  <a:lnTo>
                    <a:pt x="322" y="244"/>
                  </a:lnTo>
                  <a:lnTo>
                    <a:pt x="320" y="269"/>
                  </a:lnTo>
                  <a:lnTo>
                    <a:pt x="317" y="292"/>
                  </a:lnTo>
                  <a:lnTo>
                    <a:pt x="314" y="313"/>
                  </a:lnTo>
                  <a:lnTo>
                    <a:pt x="309" y="332"/>
                  </a:lnTo>
                  <a:lnTo>
                    <a:pt x="303" y="350"/>
                  </a:lnTo>
                  <a:lnTo>
                    <a:pt x="294" y="366"/>
                  </a:lnTo>
                  <a:lnTo>
                    <a:pt x="285" y="381"/>
                  </a:lnTo>
                  <a:lnTo>
                    <a:pt x="276" y="393"/>
                  </a:lnTo>
                  <a:lnTo>
                    <a:pt x="263" y="404"/>
                  </a:lnTo>
                  <a:lnTo>
                    <a:pt x="250" y="414"/>
                  </a:lnTo>
                  <a:lnTo>
                    <a:pt x="235" y="423"/>
                  </a:lnTo>
                  <a:lnTo>
                    <a:pt x="220" y="429"/>
                  </a:lnTo>
                  <a:lnTo>
                    <a:pt x="201" y="432"/>
                  </a:lnTo>
                  <a:lnTo>
                    <a:pt x="182" y="435"/>
                  </a:lnTo>
                  <a:lnTo>
                    <a:pt x="161" y="436"/>
                  </a:lnTo>
                  <a:lnTo>
                    <a:pt x="139" y="435"/>
                  </a:lnTo>
                  <a:lnTo>
                    <a:pt x="119" y="432"/>
                  </a:lnTo>
                  <a:lnTo>
                    <a:pt x="102" y="429"/>
                  </a:lnTo>
                  <a:lnTo>
                    <a:pt x="86" y="423"/>
                  </a:lnTo>
                  <a:lnTo>
                    <a:pt x="72" y="414"/>
                  </a:lnTo>
                  <a:lnTo>
                    <a:pt x="58" y="404"/>
                  </a:lnTo>
                  <a:lnTo>
                    <a:pt x="46" y="393"/>
                  </a:lnTo>
                  <a:lnTo>
                    <a:pt x="36" y="380"/>
                  </a:lnTo>
                  <a:lnTo>
                    <a:pt x="26" y="365"/>
                  </a:lnTo>
                  <a:lnTo>
                    <a:pt x="19" y="349"/>
                  </a:lnTo>
                  <a:lnTo>
                    <a:pt x="13" y="332"/>
                  </a:lnTo>
                  <a:lnTo>
                    <a:pt x="8" y="313"/>
                  </a:lnTo>
                  <a:lnTo>
                    <a:pt x="5" y="292"/>
                  </a:lnTo>
                  <a:lnTo>
                    <a:pt x="1" y="269"/>
                  </a:lnTo>
                  <a:lnTo>
                    <a:pt x="0" y="244"/>
                  </a:lnTo>
                  <a:lnTo>
                    <a:pt x="0" y="219"/>
                  </a:lnTo>
                  <a:lnTo>
                    <a:pt x="0" y="192"/>
                  </a:lnTo>
                  <a:lnTo>
                    <a:pt x="1" y="166"/>
                  </a:lnTo>
                  <a:lnTo>
                    <a:pt x="5" y="144"/>
                  </a:lnTo>
                  <a:lnTo>
                    <a:pt x="8" y="123"/>
                  </a:lnTo>
                  <a:lnTo>
                    <a:pt x="13" y="104"/>
                  </a:lnTo>
                  <a:lnTo>
                    <a:pt x="19" y="87"/>
                  </a:lnTo>
                  <a:lnTo>
                    <a:pt x="28" y="70"/>
                  </a:lnTo>
                  <a:lnTo>
                    <a:pt x="36" y="55"/>
                  </a:lnTo>
                  <a:lnTo>
                    <a:pt x="47" y="43"/>
                  </a:lnTo>
                  <a:lnTo>
                    <a:pt x="58" y="30"/>
                  </a:lnTo>
                  <a:lnTo>
                    <a:pt x="72" y="22"/>
                  </a:lnTo>
                  <a:lnTo>
                    <a:pt x="88" y="13"/>
                  </a:lnTo>
                  <a:lnTo>
                    <a:pt x="103" y="7"/>
                  </a:lnTo>
                  <a:lnTo>
                    <a:pt x="121" y="4"/>
                  </a:lnTo>
                  <a:lnTo>
                    <a:pt x="140" y="1"/>
                  </a:lnTo>
                  <a:lnTo>
                    <a:pt x="161" y="0"/>
                  </a:lnTo>
                  <a:lnTo>
                    <a:pt x="183" y="1"/>
                  </a:lnTo>
                  <a:lnTo>
                    <a:pt x="202" y="4"/>
                  </a:lnTo>
                  <a:lnTo>
                    <a:pt x="220" y="8"/>
                  </a:lnTo>
                  <a:lnTo>
                    <a:pt x="237" y="15"/>
                  </a:lnTo>
                  <a:lnTo>
                    <a:pt x="250" y="22"/>
                  </a:lnTo>
                  <a:lnTo>
                    <a:pt x="263" y="32"/>
                  </a:lnTo>
                  <a:lnTo>
                    <a:pt x="276" y="44"/>
                  </a:lnTo>
                  <a:lnTo>
                    <a:pt x="285" y="56"/>
                  </a:lnTo>
                  <a:lnTo>
                    <a:pt x="295" y="71"/>
                  </a:lnTo>
                  <a:lnTo>
                    <a:pt x="303" y="88"/>
                  </a:lnTo>
                  <a:lnTo>
                    <a:pt x="309" y="105"/>
                  </a:lnTo>
                  <a:lnTo>
                    <a:pt x="314" y="125"/>
                  </a:lnTo>
                  <a:lnTo>
                    <a:pt x="317" y="145"/>
                  </a:lnTo>
                  <a:lnTo>
                    <a:pt x="320" y="168"/>
                  </a:lnTo>
                  <a:lnTo>
                    <a:pt x="322" y="192"/>
                  </a:lnTo>
                  <a:lnTo>
                    <a:pt x="322" y="217"/>
                  </a:lnTo>
                  <a:close/>
                  <a:moveTo>
                    <a:pt x="217" y="217"/>
                  </a:moveTo>
                  <a:lnTo>
                    <a:pt x="216" y="182"/>
                  </a:lnTo>
                  <a:lnTo>
                    <a:pt x="213" y="151"/>
                  </a:lnTo>
                  <a:lnTo>
                    <a:pt x="211" y="139"/>
                  </a:lnTo>
                  <a:lnTo>
                    <a:pt x="210" y="127"/>
                  </a:lnTo>
                  <a:lnTo>
                    <a:pt x="207" y="117"/>
                  </a:lnTo>
                  <a:lnTo>
                    <a:pt x="204" y="109"/>
                  </a:lnTo>
                  <a:lnTo>
                    <a:pt x="200" y="101"/>
                  </a:lnTo>
                  <a:lnTo>
                    <a:pt x="196" y="95"/>
                  </a:lnTo>
                  <a:lnTo>
                    <a:pt x="191" y="89"/>
                  </a:lnTo>
                  <a:lnTo>
                    <a:pt x="187" y="85"/>
                  </a:lnTo>
                  <a:lnTo>
                    <a:pt x="180" y="82"/>
                  </a:lnTo>
                  <a:lnTo>
                    <a:pt x="174" y="79"/>
                  </a:lnTo>
                  <a:lnTo>
                    <a:pt x="168" y="78"/>
                  </a:lnTo>
                  <a:lnTo>
                    <a:pt x="161" y="77"/>
                  </a:lnTo>
                  <a:lnTo>
                    <a:pt x="154" y="78"/>
                  </a:lnTo>
                  <a:lnTo>
                    <a:pt x="146" y="79"/>
                  </a:lnTo>
                  <a:lnTo>
                    <a:pt x="140" y="82"/>
                  </a:lnTo>
                  <a:lnTo>
                    <a:pt x="135" y="85"/>
                  </a:lnTo>
                  <a:lnTo>
                    <a:pt x="130" y="89"/>
                  </a:lnTo>
                  <a:lnTo>
                    <a:pt x="125" y="95"/>
                  </a:lnTo>
                  <a:lnTo>
                    <a:pt x="122" y="101"/>
                  </a:lnTo>
                  <a:lnTo>
                    <a:pt x="118" y="109"/>
                  </a:lnTo>
                  <a:lnTo>
                    <a:pt x="114" y="117"/>
                  </a:lnTo>
                  <a:lnTo>
                    <a:pt x="112" y="127"/>
                  </a:lnTo>
                  <a:lnTo>
                    <a:pt x="110" y="139"/>
                  </a:lnTo>
                  <a:lnTo>
                    <a:pt x="108" y="151"/>
                  </a:lnTo>
                  <a:lnTo>
                    <a:pt x="106" y="182"/>
                  </a:lnTo>
                  <a:lnTo>
                    <a:pt x="105" y="219"/>
                  </a:lnTo>
                  <a:lnTo>
                    <a:pt x="106" y="254"/>
                  </a:lnTo>
                  <a:lnTo>
                    <a:pt x="108" y="283"/>
                  </a:lnTo>
                  <a:lnTo>
                    <a:pt x="110" y="297"/>
                  </a:lnTo>
                  <a:lnTo>
                    <a:pt x="112" y="308"/>
                  </a:lnTo>
                  <a:lnTo>
                    <a:pt x="114" y="318"/>
                  </a:lnTo>
                  <a:lnTo>
                    <a:pt x="118" y="327"/>
                  </a:lnTo>
                  <a:lnTo>
                    <a:pt x="122" y="335"/>
                  </a:lnTo>
                  <a:lnTo>
                    <a:pt x="125" y="341"/>
                  </a:lnTo>
                  <a:lnTo>
                    <a:pt x="130" y="346"/>
                  </a:lnTo>
                  <a:lnTo>
                    <a:pt x="135" y="350"/>
                  </a:lnTo>
                  <a:lnTo>
                    <a:pt x="140" y="354"/>
                  </a:lnTo>
                  <a:lnTo>
                    <a:pt x="146" y="357"/>
                  </a:lnTo>
                  <a:lnTo>
                    <a:pt x="154" y="358"/>
                  </a:lnTo>
                  <a:lnTo>
                    <a:pt x="161" y="359"/>
                  </a:lnTo>
                  <a:lnTo>
                    <a:pt x="168" y="358"/>
                  </a:lnTo>
                  <a:lnTo>
                    <a:pt x="174" y="357"/>
                  </a:lnTo>
                  <a:lnTo>
                    <a:pt x="180" y="354"/>
                  </a:lnTo>
                  <a:lnTo>
                    <a:pt x="187" y="350"/>
                  </a:lnTo>
                  <a:lnTo>
                    <a:pt x="191" y="346"/>
                  </a:lnTo>
                  <a:lnTo>
                    <a:pt x="196" y="341"/>
                  </a:lnTo>
                  <a:lnTo>
                    <a:pt x="200" y="335"/>
                  </a:lnTo>
                  <a:lnTo>
                    <a:pt x="204" y="327"/>
                  </a:lnTo>
                  <a:lnTo>
                    <a:pt x="206" y="318"/>
                  </a:lnTo>
                  <a:lnTo>
                    <a:pt x="210" y="308"/>
                  </a:lnTo>
                  <a:lnTo>
                    <a:pt x="211" y="297"/>
                  </a:lnTo>
                  <a:lnTo>
                    <a:pt x="213" y="283"/>
                  </a:lnTo>
                  <a:lnTo>
                    <a:pt x="216" y="254"/>
                  </a:lnTo>
                  <a:lnTo>
                    <a:pt x="217" y="2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6287040" y="3605400"/>
              <a:ext cx="72000" cy="105840"/>
            </a:xfrm>
            <a:custGeom>
              <a:avLst/>
              <a:gdLst/>
              <a:ahLst/>
              <a:rect l="l" t="t" r="r" b="b"/>
              <a:pathLst>
                <a:path w="323" h="436">
                  <a:moveTo>
                    <a:pt x="323" y="217"/>
                  </a:moveTo>
                  <a:lnTo>
                    <a:pt x="323" y="244"/>
                  </a:lnTo>
                  <a:lnTo>
                    <a:pt x="320" y="269"/>
                  </a:lnTo>
                  <a:lnTo>
                    <a:pt x="318" y="292"/>
                  </a:lnTo>
                  <a:lnTo>
                    <a:pt x="314" y="313"/>
                  </a:lnTo>
                  <a:lnTo>
                    <a:pt x="309" y="332"/>
                  </a:lnTo>
                  <a:lnTo>
                    <a:pt x="303" y="350"/>
                  </a:lnTo>
                  <a:lnTo>
                    <a:pt x="296" y="366"/>
                  </a:lnTo>
                  <a:lnTo>
                    <a:pt x="286" y="381"/>
                  </a:lnTo>
                  <a:lnTo>
                    <a:pt x="276" y="393"/>
                  </a:lnTo>
                  <a:lnTo>
                    <a:pt x="264" y="404"/>
                  </a:lnTo>
                  <a:lnTo>
                    <a:pt x="251" y="414"/>
                  </a:lnTo>
                  <a:lnTo>
                    <a:pt x="237" y="423"/>
                  </a:lnTo>
                  <a:lnTo>
                    <a:pt x="220" y="429"/>
                  </a:lnTo>
                  <a:lnTo>
                    <a:pt x="203" y="432"/>
                  </a:lnTo>
                  <a:lnTo>
                    <a:pt x="183" y="435"/>
                  </a:lnTo>
                  <a:lnTo>
                    <a:pt x="161" y="436"/>
                  </a:lnTo>
                  <a:lnTo>
                    <a:pt x="141" y="435"/>
                  </a:lnTo>
                  <a:lnTo>
                    <a:pt x="121" y="432"/>
                  </a:lnTo>
                  <a:lnTo>
                    <a:pt x="103" y="429"/>
                  </a:lnTo>
                  <a:lnTo>
                    <a:pt x="87" y="423"/>
                  </a:lnTo>
                  <a:lnTo>
                    <a:pt x="72" y="414"/>
                  </a:lnTo>
                  <a:lnTo>
                    <a:pt x="59" y="404"/>
                  </a:lnTo>
                  <a:lnTo>
                    <a:pt x="47" y="393"/>
                  </a:lnTo>
                  <a:lnTo>
                    <a:pt x="37" y="380"/>
                  </a:lnTo>
                  <a:lnTo>
                    <a:pt x="28" y="365"/>
                  </a:lnTo>
                  <a:lnTo>
                    <a:pt x="20" y="349"/>
                  </a:lnTo>
                  <a:lnTo>
                    <a:pt x="14" y="332"/>
                  </a:lnTo>
                  <a:lnTo>
                    <a:pt x="9" y="313"/>
                  </a:lnTo>
                  <a:lnTo>
                    <a:pt x="5" y="292"/>
                  </a:lnTo>
                  <a:lnTo>
                    <a:pt x="3" y="269"/>
                  </a:lnTo>
                  <a:lnTo>
                    <a:pt x="0" y="244"/>
                  </a:lnTo>
                  <a:lnTo>
                    <a:pt x="0" y="219"/>
                  </a:lnTo>
                  <a:lnTo>
                    <a:pt x="0" y="192"/>
                  </a:lnTo>
                  <a:lnTo>
                    <a:pt x="3" y="166"/>
                  </a:lnTo>
                  <a:lnTo>
                    <a:pt x="5" y="144"/>
                  </a:lnTo>
                  <a:lnTo>
                    <a:pt x="9" y="123"/>
                  </a:lnTo>
                  <a:lnTo>
                    <a:pt x="14" y="104"/>
                  </a:lnTo>
                  <a:lnTo>
                    <a:pt x="20" y="87"/>
                  </a:lnTo>
                  <a:lnTo>
                    <a:pt x="28" y="70"/>
                  </a:lnTo>
                  <a:lnTo>
                    <a:pt x="37" y="55"/>
                  </a:lnTo>
                  <a:lnTo>
                    <a:pt x="48" y="43"/>
                  </a:lnTo>
                  <a:lnTo>
                    <a:pt x="60" y="30"/>
                  </a:lnTo>
                  <a:lnTo>
                    <a:pt x="73" y="22"/>
                  </a:lnTo>
                  <a:lnTo>
                    <a:pt x="88" y="13"/>
                  </a:lnTo>
                  <a:lnTo>
                    <a:pt x="104" y="7"/>
                  </a:lnTo>
                  <a:lnTo>
                    <a:pt x="121" y="4"/>
                  </a:lnTo>
                  <a:lnTo>
                    <a:pt x="141" y="1"/>
                  </a:lnTo>
                  <a:lnTo>
                    <a:pt x="161" y="0"/>
                  </a:lnTo>
                  <a:lnTo>
                    <a:pt x="183" y="1"/>
                  </a:lnTo>
                  <a:lnTo>
                    <a:pt x="203" y="4"/>
                  </a:lnTo>
                  <a:lnTo>
                    <a:pt x="221" y="8"/>
                  </a:lnTo>
                  <a:lnTo>
                    <a:pt x="237" y="15"/>
                  </a:lnTo>
                  <a:lnTo>
                    <a:pt x="252" y="22"/>
                  </a:lnTo>
                  <a:lnTo>
                    <a:pt x="264" y="32"/>
                  </a:lnTo>
                  <a:lnTo>
                    <a:pt x="276" y="44"/>
                  </a:lnTo>
                  <a:lnTo>
                    <a:pt x="286" y="56"/>
                  </a:lnTo>
                  <a:lnTo>
                    <a:pt x="296" y="71"/>
                  </a:lnTo>
                  <a:lnTo>
                    <a:pt x="303" y="88"/>
                  </a:lnTo>
                  <a:lnTo>
                    <a:pt x="309" y="105"/>
                  </a:lnTo>
                  <a:lnTo>
                    <a:pt x="314" y="125"/>
                  </a:lnTo>
                  <a:lnTo>
                    <a:pt x="318" y="145"/>
                  </a:lnTo>
                  <a:lnTo>
                    <a:pt x="320" y="168"/>
                  </a:lnTo>
                  <a:lnTo>
                    <a:pt x="323" y="192"/>
                  </a:lnTo>
                  <a:lnTo>
                    <a:pt x="323" y="217"/>
                  </a:lnTo>
                  <a:close/>
                  <a:moveTo>
                    <a:pt x="218" y="217"/>
                  </a:moveTo>
                  <a:lnTo>
                    <a:pt x="216" y="182"/>
                  </a:lnTo>
                  <a:lnTo>
                    <a:pt x="214" y="151"/>
                  </a:lnTo>
                  <a:lnTo>
                    <a:pt x="213" y="139"/>
                  </a:lnTo>
                  <a:lnTo>
                    <a:pt x="210" y="127"/>
                  </a:lnTo>
                  <a:lnTo>
                    <a:pt x="208" y="117"/>
                  </a:lnTo>
                  <a:lnTo>
                    <a:pt x="204" y="109"/>
                  </a:lnTo>
                  <a:lnTo>
                    <a:pt x="202" y="101"/>
                  </a:lnTo>
                  <a:lnTo>
                    <a:pt x="197" y="95"/>
                  </a:lnTo>
                  <a:lnTo>
                    <a:pt x="192" y="89"/>
                  </a:lnTo>
                  <a:lnTo>
                    <a:pt x="187" y="85"/>
                  </a:lnTo>
                  <a:lnTo>
                    <a:pt x="182" y="82"/>
                  </a:lnTo>
                  <a:lnTo>
                    <a:pt x="176" y="79"/>
                  </a:lnTo>
                  <a:lnTo>
                    <a:pt x="169" y="78"/>
                  </a:lnTo>
                  <a:lnTo>
                    <a:pt x="161" y="77"/>
                  </a:lnTo>
                  <a:lnTo>
                    <a:pt x="154" y="78"/>
                  </a:lnTo>
                  <a:lnTo>
                    <a:pt x="148" y="79"/>
                  </a:lnTo>
                  <a:lnTo>
                    <a:pt x="142" y="82"/>
                  </a:lnTo>
                  <a:lnTo>
                    <a:pt x="136" y="85"/>
                  </a:lnTo>
                  <a:lnTo>
                    <a:pt x="131" y="89"/>
                  </a:lnTo>
                  <a:lnTo>
                    <a:pt x="126" y="95"/>
                  </a:lnTo>
                  <a:lnTo>
                    <a:pt x="122" y="101"/>
                  </a:lnTo>
                  <a:lnTo>
                    <a:pt x="119" y="109"/>
                  </a:lnTo>
                  <a:lnTo>
                    <a:pt x="115" y="117"/>
                  </a:lnTo>
                  <a:lnTo>
                    <a:pt x="112" y="127"/>
                  </a:lnTo>
                  <a:lnTo>
                    <a:pt x="110" y="139"/>
                  </a:lnTo>
                  <a:lnTo>
                    <a:pt x="109" y="151"/>
                  </a:lnTo>
                  <a:lnTo>
                    <a:pt x="106" y="182"/>
                  </a:lnTo>
                  <a:lnTo>
                    <a:pt x="105" y="219"/>
                  </a:lnTo>
                  <a:lnTo>
                    <a:pt x="106" y="254"/>
                  </a:lnTo>
                  <a:lnTo>
                    <a:pt x="109" y="283"/>
                  </a:lnTo>
                  <a:lnTo>
                    <a:pt x="110" y="297"/>
                  </a:lnTo>
                  <a:lnTo>
                    <a:pt x="112" y="308"/>
                  </a:lnTo>
                  <a:lnTo>
                    <a:pt x="115" y="318"/>
                  </a:lnTo>
                  <a:lnTo>
                    <a:pt x="119" y="327"/>
                  </a:lnTo>
                  <a:lnTo>
                    <a:pt x="122" y="335"/>
                  </a:lnTo>
                  <a:lnTo>
                    <a:pt x="126" y="341"/>
                  </a:lnTo>
                  <a:lnTo>
                    <a:pt x="131" y="346"/>
                  </a:lnTo>
                  <a:lnTo>
                    <a:pt x="136" y="350"/>
                  </a:lnTo>
                  <a:lnTo>
                    <a:pt x="142" y="354"/>
                  </a:lnTo>
                  <a:lnTo>
                    <a:pt x="148" y="357"/>
                  </a:lnTo>
                  <a:lnTo>
                    <a:pt x="154" y="358"/>
                  </a:lnTo>
                  <a:lnTo>
                    <a:pt x="161" y="359"/>
                  </a:lnTo>
                  <a:lnTo>
                    <a:pt x="169" y="358"/>
                  </a:lnTo>
                  <a:lnTo>
                    <a:pt x="175" y="357"/>
                  </a:lnTo>
                  <a:lnTo>
                    <a:pt x="182" y="354"/>
                  </a:lnTo>
                  <a:lnTo>
                    <a:pt x="187" y="350"/>
                  </a:lnTo>
                  <a:lnTo>
                    <a:pt x="192" y="346"/>
                  </a:lnTo>
                  <a:lnTo>
                    <a:pt x="197" y="341"/>
                  </a:lnTo>
                  <a:lnTo>
                    <a:pt x="200" y="335"/>
                  </a:lnTo>
                  <a:lnTo>
                    <a:pt x="204" y="327"/>
                  </a:lnTo>
                  <a:lnTo>
                    <a:pt x="208" y="318"/>
                  </a:lnTo>
                  <a:lnTo>
                    <a:pt x="210" y="308"/>
                  </a:lnTo>
                  <a:lnTo>
                    <a:pt x="213" y="297"/>
                  </a:lnTo>
                  <a:lnTo>
                    <a:pt x="214" y="283"/>
                  </a:lnTo>
                  <a:lnTo>
                    <a:pt x="216" y="254"/>
                  </a:lnTo>
                  <a:lnTo>
                    <a:pt x="218" y="2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6369840" y="3605400"/>
              <a:ext cx="68760" cy="105840"/>
            </a:xfrm>
            <a:custGeom>
              <a:avLst/>
              <a:gdLst/>
              <a:ahLst/>
              <a:rect l="l" t="t" r="r" b="b"/>
              <a:pathLst>
                <a:path w="310" h="436">
                  <a:moveTo>
                    <a:pt x="310" y="300"/>
                  </a:moveTo>
                  <a:lnTo>
                    <a:pt x="310" y="315"/>
                  </a:lnTo>
                  <a:lnTo>
                    <a:pt x="308" y="330"/>
                  </a:lnTo>
                  <a:lnTo>
                    <a:pt x="304" y="343"/>
                  </a:lnTo>
                  <a:lnTo>
                    <a:pt x="299" y="357"/>
                  </a:lnTo>
                  <a:lnTo>
                    <a:pt x="293" y="369"/>
                  </a:lnTo>
                  <a:lnTo>
                    <a:pt x="286" y="380"/>
                  </a:lnTo>
                  <a:lnTo>
                    <a:pt x="276" y="390"/>
                  </a:lnTo>
                  <a:lnTo>
                    <a:pt x="266" y="399"/>
                  </a:lnTo>
                  <a:lnTo>
                    <a:pt x="254" y="408"/>
                  </a:lnTo>
                  <a:lnTo>
                    <a:pt x="242" y="415"/>
                  </a:lnTo>
                  <a:lnTo>
                    <a:pt x="228" y="421"/>
                  </a:lnTo>
                  <a:lnTo>
                    <a:pt x="214" y="426"/>
                  </a:lnTo>
                  <a:lnTo>
                    <a:pt x="198" y="431"/>
                  </a:lnTo>
                  <a:lnTo>
                    <a:pt x="181" y="434"/>
                  </a:lnTo>
                  <a:lnTo>
                    <a:pt x="161" y="436"/>
                  </a:lnTo>
                  <a:lnTo>
                    <a:pt x="140" y="436"/>
                  </a:lnTo>
                  <a:lnTo>
                    <a:pt x="117" y="436"/>
                  </a:lnTo>
                  <a:lnTo>
                    <a:pt x="95" y="434"/>
                  </a:lnTo>
                  <a:lnTo>
                    <a:pt x="76" y="431"/>
                  </a:lnTo>
                  <a:lnTo>
                    <a:pt x="57" y="427"/>
                  </a:lnTo>
                  <a:lnTo>
                    <a:pt x="40" y="424"/>
                  </a:lnTo>
                  <a:lnTo>
                    <a:pt x="26" y="419"/>
                  </a:lnTo>
                  <a:lnTo>
                    <a:pt x="12" y="414"/>
                  </a:lnTo>
                  <a:lnTo>
                    <a:pt x="0" y="409"/>
                  </a:lnTo>
                  <a:lnTo>
                    <a:pt x="0" y="319"/>
                  </a:lnTo>
                  <a:lnTo>
                    <a:pt x="10" y="319"/>
                  </a:lnTo>
                  <a:lnTo>
                    <a:pt x="22" y="326"/>
                  </a:lnTo>
                  <a:lnTo>
                    <a:pt x="35" y="332"/>
                  </a:lnTo>
                  <a:lnTo>
                    <a:pt x="49" y="338"/>
                  </a:lnTo>
                  <a:lnTo>
                    <a:pt x="65" y="344"/>
                  </a:lnTo>
                  <a:lnTo>
                    <a:pt x="79" y="349"/>
                  </a:lnTo>
                  <a:lnTo>
                    <a:pt x="94" y="352"/>
                  </a:lnTo>
                  <a:lnTo>
                    <a:pt x="107" y="354"/>
                  </a:lnTo>
                  <a:lnTo>
                    <a:pt x="121" y="354"/>
                  </a:lnTo>
                  <a:lnTo>
                    <a:pt x="137" y="354"/>
                  </a:lnTo>
                  <a:lnTo>
                    <a:pt x="154" y="352"/>
                  </a:lnTo>
                  <a:lnTo>
                    <a:pt x="162" y="350"/>
                  </a:lnTo>
                  <a:lnTo>
                    <a:pt x="170" y="348"/>
                  </a:lnTo>
                  <a:lnTo>
                    <a:pt x="177" y="344"/>
                  </a:lnTo>
                  <a:lnTo>
                    <a:pt x="183" y="341"/>
                  </a:lnTo>
                  <a:lnTo>
                    <a:pt x="188" y="337"/>
                  </a:lnTo>
                  <a:lnTo>
                    <a:pt x="193" y="332"/>
                  </a:lnTo>
                  <a:lnTo>
                    <a:pt x="195" y="329"/>
                  </a:lnTo>
                  <a:lnTo>
                    <a:pt x="199" y="324"/>
                  </a:lnTo>
                  <a:lnTo>
                    <a:pt x="201" y="318"/>
                  </a:lnTo>
                  <a:lnTo>
                    <a:pt x="204" y="310"/>
                  </a:lnTo>
                  <a:lnTo>
                    <a:pt x="204" y="303"/>
                  </a:lnTo>
                  <a:lnTo>
                    <a:pt x="205" y="294"/>
                  </a:lnTo>
                  <a:lnTo>
                    <a:pt x="204" y="286"/>
                  </a:lnTo>
                  <a:lnTo>
                    <a:pt x="203" y="277"/>
                  </a:lnTo>
                  <a:lnTo>
                    <a:pt x="200" y="271"/>
                  </a:lnTo>
                  <a:lnTo>
                    <a:pt x="197" y="265"/>
                  </a:lnTo>
                  <a:lnTo>
                    <a:pt x="192" y="261"/>
                  </a:lnTo>
                  <a:lnTo>
                    <a:pt x="187" y="256"/>
                  </a:lnTo>
                  <a:lnTo>
                    <a:pt x="182" y="254"/>
                  </a:lnTo>
                  <a:lnTo>
                    <a:pt x="175" y="250"/>
                  </a:lnTo>
                  <a:lnTo>
                    <a:pt x="168" y="249"/>
                  </a:lnTo>
                  <a:lnTo>
                    <a:pt x="160" y="247"/>
                  </a:lnTo>
                  <a:lnTo>
                    <a:pt x="151" y="247"/>
                  </a:lnTo>
                  <a:lnTo>
                    <a:pt x="143" y="245"/>
                  </a:lnTo>
                  <a:lnTo>
                    <a:pt x="124" y="245"/>
                  </a:lnTo>
                  <a:lnTo>
                    <a:pt x="110" y="245"/>
                  </a:lnTo>
                  <a:lnTo>
                    <a:pt x="92" y="245"/>
                  </a:lnTo>
                  <a:lnTo>
                    <a:pt x="92" y="171"/>
                  </a:lnTo>
                  <a:lnTo>
                    <a:pt x="109" y="171"/>
                  </a:lnTo>
                  <a:lnTo>
                    <a:pt x="127" y="171"/>
                  </a:lnTo>
                  <a:lnTo>
                    <a:pt x="143" y="170"/>
                  </a:lnTo>
                  <a:lnTo>
                    <a:pt x="157" y="167"/>
                  </a:lnTo>
                  <a:lnTo>
                    <a:pt x="171" y="162"/>
                  </a:lnTo>
                  <a:lnTo>
                    <a:pt x="176" y="160"/>
                  </a:lnTo>
                  <a:lnTo>
                    <a:pt x="181" y="156"/>
                  </a:lnTo>
                  <a:lnTo>
                    <a:pt x="184" y="153"/>
                  </a:lnTo>
                  <a:lnTo>
                    <a:pt x="188" y="148"/>
                  </a:lnTo>
                  <a:lnTo>
                    <a:pt x="190" y="143"/>
                  </a:lnTo>
                  <a:lnTo>
                    <a:pt x="193" y="137"/>
                  </a:lnTo>
                  <a:lnTo>
                    <a:pt x="194" y="129"/>
                  </a:lnTo>
                  <a:lnTo>
                    <a:pt x="194" y="122"/>
                  </a:lnTo>
                  <a:lnTo>
                    <a:pt x="194" y="116"/>
                  </a:lnTo>
                  <a:lnTo>
                    <a:pt x="193" y="111"/>
                  </a:lnTo>
                  <a:lnTo>
                    <a:pt x="190" y="106"/>
                  </a:lnTo>
                  <a:lnTo>
                    <a:pt x="188" y="101"/>
                  </a:lnTo>
                  <a:lnTo>
                    <a:pt x="182" y="94"/>
                  </a:lnTo>
                  <a:lnTo>
                    <a:pt x="173" y="89"/>
                  </a:lnTo>
                  <a:lnTo>
                    <a:pt x="162" y="84"/>
                  </a:lnTo>
                  <a:lnTo>
                    <a:pt x="150" y="82"/>
                  </a:lnTo>
                  <a:lnTo>
                    <a:pt x="138" y="81"/>
                  </a:lnTo>
                  <a:lnTo>
                    <a:pt x="127" y="81"/>
                  </a:lnTo>
                  <a:lnTo>
                    <a:pt x="111" y="82"/>
                  </a:lnTo>
                  <a:lnTo>
                    <a:pt x="95" y="84"/>
                  </a:lnTo>
                  <a:lnTo>
                    <a:pt x="81" y="88"/>
                  </a:lnTo>
                  <a:lnTo>
                    <a:pt x="65" y="94"/>
                  </a:lnTo>
                  <a:lnTo>
                    <a:pt x="52" y="99"/>
                  </a:lnTo>
                  <a:lnTo>
                    <a:pt x="40" y="105"/>
                  </a:lnTo>
                  <a:lnTo>
                    <a:pt x="28" y="111"/>
                  </a:lnTo>
                  <a:lnTo>
                    <a:pt x="21" y="116"/>
                  </a:lnTo>
                  <a:lnTo>
                    <a:pt x="12" y="116"/>
                  </a:lnTo>
                  <a:lnTo>
                    <a:pt x="12" y="26"/>
                  </a:lnTo>
                  <a:lnTo>
                    <a:pt x="23" y="22"/>
                  </a:lnTo>
                  <a:lnTo>
                    <a:pt x="38" y="17"/>
                  </a:lnTo>
                  <a:lnTo>
                    <a:pt x="52" y="12"/>
                  </a:lnTo>
                  <a:lnTo>
                    <a:pt x="71" y="8"/>
                  </a:lnTo>
                  <a:lnTo>
                    <a:pt x="89" y="5"/>
                  </a:lnTo>
                  <a:lnTo>
                    <a:pt x="107" y="2"/>
                  </a:lnTo>
                  <a:lnTo>
                    <a:pt x="126" y="0"/>
                  </a:lnTo>
                  <a:lnTo>
                    <a:pt x="145" y="0"/>
                  </a:lnTo>
                  <a:lnTo>
                    <a:pt x="164" y="0"/>
                  </a:lnTo>
                  <a:lnTo>
                    <a:pt x="181" y="1"/>
                  </a:lnTo>
                  <a:lnTo>
                    <a:pt x="195" y="4"/>
                  </a:lnTo>
                  <a:lnTo>
                    <a:pt x="210" y="6"/>
                  </a:lnTo>
                  <a:lnTo>
                    <a:pt x="223" y="10"/>
                  </a:lnTo>
                  <a:lnTo>
                    <a:pt x="236" y="15"/>
                  </a:lnTo>
                  <a:lnTo>
                    <a:pt x="247" y="19"/>
                  </a:lnTo>
                  <a:lnTo>
                    <a:pt x="256" y="26"/>
                  </a:lnTo>
                  <a:lnTo>
                    <a:pt x="267" y="32"/>
                  </a:lnTo>
                  <a:lnTo>
                    <a:pt x="276" y="40"/>
                  </a:lnTo>
                  <a:lnTo>
                    <a:pt x="283" y="49"/>
                  </a:lnTo>
                  <a:lnTo>
                    <a:pt x="289" y="59"/>
                  </a:lnTo>
                  <a:lnTo>
                    <a:pt x="293" y="70"/>
                  </a:lnTo>
                  <a:lnTo>
                    <a:pt x="297" y="81"/>
                  </a:lnTo>
                  <a:lnTo>
                    <a:pt x="299" y="93"/>
                  </a:lnTo>
                  <a:lnTo>
                    <a:pt x="299" y="105"/>
                  </a:lnTo>
                  <a:lnTo>
                    <a:pt x="299" y="114"/>
                  </a:lnTo>
                  <a:lnTo>
                    <a:pt x="298" y="122"/>
                  </a:lnTo>
                  <a:lnTo>
                    <a:pt x="297" y="131"/>
                  </a:lnTo>
                  <a:lnTo>
                    <a:pt x="294" y="138"/>
                  </a:lnTo>
                  <a:lnTo>
                    <a:pt x="292" y="145"/>
                  </a:lnTo>
                  <a:lnTo>
                    <a:pt x="288" y="154"/>
                  </a:lnTo>
                  <a:lnTo>
                    <a:pt x="283" y="160"/>
                  </a:lnTo>
                  <a:lnTo>
                    <a:pt x="280" y="167"/>
                  </a:lnTo>
                  <a:lnTo>
                    <a:pt x="274" y="173"/>
                  </a:lnTo>
                  <a:lnTo>
                    <a:pt x="267" y="179"/>
                  </a:lnTo>
                  <a:lnTo>
                    <a:pt x="261" y="184"/>
                  </a:lnTo>
                  <a:lnTo>
                    <a:pt x="255" y="189"/>
                  </a:lnTo>
                  <a:lnTo>
                    <a:pt x="248" y="193"/>
                  </a:lnTo>
                  <a:lnTo>
                    <a:pt x="241" y="197"/>
                  </a:lnTo>
                  <a:lnTo>
                    <a:pt x="233" y="200"/>
                  </a:lnTo>
                  <a:lnTo>
                    <a:pt x="225" y="201"/>
                  </a:lnTo>
                  <a:lnTo>
                    <a:pt x="225" y="206"/>
                  </a:lnTo>
                  <a:lnTo>
                    <a:pt x="239" y="209"/>
                  </a:lnTo>
                  <a:lnTo>
                    <a:pt x="254" y="214"/>
                  </a:lnTo>
                  <a:lnTo>
                    <a:pt x="261" y="216"/>
                  </a:lnTo>
                  <a:lnTo>
                    <a:pt x="267" y="221"/>
                  </a:lnTo>
                  <a:lnTo>
                    <a:pt x="275" y="226"/>
                  </a:lnTo>
                  <a:lnTo>
                    <a:pt x="281" y="231"/>
                  </a:lnTo>
                  <a:lnTo>
                    <a:pt x="287" y="237"/>
                  </a:lnTo>
                  <a:lnTo>
                    <a:pt x="293" y="243"/>
                  </a:lnTo>
                  <a:lnTo>
                    <a:pt x="298" y="252"/>
                  </a:lnTo>
                  <a:lnTo>
                    <a:pt x="303" y="259"/>
                  </a:lnTo>
                  <a:lnTo>
                    <a:pt x="307" y="269"/>
                  </a:lnTo>
                  <a:lnTo>
                    <a:pt x="309" y="278"/>
                  </a:lnTo>
                  <a:lnTo>
                    <a:pt x="310" y="289"/>
                  </a:lnTo>
                  <a:lnTo>
                    <a:pt x="310" y="30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6621120" y="3605400"/>
              <a:ext cx="68760" cy="103320"/>
            </a:xfrm>
            <a:custGeom>
              <a:avLst/>
              <a:gdLst/>
              <a:ahLst/>
              <a:rect l="l" t="t" r="r" b="b"/>
              <a:pathLst>
                <a:path w="308" h="427">
                  <a:moveTo>
                    <a:pt x="308" y="427"/>
                  </a:moveTo>
                  <a:lnTo>
                    <a:pt x="0" y="427"/>
                  </a:lnTo>
                  <a:lnTo>
                    <a:pt x="0" y="359"/>
                  </a:lnTo>
                  <a:lnTo>
                    <a:pt x="20" y="343"/>
                  </a:lnTo>
                  <a:lnTo>
                    <a:pt x="37" y="329"/>
                  </a:lnTo>
                  <a:lnTo>
                    <a:pt x="54" y="314"/>
                  </a:lnTo>
                  <a:lnTo>
                    <a:pt x="70" y="300"/>
                  </a:lnTo>
                  <a:lnTo>
                    <a:pt x="86" y="287"/>
                  </a:lnTo>
                  <a:lnTo>
                    <a:pt x="99" y="274"/>
                  </a:lnTo>
                  <a:lnTo>
                    <a:pt x="113" y="260"/>
                  </a:lnTo>
                  <a:lnTo>
                    <a:pt x="125" y="248"/>
                  </a:lnTo>
                  <a:lnTo>
                    <a:pt x="140" y="232"/>
                  </a:lnTo>
                  <a:lnTo>
                    <a:pt x="152" y="217"/>
                  </a:lnTo>
                  <a:lnTo>
                    <a:pt x="162" y="204"/>
                  </a:lnTo>
                  <a:lnTo>
                    <a:pt x="170" y="192"/>
                  </a:lnTo>
                  <a:lnTo>
                    <a:pt x="176" y="179"/>
                  </a:lnTo>
                  <a:lnTo>
                    <a:pt x="180" y="166"/>
                  </a:lnTo>
                  <a:lnTo>
                    <a:pt x="182" y="154"/>
                  </a:lnTo>
                  <a:lnTo>
                    <a:pt x="184" y="140"/>
                  </a:lnTo>
                  <a:lnTo>
                    <a:pt x="182" y="127"/>
                  </a:lnTo>
                  <a:lnTo>
                    <a:pt x="179" y="115"/>
                  </a:lnTo>
                  <a:lnTo>
                    <a:pt x="176" y="110"/>
                  </a:lnTo>
                  <a:lnTo>
                    <a:pt x="174" y="105"/>
                  </a:lnTo>
                  <a:lnTo>
                    <a:pt x="170" y="100"/>
                  </a:lnTo>
                  <a:lnTo>
                    <a:pt x="166" y="96"/>
                  </a:lnTo>
                  <a:lnTo>
                    <a:pt x="162" y="93"/>
                  </a:lnTo>
                  <a:lnTo>
                    <a:pt x="157" y="89"/>
                  </a:lnTo>
                  <a:lnTo>
                    <a:pt x="151" y="87"/>
                  </a:lnTo>
                  <a:lnTo>
                    <a:pt x="146" y="84"/>
                  </a:lnTo>
                  <a:lnTo>
                    <a:pt x="132" y="82"/>
                  </a:lnTo>
                  <a:lnTo>
                    <a:pt x="118" y="81"/>
                  </a:lnTo>
                  <a:lnTo>
                    <a:pt x="102" y="82"/>
                  </a:lnTo>
                  <a:lnTo>
                    <a:pt x="87" y="84"/>
                  </a:lnTo>
                  <a:lnTo>
                    <a:pt x="72" y="89"/>
                  </a:lnTo>
                  <a:lnTo>
                    <a:pt x="58" y="95"/>
                  </a:lnTo>
                  <a:lnTo>
                    <a:pt x="45" y="101"/>
                  </a:lnTo>
                  <a:lnTo>
                    <a:pt x="33" y="107"/>
                  </a:lnTo>
                  <a:lnTo>
                    <a:pt x="25" y="114"/>
                  </a:lnTo>
                  <a:lnTo>
                    <a:pt x="19" y="118"/>
                  </a:lnTo>
                  <a:lnTo>
                    <a:pt x="10" y="118"/>
                  </a:lnTo>
                  <a:lnTo>
                    <a:pt x="10" y="27"/>
                  </a:lnTo>
                  <a:lnTo>
                    <a:pt x="21" y="22"/>
                  </a:lnTo>
                  <a:lnTo>
                    <a:pt x="33" y="18"/>
                  </a:lnTo>
                  <a:lnTo>
                    <a:pt x="48" y="13"/>
                  </a:lnTo>
                  <a:lnTo>
                    <a:pt x="66" y="10"/>
                  </a:lnTo>
                  <a:lnTo>
                    <a:pt x="85" y="5"/>
                  </a:lnTo>
                  <a:lnTo>
                    <a:pt x="103" y="2"/>
                  </a:lnTo>
                  <a:lnTo>
                    <a:pt x="121" y="1"/>
                  </a:lnTo>
                  <a:lnTo>
                    <a:pt x="138" y="0"/>
                  </a:lnTo>
                  <a:lnTo>
                    <a:pt x="157" y="1"/>
                  </a:lnTo>
                  <a:lnTo>
                    <a:pt x="174" y="2"/>
                  </a:lnTo>
                  <a:lnTo>
                    <a:pt x="190" y="5"/>
                  </a:lnTo>
                  <a:lnTo>
                    <a:pt x="204" y="8"/>
                  </a:lnTo>
                  <a:lnTo>
                    <a:pt x="218" y="13"/>
                  </a:lnTo>
                  <a:lnTo>
                    <a:pt x="230" y="19"/>
                  </a:lnTo>
                  <a:lnTo>
                    <a:pt x="241" y="26"/>
                  </a:lnTo>
                  <a:lnTo>
                    <a:pt x="252" y="34"/>
                  </a:lnTo>
                  <a:lnTo>
                    <a:pt x="260" y="43"/>
                  </a:lnTo>
                  <a:lnTo>
                    <a:pt x="268" y="51"/>
                  </a:lnTo>
                  <a:lnTo>
                    <a:pt x="275" y="62"/>
                  </a:lnTo>
                  <a:lnTo>
                    <a:pt x="280" y="73"/>
                  </a:lnTo>
                  <a:lnTo>
                    <a:pt x="285" y="85"/>
                  </a:lnTo>
                  <a:lnTo>
                    <a:pt x="287" y="99"/>
                  </a:lnTo>
                  <a:lnTo>
                    <a:pt x="290" y="112"/>
                  </a:lnTo>
                  <a:lnTo>
                    <a:pt x="290" y="127"/>
                  </a:lnTo>
                  <a:lnTo>
                    <a:pt x="289" y="145"/>
                  </a:lnTo>
                  <a:lnTo>
                    <a:pt x="285" y="164"/>
                  </a:lnTo>
                  <a:lnTo>
                    <a:pt x="280" y="182"/>
                  </a:lnTo>
                  <a:lnTo>
                    <a:pt x="273" y="199"/>
                  </a:lnTo>
                  <a:lnTo>
                    <a:pt x="262" y="217"/>
                  </a:lnTo>
                  <a:lnTo>
                    <a:pt x="249" y="237"/>
                  </a:lnTo>
                  <a:lnTo>
                    <a:pt x="234" y="256"/>
                  </a:lnTo>
                  <a:lnTo>
                    <a:pt x="214" y="276"/>
                  </a:lnTo>
                  <a:lnTo>
                    <a:pt x="202" y="288"/>
                  </a:lnTo>
                  <a:lnTo>
                    <a:pt x="190" y="299"/>
                  </a:lnTo>
                  <a:lnTo>
                    <a:pt x="177" y="310"/>
                  </a:lnTo>
                  <a:lnTo>
                    <a:pt x="165" y="320"/>
                  </a:lnTo>
                  <a:lnTo>
                    <a:pt x="144" y="337"/>
                  </a:lnTo>
                  <a:lnTo>
                    <a:pt x="131" y="348"/>
                  </a:lnTo>
                  <a:lnTo>
                    <a:pt x="308" y="348"/>
                  </a:lnTo>
                  <a:lnTo>
                    <a:pt x="308" y="42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6698880" y="3605400"/>
              <a:ext cx="71280" cy="105840"/>
            </a:xfrm>
            <a:custGeom>
              <a:avLst/>
              <a:gdLst/>
              <a:ahLst/>
              <a:rect l="l" t="t" r="r" b="b"/>
              <a:pathLst>
                <a:path w="323" h="436">
                  <a:moveTo>
                    <a:pt x="323" y="217"/>
                  </a:moveTo>
                  <a:lnTo>
                    <a:pt x="321" y="244"/>
                  </a:lnTo>
                  <a:lnTo>
                    <a:pt x="320" y="269"/>
                  </a:lnTo>
                  <a:lnTo>
                    <a:pt x="318" y="292"/>
                  </a:lnTo>
                  <a:lnTo>
                    <a:pt x="314" y="313"/>
                  </a:lnTo>
                  <a:lnTo>
                    <a:pt x="309" y="332"/>
                  </a:lnTo>
                  <a:lnTo>
                    <a:pt x="302" y="350"/>
                  </a:lnTo>
                  <a:lnTo>
                    <a:pt x="295" y="366"/>
                  </a:lnTo>
                  <a:lnTo>
                    <a:pt x="286" y="381"/>
                  </a:lnTo>
                  <a:lnTo>
                    <a:pt x="275" y="393"/>
                  </a:lnTo>
                  <a:lnTo>
                    <a:pt x="264" y="404"/>
                  </a:lnTo>
                  <a:lnTo>
                    <a:pt x="251" y="414"/>
                  </a:lnTo>
                  <a:lnTo>
                    <a:pt x="236" y="423"/>
                  </a:lnTo>
                  <a:lnTo>
                    <a:pt x="220" y="429"/>
                  </a:lnTo>
                  <a:lnTo>
                    <a:pt x="202" y="432"/>
                  </a:lnTo>
                  <a:lnTo>
                    <a:pt x="182" y="435"/>
                  </a:lnTo>
                  <a:lnTo>
                    <a:pt x="161" y="436"/>
                  </a:lnTo>
                  <a:lnTo>
                    <a:pt x="139" y="435"/>
                  </a:lnTo>
                  <a:lnTo>
                    <a:pt x="120" y="432"/>
                  </a:lnTo>
                  <a:lnTo>
                    <a:pt x="103" y="429"/>
                  </a:lnTo>
                  <a:lnTo>
                    <a:pt x="86" y="423"/>
                  </a:lnTo>
                  <a:lnTo>
                    <a:pt x="71" y="414"/>
                  </a:lnTo>
                  <a:lnTo>
                    <a:pt x="59" y="404"/>
                  </a:lnTo>
                  <a:lnTo>
                    <a:pt x="47" y="393"/>
                  </a:lnTo>
                  <a:lnTo>
                    <a:pt x="36" y="380"/>
                  </a:lnTo>
                  <a:lnTo>
                    <a:pt x="27" y="365"/>
                  </a:lnTo>
                  <a:lnTo>
                    <a:pt x="20" y="349"/>
                  </a:lnTo>
                  <a:lnTo>
                    <a:pt x="14" y="332"/>
                  </a:lnTo>
                  <a:lnTo>
                    <a:pt x="9" y="313"/>
                  </a:lnTo>
                  <a:lnTo>
                    <a:pt x="5" y="292"/>
                  </a:lnTo>
                  <a:lnTo>
                    <a:pt x="1" y="269"/>
                  </a:lnTo>
                  <a:lnTo>
                    <a:pt x="0" y="244"/>
                  </a:lnTo>
                  <a:lnTo>
                    <a:pt x="0" y="219"/>
                  </a:lnTo>
                  <a:lnTo>
                    <a:pt x="0" y="192"/>
                  </a:lnTo>
                  <a:lnTo>
                    <a:pt x="1" y="166"/>
                  </a:lnTo>
                  <a:lnTo>
                    <a:pt x="4" y="144"/>
                  </a:lnTo>
                  <a:lnTo>
                    <a:pt x="9" y="123"/>
                  </a:lnTo>
                  <a:lnTo>
                    <a:pt x="14" y="104"/>
                  </a:lnTo>
                  <a:lnTo>
                    <a:pt x="20" y="87"/>
                  </a:lnTo>
                  <a:lnTo>
                    <a:pt x="27" y="70"/>
                  </a:lnTo>
                  <a:lnTo>
                    <a:pt x="37" y="55"/>
                  </a:lnTo>
                  <a:lnTo>
                    <a:pt x="48" y="43"/>
                  </a:lnTo>
                  <a:lnTo>
                    <a:pt x="59" y="30"/>
                  </a:lnTo>
                  <a:lnTo>
                    <a:pt x="72" y="22"/>
                  </a:lnTo>
                  <a:lnTo>
                    <a:pt x="87" y="13"/>
                  </a:lnTo>
                  <a:lnTo>
                    <a:pt x="104" y="7"/>
                  </a:lnTo>
                  <a:lnTo>
                    <a:pt x="121" y="4"/>
                  </a:lnTo>
                  <a:lnTo>
                    <a:pt x="141" y="1"/>
                  </a:lnTo>
                  <a:lnTo>
                    <a:pt x="161" y="0"/>
                  </a:lnTo>
                  <a:lnTo>
                    <a:pt x="182" y="1"/>
                  </a:lnTo>
                  <a:lnTo>
                    <a:pt x="203" y="4"/>
                  </a:lnTo>
                  <a:lnTo>
                    <a:pt x="220" y="8"/>
                  </a:lnTo>
                  <a:lnTo>
                    <a:pt x="236" y="15"/>
                  </a:lnTo>
                  <a:lnTo>
                    <a:pt x="251" y="22"/>
                  </a:lnTo>
                  <a:lnTo>
                    <a:pt x="264" y="32"/>
                  </a:lnTo>
                  <a:lnTo>
                    <a:pt x="276" y="44"/>
                  </a:lnTo>
                  <a:lnTo>
                    <a:pt x="286" y="56"/>
                  </a:lnTo>
                  <a:lnTo>
                    <a:pt x="295" y="71"/>
                  </a:lnTo>
                  <a:lnTo>
                    <a:pt x="303" y="88"/>
                  </a:lnTo>
                  <a:lnTo>
                    <a:pt x="309" y="105"/>
                  </a:lnTo>
                  <a:lnTo>
                    <a:pt x="314" y="125"/>
                  </a:lnTo>
                  <a:lnTo>
                    <a:pt x="318" y="145"/>
                  </a:lnTo>
                  <a:lnTo>
                    <a:pt x="320" y="168"/>
                  </a:lnTo>
                  <a:lnTo>
                    <a:pt x="321" y="192"/>
                  </a:lnTo>
                  <a:lnTo>
                    <a:pt x="323" y="217"/>
                  </a:lnTo>
                  <a:close/>
                  <a:moveTo>
                    <a:pt x="216" y="217"/>
                  </a:moveTo>
                  <a:lnTo>
                    <a:pt x="216" y="182"/>
                  </a:lnTo>
                  <a:lnTo>
                    <a:pt x="214" y="151"/>
                  </a:lnTo>
                  <a:lnTo>
                    <a:pt x="212" y="139"/>
                  </a:lnTo>
                  <a:lnTo>
                    <a:pt x="210" y="127"/>
                  </a:lnTo>
                  <a:lnTo>
                    <a:pt x="207" y="117"/>
                  </a:lnTo>
                  <a:lnTo>
                    <a:pt x="204" y="109"/>
                  </a:lnTo>
                  <a:lnTo>
                    <a:pt x="201" y="101"/>
                  </a:lnTo>
                  <a:lnTo>
                    <a:pt x="197" y="95"/>
                  </a:lnTo>
                  <a:lnTo>
                    <a:pt x="192" y="89"/>
                  </a:lnTo>
                  <a:lnTo>
                    <a:pt x="187" y="85"/>
                  </a:lnTo>
                  <a:lnTo>
                    <a:pt x="181" y="82"/>
                  </a:lnTo>
                  <a:lnTo>
                    <a:pt x="175" y="79"/>
                  </a:lnTo>
                  <a:lnTo>
                    <a:pt x="169" y="78"/>
                  </a:lnTo>
                  <a:lnTo>
                    <a:pt x="161" y="77"/>
                  </a:lnTo>
                  <a:lnTo>
                    <a:pt x="154" y="78"/>
                  </a:lnTo>
                  <a:lnTo>
                    <a:pt x="147" y="79"/>
                  </a:lnTo>
                  <a:lnTo>
                    <a:pt x="141" y="82"/>
                  </a:lnTo>
                  <a:lnTo>
                    <a:pt x="136" y="85"/>
                  </a:lnTo>
                  <a:lnTo>
                    <a:pt x="130" y="89"/>
                  </a:lnTo>
                  <a:lnTo>
                    <a:pt x="126" y="95"/>
                  </a:lnTo>
                  <a:lnTo>
                    <a:pt x="121" y="101"/>
                  </a:lnTo>
                  <a:lnTo>
                    <a:pt x="119" y="109"/>
                  </a:lnTo>
                  <a:lnTo>
                    <a:pt x="115" y="117"/>
                  </a:lnTo>
                  <a:lnTo>
                    <a:pt x="113" y="127"/>
                  </a:lnTo>
                  <a:lnTo>
                    <a:pt x="110" y="139"/>
                  </a:lnTo>
                  <a:lnTo>
                    <a:pt x="109" y="151"/>
                  </a:lnTo>
                  <a:lnTo>
                    <a:pt x="106" y="182"/>
                  </a:lnTo>
                  <a:lnTo>
                    <a:pt x="105" y="219"/>
                  </a:lnTo>
                  <a:lnTo>
                    <a:pt x="106" y="254"/>
                  </a:lnTo>
                  <a:lnTo>
                    <a:pt x="109" y="283"/>
                  </a:lnTo>
                  <a:lnTo>
                    <a:pt x="110" y="297"/>
                  </a:lnTo>
                  <a:lnTo>
                    <a:pt x="113" y="308"/>
                  </a:lnTo>
                  <a:lnTo>
                    <a:pt x="115" y="318"/>
                  </a:lnTo>
                  <a:lnTo>
                    <a:pt x="119" y="327"/>
                  </a:lnTo>
                  <a:lnTo>
                    <a:pt x="121" y="335"/>
                  </a:lnTo>
                  <a:lnTo>
                    <a:pt x="126" y="341"/>
                  </a:lnTo>
                  <a:lnTo>
                    <a:pt x="130" y="346"/>
                  </a:lnTo>
                  <a:lnTo>
                    <a:pt x="136" y="350"/>
                  </a:lnTo>
                  <a:lnTo>
                    <a:pt x="141" y="354"/>
                  </a:lnTo>
                  <a:lnTo>
                    <a:pt x="147" y="357"/>
                  </a:lnTo>
                  <a:lnTo>
                    <a:pt x="154" y="358"/>
                  </a:lnTo>
                  <a:lnTo>
                    <a:pt x="161" y="359"/>
                  </a:lnTo>
                  <a:lnTo>
                    <a:pt x="169" y="358"/>
                  </a:lnTo>
                  <a:lnTo>
                    <a:pt x="175" y="357"/>
                  </a:lnTo>
                  <a:lnTo>
                    <a:pt x="181" y="354"/>
                  </a:lnTo>
                  <a:lnTo>
                    <a:pt x="187" y="350"/>
                  </a:lnTo>
                  <a:lnTo>
                    <a:pt x="192" y="346"/>
                  </a:lnTo>
                  <a:lnTo>
                    <a:pt x="197" y="341"/>
                  </a:lnTo>
                  <a:lnTo>
                    <a:pt x="201" y="335"/>
                  </a:lnTo>
                  <a:lnTo>
                    <a:pt x="204" y="327"/>
                  </a:lnTo>
                  <a:lnTo>
                    <a:pt x="207" y="318"/>
                  </a:lnTo>
                  <a:lnTo>
                    <a:pt x="209" y="308"/>
                  </a:lnTo>
                  <a:lnTo>
                    <a:pt x="212" y="297"/>
                  </a:lnTo>
                  <a:lnTo>
                    <a:pt x="214" y="283"/>
                  </a:lnTo>
                  <a:lnTo>
                    <a:pt x="216" y="254"/>
                  </a:lnTo>
                  <a:lnTo>
                    <a:pt x="216" y="2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6779880" y="3605400"/>
              <a:ext cx="72000" cy="105840"/>
            </a:xfrm>
            <a:custGeom>
              <a:avLst/>
              <a:gdLst/>
              <a:ahLst/>
              <a:rect l="l" t="t" r="r" b="b"/>
              <a:pathLst>
                <a:path w="322" h="436">
                  <a:moveTo>
                    <a:pt x="322" y="217"/>
                  </a:moveTo>
                  <a:lnTo>
                    <a:pt x="322" y="244"/>
                  </a:lnTo>
                  <a:lnTo>
                    <a:pt x="320" y="269"/>
                  </a:lnTo>
                  <a:lnTo>
                    <a:pt x="317" y="292"/>
                  </a:lnTo>
                  <a:lnTo>
                    <a:pt x="314" y="313"/>
                  </a:lnTo>
                  <a:lnTo>
                    <a:pt x="309" y="332"/>
                  </a:lnTo>
                  <a:lnTo>
                    <a:pt x="303" y="350"/>
                  </a:lnTo>
                  <a:lnTo>
                    <a:pt x="294" y="366"/>
                  </a:lnTo>
                  <a:lnTo>
                    <a:pt x="286" y="381"/>
                  </a:lnTo>
                  <a:lnTo>
                    <a:pt x="276" y="393"/>
                  </a:lnTo>
                  <a:lnTo>
                    <a:pt x="264" y="404"/>
                  </a:lnTo>
                  <a:lnTo>
                    <a:pt x="250" y="414"/>
                  </a:lnTo>
                  <a:lnTo>
                    <a:pt x="235" y="423"/>
                  </a:lnTo>
                  <a:lnTo>
                    <a:pt x="220" y="429"/>
                  </a:lnTo>
                  <a:lnTo>
                    <a:pt x="201" y="432"/>
                  </a:lnTo>
                  <a:lnTo>
                    <a:pt x="182" y="435"/>
                  </a:lnTo>
                  <a:lnTo>
                    <a:pt x="161" y="436"/>
                  </a:lnTo>
                  <a:lnTo>
                    <a:pt x="140" y="435"/>
                  </a:lnTo>
                  <a:lnTo>
                    <a:pt x="121" y="432"/>
                  </a:lnTo>
                  <a:lnTo>
                    <a:pt x="102" y="429"/>
                  </a:lnTo>
                  <a:lnTo>
                    <a:pt x="86" y="423"/>
                  </a:lnTo>
                  <a:lnTo>
                    <a:pt x="72" y="414"/>
                  </a:lnTo>
                  <a:lnTo>
                    <a:pt x="58" y="404"/>
                  </a:lnTo>
                  <a:lnTo>
                    <a:pt x="46" y="393"/>
                  </a:lnTo>
                  <a:lnTo>
                    <a:pt x="36" y="380"/>
                  </a:lnTo>
                  <a:lnTo>
                    <a:pt x="27" y="365"/>
                  </a:lnTo>
                  <a:lnTo>
                    <a:pt x="19" y="349"/>
                  </a:lnTo>
                  <a:lnTo>
                    <a:pt x="13" y="332"/>
                  </a:lnTo>
                  <a:lnTo>
                    <a:pt x="8" y="313"/>
                  </a:lnTo>
                  <a:lnTo>
                    <a:pt x="5" y="292"/>
                  </a:lnTo>
                  <a:lnTo>
                    <a:pt x="2" y="269"/>
                  </a:lnTo>
                  <a:lnTo>
                    <a:pt x="0" y="244"/>
                  </a:lnTo>
                  <a:lnTo>
                    <a:pt x="0" y="219"/>
                  </a:lnTo>
                  <a:lnTo>
                    <a:pt x="0" y="192"/>
                  </a:lnTo>
                  <a:lnTo>
                    <a:pt x="2" y="166"/>
                  </a:lnTo>
                  <a:lnTo>
                    <a:pt x="5" y="144"/>
                  </a:lnTo>
                  <a:lnTo>
                    <a:pt x="8" y="123"/>
                  </a:lnTo>
                  <a:lnTo>
                    <a:pt x="13" y="104"/>
                  </a:lnTo>
                  <a:lnTo>
                    <a:pt x="19" y="87"/>
                  </a:lnTo>
                  <a:lnTo>
                    <a:pt x="28" y="70"/>
                  </a:lnTo>
                  <a:lnTo>
                    <a:pt x="36" y="55"/>
                  </a:lnTo>
                  <a:lnTo>
                    <a:pt x="47" y="43"/>
                  </a:lnTo>
                  <a:lnTo>
                    <a:pt x="60" y="30"/>
                  </a:lnTo>
                  <a:lnTo>
                    <a:pt x="73" y="22"/>
                  </a:lnTo>
                  <a:lnTo>
                    <a:pt x="88" y="13"/>
                  </a:lnTo>
                  <a:lnTo>
                    <a:pt x="104" y="7"/>
                  </a:lnTo>
                  <a:lnTo>
                    <a:pt x="121" y="4"/>
                  </a:lnTo>
                  <a:lnTo>
                    <a:pt x="140" y="1"/>
                  </a:lnTo>
                  <a:lnTo>
                    <a:pt x="161" y="0"/>
                  </a:lnTo>
                  <a:lnTo>
                    <a:pt x="183" y="1"/>
                  </a:lnTo>
                  <a:lnTo>
                    <a:pt x="202" y="4"/>
                  </a:lnTo>
                  <a:lnTo>
                    <a:pt x="221" y="8"/>
                  </a:lnTo>
                  <a:lnTo>
                    <a:pt x="237" y="15"/>
                  </a:lnTo>
                  <a:lnTo>
                    <a:pt x="251" y="22"/>
                  </a:lnTo>
                  <a:lnTo>
                    <a:pt x="264" y="32"/>
                  </a:lnTo>
                  <a:lnTo>
                    <a:pt x="276" y="44"/>
                  </a:lnTo>
                  <a:lnTo>
                    <a:pt x="286" y="56"/>
                  </a:lnTo>
                  <a:lnTo>
                    <a:pt x="295" y="71"/>
                  </a:lnTo>
                  <a:lnTo>
                    <a:pt x="303" y="88"/>
                  </a:lnTo>
                  <a:lnTo>
                    <a:pt x="309" y="105"/>
                  </a:lnTo>
                  <a:lnTo>
                    <a:pt x="314" y="125"/>
                  </a:lnTo>
                  <a:lnTo>
                    <a:pt x="317" y="145"/>
                  </a:lnTo>
                  <a:lnTo>
                    <a:pt x="320" y="168"/>
                  </a:lnTo>
                  <a:lnTo>
                    <a:pt x="322" y="192"/>
                  </a:lnTo>
                  <a:lnTo>
                    <a:pt x="322" y="217"/>
                  </a:lnTo>
                  <a:close/>
                  <a:moveTo>
                    <a:pt x="217" y="217"/>
                  </a:moveTo>
                  <a:lnTo>
                    <a:pt x="216" y="182"/>
                  </a:lnTo>
                  <a:lnTo>
                    <a:pt x="213" y="151"/>
                  </a:lnTo>
                  <a:lnTo>
                    <a:pt x="212" y="139"/>
                  </a:lnTo>
                  <a:lnTo>
                    <a:pt x="210" y="127"/>
                  </a:lnTo>
                  <a:lnTo>
                    <a:pt x="207" y="117"/>
                  </a:lnTo>
                  <a:lnTo>
                    <a:pt x="204" y="109"/>
                  </a:lnTo>
                  <a:lnTo>
                    <a:pt x="200" y="101"/>
                  </a:lnTo>
                  <a:lnTo>
                    <a:pt x="196" y="95"/>
                  </a:lnTo>
                  <a:lnTo>
                    <a:pt x="191" y="89"/>
                  </a:lnTo>
                  <a:lnTo>
                    <a:pt x="187" y="85"/>
                  </a:lnTo>
                  <a:lnTo>
                    <a:pt x="182" y="82"/>
                  </a:lnTo>
                  <a:lnTo>
                    <a:pt x="174" y="79"/>
                  </a:lnTo>
                  <a:lnTo>
                    <a:pt x="168" y="78"/>
                  </a:lnTo>
                  <a:lnTo>
                    <a:pt x="161" y="77"/>
                  </a:lnTo>
                  <a:lnTo>
                    <a:pt x="154" y="78"/>
                  </a:lnTo>
                  <a:lnTo>
                    <a:pt x="146" y="79"/>
                  </a:lnTo>
                  <a:lnTo>
                    <a:pt x="140" y="82"/>
                  </a:lnTo>
                  <a:lnTo>
                    <a:pt x="135" y="85"/>
                  </a:lnTo>
                  <a:lnTo>
                    <a:pt x="130" y="89"/>
                  </a:lnTo>
                  <a:lnTo>
                    <a:pt x="125" y="95"/>
                  </a:lnTo>
                  <a:lnTo>
                    <a:pt x="122" y="101"/>
                  </a:lnTo>
                  <a:lnTo>
                    <a:pt x="118" y="109"/>
                  </a:lnTo>
                  <a:lnTo>
                    <a:pt x="114" y="117"/>
                  </a:lnTo>
                  <a:lnTo>
                    <a:pt x="112" y="127"/>
                  </a:lnTo>
                  <a:lnTo>
                    <a:pt x="110" y="139"/>
                  </a:lnTo>
                  <a:lnTo>
                    <a:pt x="108" y="151"/>
                  </a:lnTo>
                  <a:lnTo>
                    <a:pt x="106" y="182"/>
                  </a:lnTo>
                  <a:lnTo>
                    <a:pt x="105" y="219"/>
                  </a:lnTo>
                  <a:lnTo>
                    <a:pt x="106" y="254"/>
                  </a:lnTo>
                  <a:lnTo>
                    <a:pt x="108" y="283"/>
                  </a:lnTo>
                  <a:lnTo>
                    <a:pt x="110" y="297"/>
                  </a:lnTo>
                  <a:lnTo>
                    <a:pt x="112" y="308"/>
                  </a:lnTo>
                  <a:lnTo>
                    <a:pt x="114" y="318"/>
                  </a:lnTo>
                  <a:lnTo>
                    <a:pt x="118" y="327"/>
                  </a:lnTo>
                  <a:lnTo>
                    <a:pt x="122" y="335"/>
                  </a:lnTo>
                  <a:lnTo>
                    <a:pt x="125" y="341"/>
                  </a:lnTo>
                  <a:lnTo>
                    <a:pt x="130" y="346"/>
                  </a:lnTo>
                  <a:lnTo>
                    <a:pt x="135" y="350"/>
                  </a:lnTo>
                  <a:lnTo>
                    <a:pt x="140" y="354"/>
                  </a:lnTo>
                  <a:lnTo>
                    <a:pt x="146" y="357"/>
                  </a:lnTo>
                  <a:lnTo>
                    <a:pt x="154" y="358"/>
                  </a:lnTo>
                  <a:lnTo>
                    <a:pt x="161" y="359"/>
                  </a:lnTo>
                  <a:lnTo>
                    <a:pt x="168" y="358"/>
                  </a:lnTo>
                  <a:lnTo>
                    <a:pt x="174" y="357"/>
                  </a:lnTo>
                  <a:lnTo>
                    <a:pt x="180" y="354"/>
                  </a:lnTo>
                  <a:lnTo>
                    <a:pt x="187" y="350"/>
                  </a:lnTo>
                  <a:lnTo>
                    <a:pt x="191" y="346"/>
                  </a:lnTo>
                  <a:lnTo>
                    <a:pt x="196" y="341"/>
                  </a:lnTo>
                  <a:lnTo>
                    <a:pt x="200" y="335"/>
                  </a:lnTo>
                  <a:lnTo>
                    <a:pt x="204" y="327"/>
                  </a:lnTo>
                  <a:lnTo>
                    <a:pt x="207" y="318"/>
                  </a:lnTo>
                  <a:lnTo>
                    <a:pt x="210" y="308"/>
                  </a:lnTo>
                  <a:lnTo>
                    <a:pt x="212" y="297"/>
                  </a:lnTo>
                  <a:lnTo>
                    <a:pt x="213" y="283"/>
                  </a:lnTo>
                  <a:lnTo>
                    <a:pt x="216" y="254"/>
                  </a:lnTo>
                  <a:lnTo>
                    <a:pt x="217" y="2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6858720" y="3606480"/>
              <a:ext cx="77040" cy="104040"/>
            </a:xfrm>
            <a:custGeom>
              <a:avLst/>
              <a:gdLst/>
              <a:ahLst/>
              <a:rect l="l" t="t" r="r" b="b"/>
              <a:pathLst>
                <a:path w="344" h="421">
                  <a:moveTo>
                    <a:pt x="344" y="322"/>
                  </a:moveTo>
                  <a:lnTo>
                    <a:pt x="286" y="322"/>
                  </a:lnTo>
                  <a:lnTo>
                    <a:pt x="286" y="421"/>
                  </a:lnTo>
                  <a:lnTo>
                    <a:pt x="185" y="421"/>
                  </a:lnTo>
                  <a:lnTo>
                    <a:pt x="185" y="322"/>
                  </a:lnTo>
                  <a:lnTo>
                    <a:pt x="0" y="322"/>
                  </a:lnTo>
                  <a:lnTo>
                    <a:pt x="0" y="244"/>
                  </a:lnTo>
                  <a:lnTo>
                    <a:pt x="181" y="0"/>
                  </a:lnTo>
                  <a:lnTo>
                    <a:pt x="286" y="0"/>
                  </a:lnTo>
                  <a:lnTo>
                    <a:pt x="286" y="246"/>
                  </a:lnTo>
                  <a:lnTo>
                    <a:pt x="344" y="246"/>
                  </a:lnTo>
                  <a:lnTo>
                    <a:pt x="344" y="322"/>
                  </a:lnTo>
                  <a:close/>
                  <a:moveTo>
                    <a:pt x="185" y="246"/>
                  </a:moveTo>
                  <a:lnTo>
                    <a:pt x="185" y="103"/>
                  </a:lnTo>
                  <a:lnTo>
                    <a:pt x="79" y="246"/>
                  </a:lnTo>
                  <a:lnTo>
                    <a:pt x="185" y="24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7114320" y="3605400"/>
              <a:ext cx="68760" cy="103320"/>
            </a:xfrm>
            <a:custGeom>
              <a:avLst/>
              <a:gdLst/>
              <a:ahLst/>
              <a:rect l="l" t="t" r="r" b="b"/>
              <a:pathLst>
                <a:path w="308" h="427">
                  <a:moveTo>
                    <a:pt x="308" y="427"/>
                  </a:moveTo>
                  <a:lnTo>
                    <a:pt x="0" y="427"/>
                  </a:lnTo>
                  <a:lnTo>
                    <a:pt x="0" y="359"/>
                  </a:lnTo>
                  <a:lnTo>
                    <a:pt x="18" y="343"/>
                  </a:lnTo>
                  <a:lnTo>
                    <a:pt x="37" y="329"/>
                  </a:lnTo>
                  <a:lnTo>
                    <a:pt x="54" y="314"/>
                  </a:lnTo>
                  <a:lnTo>
                    <a:pt x="69" y="300"/>
                  </a:lnTo>
                  <a:lnTo>
                    <a:pt x="85" y="287"/>
                  </a:lnTo>
                  <a:lnTo>
                    <a:pt x="99" y="274"/>
                  </a:lnTo>
                  <a:lnTo>
                    <a:pt x="112" y="260"/>
                  </a:lnTo>
                  <a:lnTo>
                    <a:pt x="124" y="248"/>
                  </a:lnTo>
                  <a:lnTo>
                    <a:pt x="139" y="232"/>
                  </a:lnTo>
                  <a:lnTo>
                    <a:pt x="151" y="217"/>
                  </a:lnTo>
                  <a:lnTo>
                    <a:pt x="161" y="204"/>
                  </a:lnTo>
                  <a:lnTo>
                    <a:pt x="170" y="192"/>
                  </a:lnTo>
                  <a:lnTo>
                    <a:pt x="175" y="179"/>
                  </a:lnTo>
                  <a:lnTo>
                    <a:pt x="179" y="166"/>
                  </a:lnTo>
                  <a:lnTo>
                    <a:pt x="182" y="154"/>
                  </a:lnTo>
                  <a:lnTo>
                    <a:pt x="183" y="140"/>
                  </a:lnTo>
                  <a:lnTo>
                    <a:pt x="182" y="127"/>
                  </a:lnTo>
                  <a:lnTo>
                    <a:pt x="178" y="115"/>
                  </a:lnTo>
                  <a:lnTo>
                    <a:pt x="176" y="110"/>
                  </a:lnTo>
                  <a:lnTo>
                    <a:pt x="173" y="105"/>
                  </a:lnTo>
                  <a:lnTo>
                    <a:pt x="170" y="100"/>
                  </a:lnTo>
                  <a:lnTo>
                    <a:pt x="166" y="96"/>
                  </a:lnTo>
                  <a:lnTo>
                    <a:pt x="161" y="93"/>
                  </a:lnTo>
                  <a:lnTo>
                    <a:pt x="156" y="89"/>
                  </a:lnTo>
                  <a:lnTo>
                    <a:pt x="150" y="87"/>
                  </a:lnTo>
                  <a:lnTo>
                    <a:pt x="144" y="84"/>
                  </a:lnTo>
                  <a:lnTo>
                    <a:pt x="132" y="82"/>
                  </a:lnTo>
                  <a:lnTo>
                    <a:pt x="117" y="81"/>
                  </a:lnTo>
                  <a:lnTo>
                    <a:pt x="101" y="82"/>
                  </a:lnTo>
                  <a:lnTo>
                    <a:pt x="87" y="84"/>
                  </a:lnTo>
                  <a:lnTo>
                    <a:pt x="72" y="89"/>
                  </a:lnTo>
                  <a:lnTo>
                    <a:pt x="57" y="95"/>
                  </a:lnTo>
                  <a:lnTo>
                    <a:pt x="44" y="101"/>
                  </a:lnTo>
                  <a:lnTo>
                    <a:pt x="33" y="107"/>
                  </a:lnTo>
                  <a:lnTo>
                    <a:pt x="24" y="114"/>
                  </a:lnTo>
                  <a:lnTo>
                    <a:pt x="18" y="118"/>
                  </a:lnTo>
                  <a:lnTo>
                    <a:pt x="10" y="118"/>
                  </a:lnTo>
                  <a:lnTo>
                    <a:pt x="10" y="27"/>
                  </a:lnTo>
                  <a:lnTo>
                    <a:pt x="19" y="22"/>
                  </a:lnTo>
                  <a:lnTo>
                    <a:pt x="33" y="18"/>
                  </a:lnTo>
                  <a:lnTo>
                    <a:pt x="47" y="13"/>
                  </a:lnTo>
                  <a:lnTo>
                    <a:pt x="65" y="10"/>
                  </a:lnTo>
                  <a:lnTo>
                    <a:pt x="84" y="5"/>
                  </a:lnTo>
                  <a:lnTo>
                    <a:pt x="102" y="2"/>
                  </a:lnTo>
                  <a:lnTo>
                    <a:pt x="120" y="1"/>
                  </a:lnTo>
                  <a:lnTo>
                    <a:pt x="138" y="0"/>
                  </a:lnTo>
                  <a:lnTo>
                    <a:pt x="156" y="1"/>
                  </a:lnTo>
                  <a:lnTo>
                    <a:pt x="173" y="2"/>
                  </a:lnTo>
                  <a:lnTo>
                    <a:pt x="189" y="5"/>
                  </a:lnTo>
                  <a:lnTo>
                    <a:pt x="204" y="8"/>
                  </a:lnTo>
                  <a:lnTo>
                    <a:pt x="217" y="13"/>
                  </a:lnTo>
                  <a:lnTo>
                    <a:pt x="230" y="19"/>
                  </a:lnTo>
                  <a:lnTo>
                    <a:pt x="241" y="26"/>
                  </a:lnTo>
                  <a:lnTo>
                    <a:pt x="250" y="34"/>
                  </a:lnTo>
                  <a:lnTo>
                    <a:pt x="260" y="43"/>
                  </a:lnTo>
                  <a:lnTo>
                    <a:pt x="267" y="51"/>
                  </a:lnTo>
                  <a:lnTo>
                    <a:pt x="275" y="62"/>
                  </a:lnTo>
                  <a:lnTo>
                    <a:pt x="280" y="73"/>
                  </a:lnTo>
                  <a:lnTo>
                    <a:pt x="283" y="85"/>
                  </a:lnTo>
                  <a:lnTo>
                    <a:pt x="287" y="99"/>
                  </a:lnTo>
                  <a:lnTo>
                    <a:pt x="288" y="112"/>
                  </a:lnTo>
                  <a:lnTo>
                    <a:pt x="289" y="127"/>
                  </a:lnTo>
                  <a:lnTo>
                    <a:pt x="288" y="145"/>
                  </a:lnTo>
                  <a:lnTo>
                    <a:pt x="284" y="164"/>
                  </a:lnTo>
                  <a:lnTo>
                    <a:pt x="280" y="182"/>
                  </a:lnTo>
                  <a:lnTo>
                    <a:pt x="272" y="199"/>
                  </a:lnTo>
                  <a:lnTo>
                    <a:pt x="261" y="217"/>
                  </a:lnTo>
                  <a:lnTo>
                    <a:pt x="249" y="237"/>
                  </a:lnTo>
                  <a:lnTo>
                    <a:pt x="233" y="256"/>
                  </a:lnTo>
                  <a:lnTo>
                    <a:pt x="214" y="276"/>
                  </a:lnTo>
                  <a:lnTo>
                    <a:pt x="201" y="288"/>
                  </a:lnTo>
                  <a:lnTo>
                    <a:pt x="189" y="299"/>
                  </a:lnTo>
                  <a:lnTo>
                    <a:pt x="177" y="310"/>
                  </a:lnTo>
                  <a:lnTo>
                    <a:pt x="165" y="320"/>
                  </a:lnTo>
                  <a:lnTo>
                    <a:pt x="144" y="337"/>
                  </a:lnTo>
                  <a:lnTo>
                    <a:pt x="131" y="348"/>
                  </a:lnTo>
                  <a:lnTo>
                    <a:pt x="308" y="348"/>
                  </a:lnTo>
                  <a:lnTo>
                    <a:pt x="308" y="42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7192080" y="3605400"/>
              <a:ext cx="71280" cy="105840"/>
            </a:xfrm>
            <a:custGeom>
              <a:avLst/>
              <a:gdLst/>
              <a:ahLst/>
              <a:rect l="l" t="t" r="r" b="b"/>
              <a:pathLst>
                <a:path w="323" h="436">
                  <a:moveTo>
                    <a:pt x="323" y="217"/>
                  </a:moveTo>
                  <a:lnTo>
                    <a:pt x="322" y="244"/>
                  </a:lnTo>
                  <a:lnTo>
                    <a:pt x="321" y="269"/>
                  </a:lnTo>
                  <a:lnTo>
                    <a:pt x="318" y="292"/>
                  </a:lnTo>
                  <a:lnTo>
                    <a:pt x="314" y="313"/>
                  </a:lnTo>
                  <a:lnTo>
                    <a:pt x="309" y="332"/>
                  </a:lnTo>
                  <a:lnTo>
                    <a:pt x="303" y="350"/>
                  </a:lnTo>
                  <a:lnTo>
                    <a:pt x="295" y="366"/>
                  </a:lnTo>
                  <a:lnTo>
                    <a:pt x="287" y="381"/>
                  </a:lnTo>
                  <a:lnTo>
                    <a:pt x="276" y="393"/>
                  </a:lnTo>
                  <a:lnTo>
                    <a:pt x="265" y="404"/>
                  </a:lnTo>
                  <a:lnTo>
                    <a:pt x="251" y="414"/>
                  </a:lnTo>
                  <a:lnTo>
                    <a:pt x="237" y="423"/>
                  </a:lnTo>
                  <a:lnTo>
                    <a:pt x="221" y="429"/>
                  </a:lnTo>
                  <a:lnTo>
                    <a:pt x="202" y="432"/>
                  </a:lnTo>
                  <a:lnTo>
                    <a:pt x="183" y="435"/>
                  </a:lnTo>
                  <a:lnTo>
                    <a:pt x="162" y="436"/>
                  </a:lnTo>
                  <a:lnTo>
                    <a:pt x="140" y="435"/>
                  </a:lnTo>
                  <a:lnTo>
                    <a:pt x="120" y="432"/>
                  </a:lnTo>
                  <a:lnTo>
                    <a:pt x="103" y="429"/>
                  </a:lnTo>
                  <a:lnTo>
                    <a:pt x="86" y="423"/>
                  </a:lnTo>
                  <a:lnTo>
                    <a:pt x="72" y="414"/>
                  </a:lnTo>
                  <a:lnTo>
                    <a:pt x="58" y="404"/>
                  </a:lnTo>
                  <a:lnTo>
                    <a:pt x="47" y="393"/>
                  </a:lnTo>
                  <a:lnTo>
                    <a:pt x="36" y="380"/>
                  </a:lnTo>
                  <a:lnTo>
                    <a:pt x="28" y="365"/>
                  </a:lnTo>
                  <a:lnTo>
                    <a:pt x="20" y="349"/>
                  </a:lnTo>
                  <a:lnTo>
                    <a:pt x="14" y="332"/>
                  </a:lnTo>
                  <a:lnTo>
                    <a:pt x="9" y="313"/>
                  </a:lnTo>
                  <a:lnTo>
                    <a:pt x="4" y="292"/>
                  </a:lnTo>
                  <a:lnTo>
                    <a:pt x="2" y="269"/>
                  </a:lnTo>
                  <a:lnTo>
                    <a:pt x="1" y="244"/>
                  </a:lnTo>
                  <a:lnTo>
                    <a:pt x="0" y="219"/>
                  </a:lnTo>
                  <a:lnTo>
                    <a:pt x="1" y="192"/>
                  </a:lnTo>
                  <a:lnTo>
                    <a:pt x="2" y="166"/>
                  </a:lnTo>
                  <a:lnTo>
                    <a:pt x="4" y="144"/>
                  </a:lnTo>
                  <a:lnTo>
                    <a:pt x="8" y="123"/>
                  </a:lnTo>
                  <a:lnTo>
                    <a:pt x="13" y="104"/>
                  </a:lnTo>
                  <a:lnTo>
                    <a:pt x="20" y="87"/>
                  </a:lnTo>
                  <a:lnTo>
                    <a:pt x="28" y="70"/>
                  </a:lnTo>
                  <a:lnTo>
                    <a:pt x="37" y="55"/>
                  </a:lnTo>
                  <a:lnTo>
                    <a:pt x="47" y="43"/>
                  </a:lnTo>
                  <a:lnTo>
                    <a:pt x="59" y="30"/>
                  </a:lnTo>
                  <a:lnTo>
                    <a:pt x="73" y="22"/>
                  </a:lnTo>
                  <a:lnTo>
                    <a:pt x="88" y="13"/>
                  </a:lnTo>
                  <a:lnTo>
                    <a:pt x="103" y="7"/>
                  </a:lnTo>
                  <a:lnTo>
                    <a:pt x="122" y="4"/>
                  </a:lnTo>
                  <a:lnTo>
                    <a:pt x="141" y="1"/>
                  </a:lnTo>
                  <a:lnTo>
                    <a:pt x="162" y="0"/>
                  </a:lnTo>
                  <a:lnTo>
                    <a:pt x="183" y="1"/>
                  </a:lnTo>
                  <a:lnTo>
                    <a:pt x="202" y="4"/>
                  </a:lnTo>
                  <a:lnTo>
                    <a:pt x="221" y="8"/>
                  </a:lnTo>
                  <a:lnTo>
                    <a:pt x="237" y="15"/>
                  </a:lnTo>
                  <a:lnTo>
                    <a:pt x="251" y="22"/>
                  </a:lnTo>
                  <a:lnTo>
                    <a:pt x="265" y="32"/>
                  </a:lnTo>
                  <a:lnTo>
                    <a:pt x="276" y="44"/>
                  </a:lnTo>
                  <a:lnTo>
                    <a:pt x="287" y="56"/>
                  </a:lnTo>
                  <a:lnTo>
                    <a:pt x="295" y="71"/>
                  </a:lnTo>
                  <a:lnTo>
                    <a:pt x="303" y="88"/>
                  </a:lnTo>
                  <a:lnTo>
                    <a:pt x="310" y="105"/>
                  </a:lnTo>
                  <a:lnTo>
                    <a:pt x="315" y="125"/>
                  </a:lnTo>
                  <a:lnTo>
                    <a:pt x="318" y="145"/>
                  </a:lnTo>
                  <a:lnTo>
                    <a:pt x="321" y="168"/>
                  </a:lnTo>
                  <a:lnTo>
                    <a:pt x="322" y="192"/>
                  </a:lnTo>
                  <a:lnTo>
                    <a:pt x="323" y="217"/>
                  </a:lnTo>
                  <a:close/>
                  <a:moveTo>
                    <a:pt x="217" y="217"/>
                  </a:moveTo>
                  <a:lnTo>
                    <a:pt x="217" y="182"/>
                  </a:lnTo>
                  <a:lnTo>
                    <a:pt x="215" y="151"/>
                  </a:lnTo>
                  <a:lnTo>
                    <a:pt x="212" y="139"/>
                  </a:lnTo>
                  <a:lnTo>
                    <a:pt x="210" y="127"/>
                  </a:lnTo>
                  <a:lnTo>
                    <a:pt x="207" y="117"/>
                  </a:lnTo>
                  <a:lnTo>
                    <a:pt x="205" y="109"/>
                  </a:lnTo>
                  <a:lnTo>
                    <a:pt x="201" y="101"/>
                  </a:lnTo>
                  <a:lnTo>
                    <a:pt x="197" y="95"/>
                  </a:lnTo>
                  <a:lnTo>
                    <a:pt x="193" y="89"/>
                  </a:lnTo>
                  <a:lnTo>
                    <a:pt x="188" y="85"/>
                  </a:lnTo>
                  <a:lnTo>
                    <a:pt x="182" y="82"/>
                  </a:lnTo>
                  <a:lnTo>
                    <a:pt x="175" y="79"/>
                  </a:lnTo>
                  <a:lnTo>
                    <a:pt x="168" y="78"/>
                  </a:lnTo>
                  <a:lnTo>
                    <a:pt x="162" y="77"/>
                  </a:lnTo>
                  <a:lnTo>
                    <a:pt x="155" y="78"/>
                  </a:lnTo>
                  <a:lnTo>
                    <a:pt x="147" y="79"/>
                  </a:lnTo>
                  <a:lnTo>
                    <a:pt x="141" y="82"/>
                  </a:lnTo>
                  <a:lnTo>
                    <a:pt x="135" y="85"/>
                  </a:lnTo>
                  <a:lnTo>
                    <a:pt x="130" y="89"/>
                  </a:lnTo>
                  <a:lnTo>
                    <a:pt x="125" y="95"/>
                  </a:lnTo>
                  <a:lnTo>
                    <a:pt x="122" y="101"/>
                  </a:lnTo>
                  <a:lnTo>
                    <a:pt x="118" y="109"/>
                  </a:lnTo>
                  <a:lnTo>
                    <a:pt x="116" y="117"/>
                  </a:lnTo>
                  <a:lnTo>
                    <a:pt x="113" y="127"/>
                  </a:lnTo>
                  <a:lnTo>
                    <a:pt x="111" y="139"/>
                  </a:lnTo>
                  <a:lnTo>
                    <a:pt x="108" y="151"/>
                  </a:lnTo>
                  <a:lnTo>
                    <a:pt x="106" y="182"/>
                  </a:lnTo>
                  <a:lnTo>
                    <a:pt x="106" y="219"/>
                  </a:lnTo>
                  <a:lnTo>
                    <a:pt x="106" y="254"/>
                  </a:lnTo>
                  <a:lnTo>
                    <a:pt x="108" y="283"/>
                  </a:lnTo>
                  <a:lnTo>
                    <a:pt x="111" y="297"/>
                  </a:lnTo>
                  <a:lnTo>
                    <a:pt x="113" y="308"/>
                  </a:lnTo>
                  <a:lnTo>
                    <a:pt x="116" y="318"/>
                  </a:lnTo>
                  <a:lnTo>
                    <a:pt x="118" y="327"/>
                  </a:lnTo>
                  <a:lnTo>
                    <a:pt x="122" y="335"/>
                  </a:lnTo>
                  <a:lnTo>
                    <a:pt x="125" y="341"/>
                  </a:lnTo>
                  <a:lnTo>
                    <a:pt x="130" y="346"/>
                  </a:lnTo>
                  <a:lnTo>
                    <a:pt x="135" y="350"/>
                  </a:lnTo>
                  <a:lnTo>
                    <a:pt x="141" y="354"/>
                  </a:lnTo>
                  <a:lnTo>
                    <a:pt x="147" y="357"/>
                  </a:lnTo>
                  <a:lnTo>
                    <a:pt x="155" y="358"/>
                  </a:lnTo>
                  <a:lnTo>
                    <a:pt x="162" y="359"/>
                  </a:lnTo>
                  <a:lnTo>
                    <a:pt x="168" y="358"/>
                  </a:lnTo>
                  <a:lnTo>
                    <a:pt x="175" y="357"/>
                  </a:lnTo>
                  <a:lnTo>
                    <a:pt x="182" y="354"/>
                  </a:lnTo>
                  <a:lnTo>
                    <a:pt x="188" y="350"/>
                  </a:lnTo>
                  <a:lnTo>
                    <a:pt x="193" y="346"/>
                  </a:lnTo>
                  <a:lnTo>
                    <a:pt x="197" y="341"/>
                  </a:lnTo>
                  <a:lnTo>
                    <a:pt x="201" y="335"/>
                  </a:lnTo>
                  <a:lnTo>
                    <a:pt x="205" y="327"/>
                  </a:lnTo>
                  <a:lnTo>
                    <a:pt x="207" y="318"/>
                  </a:lnTo>
                  <a:lnTo>
                    <a:pt x="210" y="308"/>
                  </a:lnTo>
                  <a:lnTo>
                    <a:pt x="212" y="297"/>
                  </a:lnTo>
                  <a:lnTo>
                    <a:pt x="215" y="283"/>
                  </a:lnTo>
                  <a:lnTo>
                    <a:pt x="217" y="254"/>
                  </a:lnTo>
                  <a:lnTo>
                    <a:pt x="217" y="2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7273080" y="3605400"/>
              <a:ext cx="72000" cy="105840"/>
            </a:xfrm>
            <a:custGeom>
              <a:avLst/>
              <a:gdLst/>
              <a:ahLst/>
              <a:rect l="l" t="t" r="r" b="b"/>
              <a:pathLst>
                <a:path w="323" h="436">
                  <a:moveTo>
                    <a:pt x="323" y="217"/>
                  </a:moveTo>
                  <a:lnTo>
                    <a:pt x="322" y="244"/>
                  </a:lnTo>
                  <a:lnTo>
                    <a:pt x="320" y="269"/>
                  </a:lnTo>
                  <a:lnTo>
                    <a:pt x="318" y="292"/>
                  </a:lnTo>
                  <a:lnTo>
                    <a:pt x="314" y="313"/>
                  </a:lnTo>
                  <a:lnTo>
                    <a:pt x="309" y="332"/>
                  </a:lnTo>
                  <a:lnTo>
                    <a:pt x="302" y="350"/>
                  </a:lnTo>
                  <a:lnTo>
                    <a:pt x="295" y="366"/>
                  </a:lnTo>
                  <a:lnTo>
                    <a:pt x="286" y="381"/>
                  </a:lnTo>
                  <a:lnTo>
                    <a:pt x="276" y="393"/>
                  </a:lnTo>
                  <a:lnTo>
                    <a:pt x="264" y="404"/>
                  </a:lnTo>
                  <a:lnTo>
                    <a:pt x="251" y="414"/>
                  </a:lnTo>
                  <a:lnTo>
                    <a:pt x="236" y="423"/>
                  </a:lnTo>
                  <a:lnTo>
                    <a:pt x="220" y="429"/>
                  </a:lnTo>
                  <a:lnTo>
                    <a:pt x="202" y="432"/>
                  </a:lnTo>
                  <a:lnTo>
                    <a:pt x="182" y="435"/>
                  </a:lnTo>
                  <a:lnTo>
                    <a:pt x="161" y="436"/>
                  </a:lnTo>
                  <a:lnTo>
                    <a:pt x="140" y="435"/>
                  </a:lnTo>
                  <a:lnTo>
                    <a:pt x="120" y="432"/>
                  </a:lnTo>
                  <a:lnTo>
                    <a:pt x="103" y="429"/>
                  </a:lnTo>
                  <a:lnTo>
                    <a:pt x="87" y="423"/>
                  </a:lnTo>
                  <a:lnTo>
                    <a:pt x="72" y="414"/>
                  </a:lnTo>
                  <a:lnTo>
                    <a:pt x="59" y="404"/>
                  </a:lnTo>
                  <a:lnTo>
                    <a:pt x="47" y="393"/>
                  </a:lnTo>
                  <a:lnTo>
                    <a:pt x="37" y="380"/>
                  </a:lnTo>
                  <a:lnTo>
                    <a:pt x="27" y="365"/>
                  </a:lnTo>
                  <a:lnTo>
                    <a:pt x="20" y="349"/>
                  </a:lnTo>
                  <a:lnTo>
                    <a:pt x="14" y="332"/>
                  </a:lnTo>
                  <a:lnTo>
                    <a:pt x="9" y="313"/>
                  </a:lnTo>
                  <a:lnTo>
                    <a:pt x="5" y="292"/>
                  </a:lnTo>
                  <a:lnTo>
                    <a:pt x="1" y="269"/>
                  </a:lnTo>
                  <a:lnTo>
                    <a:pt x="0" y="244"/>
                  </a:lnTo>
                  <a:lnTo>
                    <a:pt x="0" y="219"/>
                  </a:lnTo>
                  <a:lnTo>
                    <a:pt x="0" y="192"/>
                  </a:lnTo>
                  <a:lnTo>
                    <a:pt x="1" y="166"/>
                  </a:lnTo>
                  <a:lnTo>
                    <a:pt x="5" y="144"/>
                  </a:lnTo>
                  <a:lnTo>
                    <a:pt x="9" y="123"/>
                  </a:lnTo>
                  <a:lnTo>
                    <a:pt x="14" y="104"/>
                  </a:lnTo>
                  <a:lnTo>
                    <a:pt x="20" y="87"/>
                  </a:lnTo>
                  <a:lnTo>
                    <a:pt x="27" y="70"/>
                  </a:lnTo>
                  <a:lnTo>
                    <a:pt x="37" y="55"/>
                  </a:lnTo>
                  <a:lnTo>
                    <a:pt x="48" y="43"/>
                  </a:lnTo>
                  <a:lnTo>
                    <a:pt x="59" y="30"/>
                  </a:lnTo>
                  <a:lnTo>
                    <a:pt x="72" y="22"/>
                  </a:lnTo>
                  <a:lnTo>
                    <a:pt x="87" y="13"/>
                  </a:lnTo>
                  <a:lnTo>
                    <a:pt x="104" y="7"/>
                  </a:lnTo>
                  <a:lnTo>
                    <a:pt x="121" y="4"/>
                  </a:lnTo>
                  <a:lnTo>
                    <a:pt x="141" y="1"/>
                  </a:lnTo>
                  <a:lnTo>
                    <a:pt x="161" y="0"/>
                  </a:lnTo>
                  <a:lnTo>
                    <a:pt x="183" y="1"/>
                  </a:lnTo>
                  <a:lnTo>
                    <a:pt x="203" y="4"/>
                  </a:lnTo>
                  <a:lnTo>
                    <a:pt x="220" y="8"/>
                  </a:lnTo>
                  <a:lnTo>
                    <a:pt x="237" y="15"/>
                  </a:lnTo>
                  <a:lnTo>
                    <a:pt x="251" y="22"/>
                  </a:lnTo>
                  <a:lnTo>
                    <a:pt x="264" y="32"/>
                  </a:lnTo>
                  <a:lnTo>
                    <a:pt x="276" y="44"/>
                  </a:lnTo>
                  <a:lnTo>
                    <a:pt x="286" y="56"/>
                  </a:lnTo>
                  <a:lnTo>
                    <a:pt x="295" y="71"/>
                  </a:lnTo>
                  <a:lnTo>
                    <a:pt x="303" y="88"/>
                  </a:lnTo>
                  <a:lnTo>
                    <a:pt x="309" y="105"/>
                  </a:lnTo>
                  <a:lnTo>
                    <a:pt x="314" y="125"/>
                  </a:lnTo>
                  <a:lnTo>
                    <a:pt x="318" y="145"/>
                  </a:lnTo>
                  <a:lnTo>
                    <a:pt x="320" y="168"/>
                  </a:lnTo>
                  <a:lnTo>
                    <a:pt x="322" y="192"/>
                  </a:lnTo>
                  <a:lnTo>
                    <a:pt x="323" y="217"/>
                  </a:lnTo>
                  <a:close/>
                  <a:moveTo>
                    <a:pt x="218" y="217"/>
                  </a:moveTo>
                  <a:lnTo>
                    <a:pt x="216" y="182"/>
                  </a:lnTo>
                  <a:lnTo>
                    <a:pt x="214" y="151"/>
                  </a:lnTo>
                  <a:lnTo>
                    <a:pt x="212" y="139"/>
                  </a:lnTo>
                  <a:lnTo>
                    <a:pt x="210" y="127"/>
                  </a:lnTo>
                  <a:lnTo>
                    <a:pt x="208" y="117"/>
                  </a:lnTo>
                  <a:lnTo>
                    <a:pt x="204" y="109"/>
                  </a:lnTo>
                  <a:lnTo>
                    <a:pt x="201" y="101"/>
                  </a:lnTo>
                  <a:lnTo>
                    <a:pt x="197" y="95"/>
                  </a:lnTo>
                  <a:lnTo>
                    <a:pt x="192" y="89"/>
                  </a:lnTo>
                  <a:lnTo>
                    <a:pt x="187" y="85"/>
                  </a:lnTo>
                  <a:lnTo>
                    <a:pt x="181" y="82"/>
                  </a:lnTo>
                  <a:lnTo>
                    <a:pt x="175" y="79"/>
                  </a:lnTo>
                  <a:lnTo>
                    <a:pt x="169" y="78"/>
                  </a:lnTo>
                  <a:lnTo>
                    <a:pt x="161" y="77"/>
                  </a:lnTo>
                  <a:lnTo>
                    <a:pt x="154" y="78"/>
                  </a:lnTo>
                  <a:lnTo>
                    <a:pt x="147" y="79"/>
                  </a:lnTo>
                  <a:lnTo>
                    <a:pt x="141" y="82"/>
                  </a:lnTo>
                  <a:lnTo>
                    <a:pt x="136" y="85"/>
                  </a:lnTo>
                  <a:lnTo>
                    <a:pt x="130" y="89"/>
                  </a:lnTo>
                  <a:lnTo>
                    <a:pt x="126" y="95"/>
                  </a:lnTo>
                  <a:lnTo>
                    <a:pt x="121" y="101"/>
                  </a:lnTo>
                  <a:lnTo>
                    <a:pt x="119" y="109"/>
                  </a:lnTo>
                  <a:lnTo>
                    <a:pt x="115" y="117"/>
                  </a:lnTo>
                  <a:lnTo>
                    <a:pt x="113" y="127"/>
                  </a:lnTo>
                  <a:lnTo>
                    <a:pt x="110" y="139"/>
                  </a:lnTo>
                  <a:lnTo>
                    <a:pt x="109" y="151"/>
                  </a:lnTo>
                  <a:lnTo>
                    <a:pt x="107" y="182"/>
                  </a:lnTo>
                  <a:lnTo>
                    <a:pt x="105" y="219"/>
                  </a:lnTo>
                  <a:lnTo>
                    <a:pt x="107" y="254"/>
                  </a:lnTo>
                  <a:lnTo>
                    <a:pt x="109" y="283"/>
                  </a:lnTo>
                  <a:lnTo>
                    <a:pt x="110" y="297"/>
                  </a:lnTo>
                  <a:lnTo>
                    <a:pt x="113" y="308"/>
                  </a:lnTo>
                  <a:lnTo>
                    <a:pt x="115" y="318"/>
                  </a:lnTo>
                  <a:lnTo>
                    <a:pt x="119" y="327"/>
                  </a:lnTo>
                  <a:lnTo>
                    <a:pt x="121" y="335"/>
                  </a:lnTo>
                  <a:lnTo>
                    <a:pt x="126" y="341"/>
                  </a:lnTo>
                  <a:lnTo>
                    <a:pt x="130" y="346"/>
                  </a:lnTo>
                  <a:lnTo>
                    <a:pt x="136" y="350"/>
                  </a:lnTo>
                  <a:lnTo>
                    <a:pt x="141" y="354"/>
                  </a:lnTo>
                  <a:lnTo>
                    <a:pt x="147" y="357"/>
                  </a:lnTo>
                  <a:lnTo>
                    <a:pt x="154" y="358"/>
                  </a:lnTo>
                  <a:lnTo>
                    <a:pt x="161" y="359"/>
                  </a:lnTo>
                  <a:lnTo>
                    <a:pt x="169" y="358"/>
                  </a:lnTo>
                  <a:lnTo>
                    <a:pt x="175" y="357"/>
                  </a:lnTo>
                  <a:lnTo>
                    <a:pt x="181" y="354"/>
                  </a:lnTo>
                  <a:lnTo>
                    <a:pt x="187" y="350"/>
                  </a:lnTo>
                  <a:lnTo>
                    <a:pt x="192" y="346"/>
                  </a:lnTo>
                  <a:lnTo>
                    <a:pt x="197" y="341"/>
                  </a:lnTo>
                  <a:lnTo>
                    <a:pt x="201" y="335"/>
                  </a:lnTo>
                  <a:lnTo>
                    <a:pt x="204" y="327"/>
                  </a:lnTo>
                  <a:lnTo>
                    <a:pt x="207" y="318"/>
                  </a:lnTo>
                  <a:lnTo>
                    <a:pt x="210" y="308"/>
                  </a:lnTo>
                  <a:lnTo>
                    <a:pt x="212" y="297"/>
                  </a:lnTo>
                  <a:lnTo>
                    <a:pt x="214" y="283"/>
                  </a:lnTo>
                  <a:lnTo>
                    <a:pt x="216" y="254"/>
                  </a:lnTo>
                  <a:lnTo>
                    <a:pt x="218" y="2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7358400" y="3606480"/>
              <a:ext cx="66960" cy="104760"/>
            </a:xfrm>
            <a:custGeom>
              <a:avLst/>
              <a:gdLst/>
              <a:ahLst/>
              <a:rect l="l" t="t" r="r" b="b"/>
              <a:pathLst>
                <a:path w="307" h="428">
                  <a:moveTo>
                    <a:pt x="307" y="278"/>
                  </a:moveTo>
                  <a:lnTo>
                    <a:pt x="305" y="294"/>
                  </a:lnTo>
                  <a:lnTo>
                    <a:pt x="303" y="310"/>
                  </a:lnTo>
                  <a:lnTo>
                    <a:pt x="300" y="324"/>
                  </a:lnTo>
                  <a:lnTo>
                    <a:pt x="296" y="338"/>
                  </a:lnTo>
                  <a:lnTo>
                    <a:pt x="289" y="351"/>
                  </a:lnTo>
                  <a:lnTo>
                    <a:pt x="281" y="364"/>
                  </a:lnTo>
                  <a:lnTo>
                    <a:pt x="272" y="375"/>
                  </a:lnTo>
                  <a:lnTo>
                    <a:pt x="261" y="386"/>
                  </a:lnTo>
                  <a:lnTo>
                    <a:pt x="250" y="395"/>
                  </a:lnTo>
                  <a:lnTo>
                    <a:pt x="238" y="404"/>
                  </a:lnTo>
                  <a:lnTo>
                    <a:pt x="225" y="411"/>
                  </a:lnTo>
                  <a:lnTo>
                    <a:pt x="210" y="417"/>
                  </a:lnTo>
                  <a:lnTo>
                    <a:pt x="194" y="422"/>
                  </a:lnTo>
                  <a:lnTo>
                    <a:pt x="176" y="426"/>
                  </a:lnTo>
                  <a:lnTo>
                    <a:pt x="156" y="427"/>
                  </a:lnTo>
                  <a:lnTo>
                    <a:pt x="136" y="428"/>
                  </a:lnTo>
                  <a:lnTo>
                    <a:pt x="112" y="428"/>
                  </a:lnTo>
                  <a:lnTo>
                    <a:pt x="92" y="426"/>
                  </a:lnTo>
                  <a:lnTo>
                    <a:pt x="72" y="423"/>
                  </a:lnTo>
                  <a:lnTo>
                    <a:pt x="55" y="419"/>
                  </a:lnTo>
                  <a:lnTo>
                    <a:pt x="39" y="416"/>
                  </a:lnTo>
                  <a:lnTo>
                    <a:pt x="24" y="412"/>
                  </a:lnTo>
                  <a:lnTo>
                    <a:pt x="11" y="407"/>
                  </a:lnTo>
                  <a:lnTo>
                    <a:pt x="0" y="402"/>
                  </a:lnTo>
                  <a:lnTo>
                    <a:pt x="0" y="311"/>
                  </a:lnTo>
                  <a:lnTo>
                    <a:pt x="8" y="311"/>
                  </a:lnTo>
                  <a:lnTo>
                    <a:pt x="17" y="316"/>
                  </a:lnTo>
                  <a:lnTo>
                    <a:pt x="27" y="322"/>
                  </a:lnTo>
                  <a:lnTo>
                    <a:pt x="38" y="327"/>
                  </a:lnTo>
                  <a:lnTo>
                    <a:pt x="52" y="333"/>
                  </a:lnTo>
                  <a:lnTo>
                    <a:pt x="67" y="339"/>
                  </a:lnTo>
                  <a:lnTo>
                    <a:pt x="83" y="342"/>
                  </a:lnTo>
                  <a:lnTo>
                    <a:pt x="99" y="346"/>
                  </a:lnTo>
                  <a:lnTo>
                    <a:pt x="117" y="346"/>
                  </a:lnTo>
                  <a:lnTo>
                    <a:pt x="134" y="346"/>
                  </a:lnTo>
                  <a:lnTo>
                    <a:pt x="153" y="342"/>
                  </a:lnTo>
                  <a:lnTo>
                    <a:pt x="161" y="340"/>
                  </a:lnTo>
                  <a:lnTo>
                    <a:pt x="169" y="336"/>
                  </a:lnTo>
                  <a:lnTo>
                    <a:pt x="176" y="333"/>
                  </a:lnTo>
                  <a:lnTo>
                    <a:pt x="182" y="328"/>
                  </a:lnTo>
                  <a:lnTo>
                    <a:pt x="190" y="319"/>
                  </a:lnTo>
                  <a:lnTo>
                    <a:pt x="195" y="310"/>
                  </a:lnTo>
                  <a:lnTo>
                    <a:pt x="198" y="303"/>
                  </a:lnTo>
                  <a:lnTo>
                    <a:pt x="199" y="297"/>
                  </a:lnTo>
                  <a:lnTo>
                    <a:pt x="200" y="290"/>
                  </a:lnTo>
                  <a:lnTo>
                    <a:pt x="200" y="281"/>
                  </a:lnTo>
                  <a:lnTo>
                    <a:pt x="200" y="274"/>
                  </a:lnTo>
                  <a:lnTo>
                    <a:pt x="199" y="268"/>
                  </a:lnTo>
                  <a:lnTo>
                    <a:pt x="197" y="262"/>
                  </a:lnTo>
                  <a:lnTo>
                    <a:pt x="194" y="256"/>
                  </a:lnTo>
                  <a:lnTo>
                    <a:pt x="192" y="251"/>
                  </a:lnTo>
                  <a:lnTo>
                    <a:pt x="187" y="246"/>
                  </a:lnTo>
                  <a:lnTo>
                    <a:pt x="183" y="242"/>
                  </a:lnTo>
                  <a:lnTo>
                    <a:pt x="178" y="239"/>
                  </a:lnTo>
                  <a:lnTo>
                    <a:pt x="171" y="235"/>
                  </a:lnTo>
                  <a:lnTo>
                    <a:pt x="162" y="231"/>
                  </a:lnTo>
                  <a:lnTo>
                    <a:pt x="154" y="229"/>
                  </a:lnTo>
                  <a:lnTo>
                    <a:pt x="144" y="226"/>
                  </a:lnTo>
                  <a:lnTo>
                    <a:pt x="125" y="225"/>
                  </a:lnTo>
                  <a:lnTo>
                    <a:pt x="109" y="224"/>
                  </a:lnTo>
                  <a:lnTo>
                    <a:pt x="98" y="224"/>
                  </a:lnTo>
                  <a:lnTo>
                    <a:pt x="87" y="225"/>
                  </a:lnTo>
                  <a:lnTo>
                    <a:pt x="76" y="226"/>
                  </a:lnTo>
                  <a:lnTo>
                    <a:pt x="65" y="228"/>
                  </a:lnTo>
                  <a:lnTo>
                    <a:pt x="54" y="230"/>
                  </a:lnTo>
                  <a:lnTo>
                    <a:pt x="44" y="231"/>
                  </a:lnTo>
                  <a:lnTo>
                    <a:pt x="34" y="234"/>
                  </a:lnTo>
                  <a:lnTo>
                    <a:pt x="27" y="235"/>
                  </a:lnTo>
                  <a:lnTo>
                    <a:pt x="17" y="235"/>
                  </a:lnTo>
                  <a:lnTo>
                    <a:pt x="17" y="0"/>
                  </a:lnTo>
                  <a:lnTo>
                    <a:pt x="294" y="0"/>
                  </a:lnTo>
                  <a:lnTo>
                    <a:pt x="294" y="80"/>
                  </a:lnTo>
                  <a:lnTo>
                    <a:pt x="117" y="80"/>
                  </a:lnTo>
                  <a:lnTo>
                    <a:pt x="117" y="149"/>
                  </a:lnTo>
                  <a:lnTo>
                    <a:pt x="126" y="148"/>
                  </a:lnTo>
                  <a:lnTo>
                    <a:pt x="137" y="148"/>
                  </a:lnTo>
                  <a:lnTo>
                    <a:pt x="148" y="148"/>
                  </a:lnTo>
                  <a:lnTo>
                    <a:pt x="155" y="148"/>
                  </a:lnTo>
                  <a:lnTo>
                    <a:pt x="170" y="148"/>
                  </a:lnTo>
                  <a:lnTo>
                    <a:pt x="184" y="149"/>
                  </a:lnTo>
                  <a:lnTo>
                    <a:pt x="198" y="151"/>
                  </a:lnTo>
                  <a:lnTo>
                    <a:pt x="210" y="154"/>
                  </a:lnTo>
                  <a:lnTo>
                    <a:pt x="223" y="157"/>
                  </a:lnTo>
                  <a:lnTo>
                    <a:pt x="234" y="162"/>
                  </a:lnTo>
                  <a:lnTo>
                    <a:pt x="245" y="167"/>
                  </a:lnTo>
                  <a:lnTo>
                    <a:pt x="255" y="173"/>
                  </a:lnTo>
                  <a:lnTo>
                    <a:pt x="267" y="181"/>
                  </a:lnTo>
                  <a:lnTo>
                    <a:pt x="277" y="191"/>
                  </a:lnTo>
                  <a:lnTo>
                    <a:pt x="286" y="202"/>
                  </a:lnTo>
                  <a:lnTo>
                    <a:pt x="293" y="214"/>
                  </a:lnTo>
                  <a:lnTo>
                    <a:pt x="299" y="228"/>
                  </a:lnTo>
                  <a:lnTo>
                    <a:pt x="303" y="244"/>
                  </a:lnTo>
                  <a:lnTo>
                    <a:pt x="305" y="259"/>
                  </a:lnTo>
                  <a:lnTo>
                    <a:pt x="307" y="27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7566840" y="3605400"/>
              <a:ext cx="68760" cy="103320"/>
            </a:xfrm>
            <a:custGeom>
              <a:avLst/>
              <a:gdLst/>
              <a:ahLst/>
              <a:rect l="l" t="t" r="r" b="b"/>
              <a:pathLst>
                <a:path w="308" h="427">
                  <a:moveTo>
                    <a:pt x="308" y="427"/>
                  </a:moveTo>
                  <a:lnTo>
                    <a:pt x="0" y="427"/>
                  </a:lnTo>
                  <a:lnTo>
                    <a:pt x="0" y="359"/>
                  </a:lnTo>
                  <a:lnTo>
                    <a:pt x="19" y="343"/>
                  </a:lnTo>
                  <a:lnTo>
                    <a:pt x="38" y="329"/>
                  </a:lnTo>
                  <a:lnTo>
                    <a:pt x="55" y="314"/>
                  </a:lnTo>
                  <a:lnTo>
                    <a:pt x="71" y="300"/>
                  </a:lnTo>
                  <a:lnTo>
                    <a:pt x="85" y="287"/>
                  </a:lnTo>
                  <a:lnTo>
                    <a:pt x="100" y="274"/>
                  </a:lnTo>
                  <a:lnTo>
                    <a:pt x="113" y="260"/>
                  </a:lnTo>
                  <a:lnTo>
                    <a:pt x="126" y="248"/>
                  </a:lnTo>
                  <a:lnTo>
                    <a:pt x="139" y="232"/>
                  </a:lnTo>
                  <a:lnTo>
                    <a:pt x="151" y="217"/>
                  </a:lnTo>
                  <a:lnTo>
                    <a:pt x="161" y="204"/>
                  </a:lnTo>
                  <a:lnTo>
                    <a:pt x="170" y="192"/>
                  </a:lnTo>
                  <a:lnTo>
                    <a:pt x="176" y="179"/>
                  </a:lnTo>
                  <a:lnTo>
                    <a:pt x="179" y="166"/>
                  </a:lnTo>
                  <a:lnTo>
                    <a:pt x="183" y="154"/>
                  </a:lnTo>
                  <a:lnTo>
                    <a:pt x="183" y="140"/>
                  </a:lnTo>
                  <a:lnTo>
                    <a:pt x="182" y="127"/>
                  </a:lnTo>
                  <a:lnTo>
                    <a:pt x="179" y="115"/>
                  </a:lnTo>
                  <a:lnTo>
                    <a:pt x="177" y="110"/>
                  </a:lnTo>
                  <a:lnTo>
                    <a:pt x="173" y="105"/>
                  </a:lnTo>
                  <a:lnTo>
                    <a:pt x="170" y="100"/>
                  </a:lnTo>
                  <a:lnTo>
                    <a:pt x="166" y="96"/>
                  </a:lnTo>
                  <a:lnTo>
                    <a:pt x="161" y="93"/>
                  </a:lnTo>
                  <a:lnTo>
                    <a:pt x="156" y="89"/>
                  </a:lnTo>
                  <a:lnTo>
                    <a:pt x="151" y="87"/>
                  </a:lnTo>
                  <a:lnTo>
                    <a:pt x="145" y="84"/>
                  </a:lnTo>
                  <a:lnTo>
                    <a:pt x="132" y="82"/>
                  </a:lnTo>
                  <a:lnTo>
                    <a:pt x="117" y="81"/>
                  </a:lnTo>
                  <a:lnTo>
                    <a:pt x="101" y="82"/>
                  </a:lnTo>
                  <a:lnTo>
                    <a:pt x="86" y="84"/>
                  </a:lnTo>
                  <a:lnTo>
                    <a:pt x="73" y="89"/>
                  </a:lnTo>
                  <a:lnTo>
                    <a:pt x="58" y="95"/>
                  </a:lnTo>
                  <a:lnTo>
                    <a:pt x="45" y="101"/>
                  </a:lnTo>
                  <a:lnTo>
                    <a:pt x="34" y="107"/>
                  </a:lnTo>
                  <a:lnTo>
                    <a:pt x="24" y="114"/>
                  </a:lnTo>
                  <a:lnTo>
                    <a:pt x="18" y="118"/>
                  </a:lnTo>
                  <a:lnTo>
                    <a:pt x="11" y="118"/>
                  </a:lnTo>
                  <a:lnTo>
                    <a:pt x="11" y="27"/>
                  </a:lnTo>
                  <a:lnTo>
                    <a:pt x="21" y="22"/>
                  </a:lnTo>
                  <a:lnTo>
                    <a:pt x="33" y="18"/>
                  </a:lnTo>
                  <a:lnTo>
                    <a:pt x="49" y="13"/>
                  </a:lnTo>
                  <a:lnTo>
                    <a:pt x="66" y="10"/>
                  </a:lnTo>
                  <a:lnTo>
                    <a:pt x="84" y="5"/>
                  </a:lnTo>
                  <a:lnTo>
                    <a:pt x="102" y="2"/>
                  </a:lnTo>
                  <a:lnTo>
                    <a:pt x="121" y="1"/>
                  </a:lnTo>
                  <a:lnTo>
                    <a:pt x="138" y="0"/>
                  </a:lnTo>
                  <a:lnTo>
                    <a:pt x="156" y="1"/>
                  </a:lnTo>
                  <a:lnTo>
                    <a:pt x="173" y="2"/>
                  </a:lnTo>
                  <a:lnTo>
                    <a:pt x="189" y="5"/>
                  </a:lnTo>
                  <a:lnTo>
                    <a:pt x="204" y="8"/>
                  </a:lnTo>
                  <a:lnTo>
                    <a:pt x="217" y="13"/>
                  </a:lnTo>
                  <a:lnTo>
                    <a:pt x="229" y="19"/>
                  </a:lnTo>
                  <a:lnTo>
                    <a:pt x="242" y="26"/>
                  </a:lnTo>
                  <a:lnTo>
                    <a:pt x="251" y="34"/>
                  </a:lnTo>
                  <a:lnTo>
                    <a:pt x="260" y="43"/>
                  </a:lnTo>
                  <a:lnTo>
                    <a:pt x="269" y="51"/>
                  </a:lnTo>
                  <a:lnTo>
                    <a:pt x="275" y="62"/>
                  </a:lnTo>
                  <a:lnTo>
                    <a:pt x="279" y="73"/>
                  </a:lnTo>
                  <a:lnTo>
                    <a:pt x="284" y="85"/>
                  </a:lnTo>
                  <a:lnTo>
                    <a:pt x="287" y="99"/>
                  </a:lnTo>
                  <a:lnTo>
                    <a:pt x="289" y="112"/>
                  </a:lnTo>
                  <a:lnTo>
                    <a:pt x="289" y="127"/>
                  </a:lnTo>
                  <a:lnTo>
                    <a:pt x="288" y="145"/>
                  </a:lnTo>
                  <a:lnTo>
                    <a:pt x="286" y="164"/>
                  </a:lnTo>
                  <a:lnTo>
                    <a:pt x="279" y="182"/>
                  </a:lnTo>
                  <a:lnTo>
                    <a:pt x="272" y="199"/>
                  </a:lnTo>
                  <a:lnTo>
                    <a:pt x="262" y="217"/>
                  </a:lnTo>
                  <a:lnTo>
                    <a:pt x="249" y="237"/>
                  </a:lnTo>
                  <a:lnTo>
                    <a:pt x="233" y="256"/>
                  </a:lnTo>
                  <a:lnTo>
                    <a:pt x="215" y="276"/>
                  </a:lnTo>
                  <a:lnTo>
                    <a:pt x="201" y="288"/>
                  </a:lnTo>
                  <a:lnTo>
                    <a:pt x="189" y="299"/>
                  </a:lnTo>
                  <a:lnTo>
                    <a:pt x="177" y="310"/>
                  </a:lnTo>
                  <a:lnTo>
                    <a:pt x="165" y="320"/>
                  </a:lnTo>
                  <a:lnTo>
                    <a:pt x="144" y="337"/>
                  </a:lnTo>
                  <a:lnTo>
                    <a:pt x="130" y="348"/>
                  </a:lnTo>
                  <a:lnTo>
                    <a:pt x="308" y="348"/>
                  </a:lnTo>
                  <a:lnTo>
                    <a:pt x="308" y="42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7644600" y="3605400"/>
              <a:ext cx="71280" cy="105840"/>
            </a:xfrm>
            <a:custGeom>
              <a:avLst/>
              <a:gdLst/>
              <a:ahLst/>
              <a:rect l="l" t="t" r="r" b="b"/>
              <a:pathLst>
                <a:path w="322" h="436">
                  <a:moveTo>
                    <a:pt x="322" y="217"/>
                  </a:moveTo>
                  <a:lnTo>
                    <a:pt x="322" y="244"/>
                  </a:lnTo>
                  <a:lnTo>
                    <a:pt x="320" y="269"/>
                  </a:lnTo>
                  <a:lnTo>
                    <a:pt x="317" y="292"/>
                  </a:lnTo>
                  <a:lnTo>
                    <a:pt x="314" y="313"/>
                  </a:lnTo>
                  <a:lnTo>
                    <a:pt x="309" y="332"/>
                  </a:lnTo>
                  <a:lnTo>
                    <a:pt x="303" y="350"/>
                  </a:lnTo>
                  <a:lnTo>
                    <a:pt x="294" y="366"/>
                  </a:lnTo>
                  <a:lnTo>
                    <a:pt x="286" y="381"/>
                  </a:lnTo>
                  <a:lnTo>
                    <a:pt x="276" y="393"/>
                  </a:lnTo>
                  <a:lnTo>
                    <a:pt x="264" y="404"/>
                  </a:lnTo>
                  <a:lnTo>
                    <a:pt x="250" y="414"/>
                  </a:lnTo>
                  <a:lnTo>
                    <a:pt x="235" y="423"/>
                  </a:lnTo>
                  <a:lnTo>
                    <a:pt x="220" y="429"/>
                  </a:lnTo>
                  <a:lnTo>
                    <a:pt x="201" y="432"/>
                  </a:lnTo>
                  <a:lnTo>
                    <a:pt x="182" y="435"/>
                  </a:lnTo>
                  <a:lnTo>
                    <a:pt x="161" y="436"/>
                  </a:lnTo>
                  <a:lnTo>
                    <a:pt x="140" y="435"/>
                  </a:lnTo>
                  <a:lnTo>
                    <a:pt x="121" y="432"/>
                  </a:lnTo>
                  <a:lnTo>
                    <a:pt x="102" y="429"/>
                  </a:lnTo>
                  <a:lnTo>
                    <a:pt x="86" y="423"/>
                  </a:lnTo>
                  <a:lnTo>
                    <a:pt x="72" y="414"/>
                  </a:lnTo>
                  <a:lnTo>
                    <a:pt x="58" y="404"/>
                  </a:lnTo>
                  <a:lnTo>
                    <a:pt x="46" y="393"/>
                  </a:lnTo>
                  <a:lnTo>
                    <a:pt x="36" y="380"/>
                  </a:lnTo>
                  <a:lnTo>
                    <a:pt x="27" y="365"/>
                  </a:lnTo>
                  <a:lnTo>
                    <a:pt x="19" y="349"/>
                  </a:lnTo>
                  <a:lnTo>
                    <a:pt x="13" y="332"/>
                  </a:lnTo>
                  <a:lnTo>
                    <a:pt x="8" y="313"/>
                  </a:lnTo>
                  <a:lnTo>
                    <a:pt x="5" y="292"/>
                  </a:lnTo>
                  <a:lnTo>
                    <a:pt x="2" y="269"/>
                  </a:lnTo>
                  <a:lnTo>
                    <a:pt x="0" y="244"/>
                  </a:lnTo>
                  <a:lnTo>
                    <a:pt x="0" y="219"/>
                  </a:lnTo>
                  <a:lnTo>
                    <a:pt x="0" y="192"/>
                  </a:lnTo>
                  <a:lnTo>
                    <a:pt x="2" y="166"/>
                  </a:lnTo>
                  <a:lnTo>
                    <a:pt x="5" y="144"/>
                  </a:lnTo>
                  <a:lnTo>
                    <a:pt x="8" y="123"/>
                  </a:lnTo>
                  <a:lnTo>
                    <a:pt x="13" y="104"/>
                  </a:lnTo>
                  <a:lnTo>
                    <a:pt x="19" y="87"/>
                  </a:lnTo>
                  <a:lnTo>
                    <a:pt x="28" y="70"/>
                  </a:lnTo>
                  <a:lnTo>
                    <a:pt x="36" y="55"/>
                  </a:lnTo>
                  <a:lnTo>
                    <a:pt x="47" y="43"/>
                  </a:lnTo>
                  <a:lnTo>
                    <a:pt x="60" y="30"/>
                  </a:lnTo>
                  <a:lnTo>
                    <a:pt x="73" y="22"/>
                  </a:lnTo>
                  <a:lnTo>
                    <a:pt x="88" y="13"/>
                  </a:lnTo>
                  <a:lnTo>
                    <a:pt x="104" y="7"/>
                  </a:lnTo>
                  <a:lnTo>
                    <a:pt x="121" y="4"/>
                  </a:lnTo>
                  <a:lnTo>
                    <a:pt x="140" y="1"/>
                  </a:lnTo>
                  <a:lnTo>
                    <a:pt x="161" y="0"/>
                  </a:lnTo>
                  <a:lnTo>
                    <a:pt x="183" y="1"/>
                  </a:lnTo>
                  <a:lnTo>
                    <a:pt x="202" y="4"/>
                  </a:lnTo>
                  <a:lnTo>
                    <a:pt x="221" y="8"/>
                  </a:lnTo>
                  <a:lnTo>
                    <a:pt x="237" y="15"/>
                  </a:lnTo>
                  <a:lnTo>
                    <a:pt x="251" y="22"/>
                  </a:lnTo>
                  <a:lnTo>
                    <a:pt x="264" y="32"/>
                  </a:lnTo>
                  <a:lnTo>
                    <a:pt x="276" y="44"/>
                  </a:lnTo>
                  <a:lnTo>
                    <a:pt x="286" y="56"/>
                  </a:lnTo>
                  <a:lnTo>
                    <a:pt x="295" y="71"/>
                  </a:lnTo>
                  <a:lnTo>
                    <a:pt x="303" y="88"/>
                  </a:lnTo>
                  <a:lnTo>
                    <a:pt x="309" y="105"/>
                  </a:lnTo>
                  <a:lnTo>
                    <a:pt x="314" y="125"/>
                  </a:lnTo>
                  <a:lnTo>
                    <a:pt x="317" y="145"/>
                  </a:lnTo>
                  <a:lnTo>
                    <a:pt x="320" y="168"/>
                  </a:lnTo>
                  <a:lnTo>
                    <a:pt x="322" y="192"/>
                  </a:lnTo>
                  <a:lnTo>
                    <a:pt x="322" y="217"/>
                  </a:lnTo>
                  <a:close/>
                  <a:moveTo>
                    <a:pt x="217" y="217"/>
                  </a:moveTo>
                  <a:lnTo>
                    <a:pt x="216" y="182"/>
                  </a:lnTo>
                  <a:lnTo>
                    <a:pt x="213" y="151"/>
                  </a:lnTo>
                  <a:lnTo>
                    <a:pt x="212" y="139"/>
                  </a:lnTo>
                  <a:lnTo>
                    <a:pt x="210" y="127"/>
                  </a:lnTo>
                  <a:lnTo>
                    <a:pt x="207" y="117"/>
                  </a:lnTo>
                  <a:lnTo>
                    <a:pt x="204" y="109"/>
                  </a:lnTo>
                  <a:lnTo>
                    <a:pt x="200" y="101"/>
                  </a:lnTo>
                  <a:lnTo>
                    <a:pt x="196" y="95"/>
                  </a:lnTo>
                  <a:lnTo>
                    <a:pt x="191" y="89"/>
                  </a:lnTo>
                  <a:lnTo>
                    <a:pt x="187" y="85"/>
                  </a:lnTo>
                  <a:lnTo>
                    <a:pt x="182" y="82"/>
                  </a:lnTo>
                  <a:lnTo>
                    <a:pt x="174" y="79"/>
                  </a:lnTo>
                  <a:lnTo>
                    <a:pt x="168" y="78"/>
                  </a:lnTo>
                  <a:lnTo>
                    <a:pt x="161" y="77"/>
                  </a:lnTo>
                  <a:lnTo>
                    <a:pt x="154" y="78"/>
                  </a:lnTo>
                  <a:lnTo>
                    <a:pt x="147" y="79"/>
                  </a:lnTo>
                  <a:lnTo>
                    <a:pt x="140" y="82"/>
                  </a:lnTo>
                  <a:lnTo>
                    <a:pt x="135" y="85"/>
                  </a:lnTo>
                  <a:lnTo>
                    <a:pt x="130" y="89"/>
                  </a:lnTo>
                  <a:lnTo>
                    <a:pt x="126" y="95"/>
                  </a:lnTo>
                  <a:lnTo>
                    <a:pt x="122" y="101"/>
                  </a:lnTo>
                  <a:lnTo>
                    <a:pt x="118" y="109"/>
                  </a:lnTo>
                  <a:lnTo>
                    <a:pt x="115" y="117"/>
                  </a:lnTo>
                  <a:lnTo>
                    <a:pt x="112" y="127"/>
                  </a:lnTo>
                  <a:lnTo>
                    <a:pt x="110" y="139"/>
                  </a:lnTo>
                  <a:lnTo>
                    <a:pt x="108" y="151"/>
                  </a:lnTo>
                  <a:lnTo>
                    <a:pt x="106" y="182"/>
                  </a:lnTo>
                  <a:lnTo>
                    <a:pt x="105" y="219"/>
                  </a:lnTo>
                  <a:lnTo>
                    <a:pt x="106" y="254"/>
                  </a:lnTo>
                  <a:lnTo>
                    <a:pt x="108" y="283"/>
                  </a:lnTo>
                  <a:lnTo>
                    <a:pt x="110" y="297"/>
                  </a:lnTo>
                  <a:lnTo>
                    <a:pt x="112" y="308"/>
                  </a:lnTo>
                  <a:lnTo>
                    <a:pt x="115" y="318"/>
                  </a:lnTo>
                  <a:lnTo>
                    <a:pt x="118" y="327"/>
                  </a:lnTo>
                  <a:lnTo>
                    <a:pt x="122" y="335"/>
                  </a:lnTo>
                  <a:lnTo>
                    <a:pt x="126" y="341"/>
                  </a:lnTo>
                  <a:lnTo>
                    <a:pt x="130" y="346"/>
                  </a:lnTo>
                  <a:lnTo>
                    <a:pt x="135" y="350"/>
                  </a:lnTo>
                  <a:lnTo>
                    <a:pt x="140" y="354"/>
                  </a:lnTo>
                  <a:lnTo>
                    <a:pt x="147" y="357"/>
                  </a:lnTo>
                  <a:lnTo>
                    <a:pt x="154" y="358"/>
                  </a:lnTo>
                  <a:lnTo>
                    <a:pt x="161" y="359"/>
                  </a:lnTo>
                  <a:lnTo>
                    <a:pt x="168" y="358"/>
                  </a:lnTo>
                  <a:lnTo>
                    <a:pt x="174" y="357"/>
                  </a:lnTo>
                  <a:lnTo>
                    <a:pt x="180" y="354"/>
                  </a:lnTo>
                  <a:lnTo>
                    <a:pt x="187" y="350"/>
                  </a:lnTo>
                  <a:lnTo>
                    <a:pt x="191" y="346"/>
                  </a:lnTo>
                  <a:lnTo>
                    <a:pt x="196" y="341"/>
                  </a:lnTo>
                  <a:lnTo>
                    <a:pt x="200" y="335"/>
                  </a:lnTo>
                  <a:lnTo>
                    <a:pt x="204" y="327"/>
                  </a:lnTo>
                  <a:lnTo>
                    <a:pt x="207" y="318"/>
                  </a:lnTo>
                  <a:lnTo>
                    <a:pt x="210" y="308"/>
                  </a:lnTo>
                  <a:lnTo>
                    <a:pt x="212" y="297"/>
                  </a:lnTo>
                  <a:lnTo>
                    <a:pt x="213" y="283"/>
                  </a:lnTo>
                  <a:lnTo>
                    <a:pt x="216" y="254"/>
                  </a:lnTo>
                  <a:lnTo>
                    <a:pt x="217" y="2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7725600" y="3605400"/>
              <a:ext cx="71280" cy="105840"/>
            </a:xfrm>
            <a:custGeom>
              <a:avLst/>
              <a:gdLst/>
              <a:ahLst/>
              <a:rect l="l" t="t" r="r" b="b"/>
              <a:pathLst>
                <a:path w="323" h="436">
                  <a:moveTo>
                    <a:pt x="323" y="217"/>
                  </a:moveTo>
                  <a:lnTo>
                    <a:pt x="323" y="244"/>
                  </a:lnTo>
                  <a:lnTo>
                    <a:pt x="321" y="269"/>
                  </a:lnTo>
                  <a:lnTo>
                    <a:pt x="318" y="292"/>
                  </a:lnTo>
                  <a:lnTo>
                    <a:pt x="314" y="313"/>
                  </a:lnTo>
                  <a:lnTo>
                    <a:pt x="309" y="332"/>
                  </a:lnTo>
                  <a:lnTo>
                    <a:pt x="303" y="350"/>
                  </a:lnTo>
                  <a:lnTo>
                    <a:pt x="296" y="366"/>
                  </a:lnTo>
                  <a:lnTo>
                    <a:pt x="286" y="381"/>
                  </a:lnTo>
                  <a:lnTo>
                    <a:pt x="276" y="393"/>
                  </a:lnTo>
                  <a:lnTo>
                    <a:pt x="264" y="404"/>
                  </a:lnTo>
                  <a:lnTo>
                    <a:pt x="252" y="414"/>
                  </a:lnTo>
                  <a:lnTo>
                    <a:pt x="237" y="423"/>
                  </a:lnTo>
                  <a:lnTo>
                    <a:pt x="220" y="429"/>
                  </a:lnTo>
                  <a:lnTo>
                    <a:pt x="203" y="432"/>
                  </a:lnTo>
                  <a:lnTo>
                    <a:pt x="183" y="435"/>
                  </a:lnTo>
                  <a:lnTo>
                    <a:pt x="161" y="436"/>
                  </a:lnTo>
                  <a:lnTo>
                    <a:pt x="141" y="435"/>
                  </a:lnTo>
                  <a:lnTo>
                    <a:pt x="121" y="432"/>
                  </a:lnTo>
                  <a:lnTo>
                    <a:pt x="103" y="429"/>
                  </a:lnTo>
                  <a:lnTo>
                    <a:pt x="87" y="423"/>
                  </a:lnTo>
                  <a:lnTo>
                    <a:pt x="72" y="414"/>
                  </a:lnTo>
                  <a:lnTo>
                    <a:pt x="59" y="404"/>
                  </a:lnTo>
                  <a:lnTo>
                    <a:pt x="48" y="393"/>
                  </a:lnTo>
                  <a:lnTo>
                    <a:pt x="37" y="380"/>
                  </a:lnTo>
                  <a:lnTo>
                    <a:pt x="28" y="365"/>
                  </a:lnTo>
                  <a:lnTo>
                    <a:pt x="20" y="349"/>
                  </a:lnTo>
                  <a:lnTo>
                    <a:pt x="14" y="332"/>
                  </a:lnTo>
                  <a:lnTo>
                    <a:pt x="9" y="313"/>
                  </a:lnTo>
                  <a:lnTo>
                    <a:pt x="5" y="292"/>
                  </a:lnTo>
                  <a:lnTo>
                    <a:pt x="3" y="269"/>
                  </a:lnTo>
                  <a:lnTo>
                    <a:pt x="1" y="244"/>
                  </a:lnTo>
                  <a:lnTo>
                    <a:pt x="0" y="219"/>
                  </a:lnTo>
                  <a:lnTo>
                    <a:pt x="1" y="192"/>
                  </a:lnTo>
                  <a:lnTo>
                    <a:pt x="3" y="166"/>
                  </a:lnTo>
                  <a:lnTo>
                    <a:pt x="5" y="144"/>
                  </a:lnTo>
                  <a:lnTo>
                    <a:pt x="9" y="123"/>
                  </a:lnTo>
                  <a:lnTo>
                    <a:pt x="14" y="104"/>
                  </a:lnTo>
                  <a:lnTo>
                    <a:pt x="20" y="87"/>
                  </a:lnTo>
                  <a:lnTo>
                    <a:pt x="28" y="70"/>
                  </a:lnTo>
                  <a:lnTo>
                    <a:pt x="38" y="55"/>
                  </a:lnTo>
                  <a:lnTo>
                    <a:pt x="48" y="43"/>
                  </a:lnTo>
                  <a:lnTo>
                    <a:pt x="60" y="30"/>
                  </a:lnTo>
                  <a:lnTo>
                    <a:pt x="73" y="22"/>
                  </a:lnTo>
                  <a:lnTo>
                    <a:pt x="88" y="13"/>
                  </a:lnTo>
                  <a:lnTo>
                    <a:pt x="104" y="7"/>
                  </a:lnTo>
                  <a:lnTo>
                    <a:pt x="122" y="4"/>
                  </a:lnTo>
                  <a:lnTo>
                    <a:pt x="141" y="1"/>
                  </a:lnTo>
                  <a:lnTo>
                    <a:pt x="161" y="0"/>
                  </a:lnTo>
                  <a:lnTo>
                    <a:pt x="183" y="1"/>
                  </a:lnTo>
                  <a:lnTo>
                    <a:pt x="203" y="4"/>
                  </a:lnTo>
                  <a:lnTo>
                    <a:pt x="221" y="8"/>
                  </a:lnTo>
                  <a:lnTo>
                    <a:pt x="237" y="15"/>
                  </a:lnTo>
                  <a:lnTo>
                    <a:pt x="252" y="22"/>
                  </a:lnTo>
                  <a:lnTo>
                    <a:pt x="265" y="32"/>
                  </a:lnTo>
                  <a:lnTo>
                    <a:pt x="276" y="44"/>
                  </a:lnTo>
                  <a:lnTo>
                    <a:pt x="287" y="56"/>
                  </a:lnTo>
                  <a:lnTo>
                    <a:pt x="296" y="71"/>
                  </a:lnTo>
                  <a:lnTo>
                    <a:pt x="303" y="88"/>
                  </a:lnTo>
                  <a:lnTo>
                    <a:pt x="309" y="105"/>
                  </a:lnTo>
                  <a:lnTo>
                    <a:pt x="314" y="125"/>
                  </a:lnTo>
                  <a:lnTo>
                    <a:pt x="318" y="145"/>
                  </a:lnTo>
                  <a:lnTo>
                    <a:pt x="321" y="168"/>
                  </a:lnTo>
                  <a:lnTo>
                    <a:pt x="323" y="192"/>
                  </a:lnTo>
                  <a:lnTo>
                    <a:pt x="323" y="217"/>
                  </a:lnTo>
                  <a:close/>
                  <a:moveTo>
                    <a:pt x="218" y="217"/>
                  </a:moveTo>
                  <a:lnTo>
                    <a:pt x="216" y="182"/>
                  </a:lnTo>
                  <a:lnTo>
                    <a:pt x="214" y="151"/>
                  </a:lnTo>
                  <a:lnTo>
                    <a:pt x="213" y="139"/>
                  </a:lnTo>
                  <a:lnTo>
                    <a:pt x="210" y="127"/>
                  </a:lnTo>
                  <a:lnTo>
                    <a:pt x="208" y="117"/>
                  </a:lnTo>
                  <a:lnTo>
                    <a:pt x="204" y="109"/>
                  </a:lnTo>
                  <a:lnTo>
                    <a:pt x="202" y="101"/>
                  </a:lnTo>
                  <a:lnTo>
                    <a:pt x="197" y="95"/>
                  </a:lnTo>
                  <a:lnTo>
                    <a:pt x="193" y="89"/>
                  </a:lnTo>
                  <a:lnTo>
                    <a:pt x="187" y="85"/>
                  </a:lnTo>
                  <a:lnTo>
                    <a:pt x="182" y="82"/>
                  </a:lnTo>
                  <a:lnTo>
                    <a:pt x="176" y="79"/>
                  </a:lnTo>
                  <a:lnTo>
                    <a:pt x="169" y="78"/>
                  </a:lnTo>
                  <a:lnTo>
                    <a:pt x="161" y="77"/>
                  </a:lnTo>
                  <a:lnTo>
                    <a:pt x="154" y="78"/>
                  </a:lnTo>
                  <a:lnTo>
                    <a:pt x="148" y="79"/>
                  </a:lnTo>
                  <a:lnTo>
                    <a:pt x="142" y="82"/>
                  </a:lnTo>
                  <a:lnTo>
                    <a:pt x="136" y="85"/>
                  </a:lnTo>
                  <a:lnTo>
                    <a:pt x="131" y="89"/>
                  </a:lnTo>
                  <a:lnTo>
                    <a:pt x="126" y="95"/>
                  </a:lnTo>
                  <a:lnTo>
                    <a:pt x="122" y="101"/>
                  </a:lnTo>
                  <a:lnTo>
                    <a:pt x="119" y="109"/>
                  </a:lnTo>
                  <a:lnTo>
                    <a:pt x="116" y="117"/>
                  </a:lnTo>
                  <a:lnTo>
                    <a:pt x="113" y="127"/>
                  </a:lnTo>
                  <a:lnTo>
                    <a:pt x="111" y="139"/>
                  </a:lnTo>
                  <a:lnTo>
                    <a:pt x="109" y="151"/>
                  </a:lnTo>
                  <a:lnTo>
                    <a:pt x="106" y="182"/>
                  </a:lnTo>
                  <a:lnTo>
                    <a:pt x="105" y="219"/>
                  </a:lnTo>
                  <a:lnTo>
                    <a:pt x="106" y="254"/>
                  </a:lnTo>
                  <a:lnTo>
                    <a:pt x="109" y="283"/>
                  </a:lnTo>
                  <a:lnTo>
                    <a:pt x="111" y="297"/>
                  </a:lnTo>
                  <a:lnTo>
                    <a:pt x="113" y="308"/>
                  </a:lnTo>
                  <a:lnTo>
                    <a:pt x="116" y="318"/>
                  </a:lnTo>
                  <a:lnTo>
                    <a:pt x="119" y="327"/>
                  </a:lnTo>
                  <a:lnTo>
                    <a:pt x="122" y="335"/>
                  </a:lnTo>
                  <a:lnTo>
                    <a:pt x="126" y="341"/>
                  </a:lnTo>
                  <a:lnTo>
                    <a:pt x="131" y="346"/>
                  </a:lnTo>
                  <a:lnTo>
                    <a:pt x="136" y="350"/>
                  </a:lnTo>
                  <a:lnTo>
                    <a:pt x="142" y="354"/>
                  </a:lnTo>
                  <a:lnTo>
                    <a:pt x="148" y="357"/>
                  </a:lnTo>
                  <a:lnTo>
                    <a:pt x="154" y="358"/>
                  </a:lnTo>
                  <a:lnTo>
                    <a:pt x="161" y="359"/>
                  </a:lnTo>
                  <a:lnTo>
                    <a:pt x="169" y="358"/>
                  </a:lnTo>
                  <a:lnTo>
                    <a:pt x="176" y="357"/>
                  </a:lnTo>
                  <a:lnTo>
                    <a:pt x="182" y="354"/>
                  </a:lnTo>
                  <a:lnTo>
                    <a:pt x="187" y="350"/>
                  </a:lnTo>
                  <a:lnTo>
                    <a:pt x="192" y="346"/>
                  </a:lnTo>
                  <a:lnTo>
                    <a:pt x="197" y="341"/>
                  </a:lnTo>
                  <a:lnTo>
                    <a:pt x="200" y="335"/>
                  </a:lnTo>
                  <a:lnTo>
                    <a:pt x="204" y="327"/>
                  </a:lnTo>
                  <a:lnTo>
                    <a:pt x="208" y="318"/>
                  </a:lnTo>
                  <a:lnTo>
                    <a:pt x="210" y="308"/>
                  </a:lnTo>
                  <a:lnTo>
                    <a:pt x="213" y="297"/>
                  </a:lnTo>
                  <a:lnTo>
                    <a:pt x="214" y="283"/>
                  </a:lnTo>
                  <a:lnTo>
                    <a:pt x="216" y="254"/>
                  </a:lnTo>
                  <a:lnTo>
                    <a:pt x="218" y="2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7807680" y="3605400"/>
              <a:ext cx="71280" cy="105840"/>
            </a:xfrm>
            <a:custGeom>
              <a:avLst/>
              <a:gdLst/>
              <a:ahLst/>
              <a:rect l="l" t="t" r="r" b="b"/>
              <a:pathLst>
                <a:path w="320" h="435">
                  <a:moveTo>
                    <a:pt x="320" y="284"/>
                  </a:moveTo>
                  <a:lnTo>
                    <a:pt x="319" y="299"/>
                  </a:lnTo>
                  <a:lnTo>
                    <a:pt x="317" y="315"/>
                  </a:lnTo>
                  <a:lnTo>
                    <a:pt x="314" y="330"/>
                  </a:lnTo>
                  <a:lnTo>
                    <a:pt x="309" y="343"/>
                  </a:lnTo>
                  <a:lnTo>
                    <a:pt x="303" y="357"/>
                  </a:lnTo>
                  <a:lnTo>
                    <a:pt x="297" y="369"/>
                  </a:lnTo>
                  <a:lnTo>
                    <a:pt x="288" y="381"/>
                  </a:lnTo>
                  <a:lnTo>
                    <a:pt x="278" y="392"/>
                  </a:lnTo>
                  <a:lnTo>
                    <a:pt x="267" y="402"/>
                  </a:lnTo>
                  <a:lnTo>
                    <a:pt x="255" y="411"/>
                  </a:lnTo>
                  <a:lnTo>
                    <a:pt x="242" y="418"/>
                  </a:lnTo>
                  <a:lnTo>
                    <a:pt x="228" y="424"/>
                  </a:lnTo>
                  <a:lnTo>
                    <a:pt x="214" y="429"/>
                  </a:lnTo>
                  <a:lnTo>
                    <a:pt x="198" y="433"/>
                  </a:lnTo>
                  <a:lnTo>
                    <a:pt x="181" y="434"/>
                  </a:lnTo>
                  <a:lnTo>
                    <a:pt x="162" y="435"/>
                  </a:lnTo>
                  <a:lnTo>
                    <a:pt x="145" y="434"/>
                  </a:lnTo>
                  <a:lnTo>
                    <a:pt x="128" y="433"/>
                  </a:lnTo>
                  <a:lnTo>
                    <a:pt x="112" y="429"/>
                  </a:lnTo>
                  <a:lnTo>
                    <a:pt x="97" y="424"/>
                  </a:lnTo>
                  <a:lnTo>
                    <a:pt x="84" y="419"/>
                  </a:lnTo>
                  <a:lnTo>
                    <a:pt x="71" y="412"/>
                  </a:lnTo>
                  <a:lnTo>
                    <a:pt x="60" y="403"/>
                  </a:lnTo>
                  <a:lnTo>
                    <a:pt x="49" y="393"/>
                  </a:lnTo>
                  <a:lnTo>
                    <a:pt x="38" y="380"/>
                  </a:lnTo>
                  <a:lnTo>
                    <a:pt x="28" y="365"/>
                  </a:lnTo>
                  <a:lnTo>
                    <a:pt x="19" y="349"/>
                  </a:lnTo>
                  <a:lnTo>
                    <a:pt x="12" y="331"/>
                  </a:lnTo>
                  <a:lnTo>
                    <a:pt x="7" y="310"/>
                  </a:lnTo>
                  <a:lnTo>
                    <a:pt x="2" y="288"/>
                  </a:lnTo>
                  <a:lnTo>
                    <a:pt x="1" y="265"/>
                  </a:lnTo>
                  <a:lnTo>
                    <a:pt x="0" y="240"/>
                  </a:lnTo>
                  <a:lnTo>
                    <a:pt x="0" y="213"/>
                  </a:lnTo>
                  <a:lnTo>
                    <a:pt x="2" y="187"/>
                  </a:lnTo>
                  <a:lnTo>
                    <a:pt x="6" y="164"/>
                  </a:lnTo>
                  <a:lnTo>
                    <a:pt x="12" y="142"/>
                  </a:lnTo>
                  <a:lnTo>
                    <a:pt x="18" y="121"/>
                  </a:lnTo>
                  <a:lnTo>
                    <a:pt x="27" y="102"/>
                  </a:lnTo>
                  <a:lnTo>
                    <a:pt x="38" y="83"/>
                  </a:lnTo>
                  <a:lnTo>
                    <a:pt x="50" y="66"/>
                  </a:lnTo>
                  <a:lnTo>
                    <a:pt x="57" y="59"/>
                  </a:lnTo>
                  <a:lnTo>
                    <a:pt x="63" y="51"/>
                  </a:lnTo>
                  <a:lnTo>
                    <a:pt x="72" y="44"/>
                  </a:lnTo>
                  <a:lnTo>
                    <a:pt x="79" y="38"/>
                  </a:lnTo>
                  <a:lnTo>
                    <a:pt x="97" y="27"/>
                  </a:lnTo>
                  <a:lnTo>
                    <a:pt x="117" y="17"/>
                  </a:lnTo>
                  <a:lnTo>
                    <a:pt x="128" y="14"/>
                  </a:lnTo>
                  <a:lnTo>
                    <a:pt x="139" y="10"/>
                  </a:lnTo>
                  <a:lnTo>
                    <a:pt x="150" y="6"/>
                  </a:lnTo>
                  <a:lnTo>
                    <a:pt x="162" y="4"/>
                  </a:lnTo>
                  <a:lnTo>
                    <a:pt x="188" y="0"/>
                  </a:lnTo>
                  <a:lnTo>
                    <a:pt x="215" y="0"/>
                  </a:lnTo>
                  <a:lnTo>
                    <a:pt x="224" y="0"/>
                  </a:lnTo>
                  <a:lnTo>
                    <a:pt x="235" y="0"/>
                  </a:lnTo>
                  <a:lnTo>
                    <a:pt x="245" y="1"/>
                  </a:lnTo>
                  <a:lnTo>
                    <a:pt x="256" y="3"/>
                  </a:lnTo>
                  <a:lnTo>
                    <a:pt x="273" y="5"/>
                  </a:lnTo>
                  <a:lnTo>
                    <a:pt x="284" y="6"/>
                  </a:lnTo>
                  <a:lnTo>
                    <a:pt x="284" y="89"/>
                  </a:lnTo>
                  <a:lnTo>
                    <a:pt x="277" y="89"/>
                  </a:lnTo>
                  <a:lnTo>
                    <a:pt x="267" y="86"/>
                  </a:lnTo>
                  <a:lnTo>
                    <a:pt x="253" y="81"/>
                  </a:lnTo>
                  <a:lnTo>
                    <a:pt x="244" y="78"/>
                  </a:lnTo>
                  <a:lnTo>
                    <a:pt x="234" y="77"/>
                  </a:lnTo>
                  <a:lnTo>
                    <a:pt x="224" y="76"/>
                  </a:lnTo>
                  <a:lnTo>
                    <a:pt x="214" y="76"/>
                  </a:lnTo>
                  <a:lnTo>
                    <a:pt x="203" y="77"/>
                  </a:lnTo>
                  <a:lnTo>
                    <a:pt x="190" y="78"/>
                  </a:lnTo>
                  <a:lnTo>
                    <a:pt x="181" y="80"/>
                  </a:lnTo>
                  <a:lnTo>
                    <a:pt x="171" y="83"/>
                  </a:lnTo>
                  <a:lnTo>
                    <a:pt x="161" y="86"/>
                  </a:lnTo>
                  <a:lnTo>
                    <a:pt x="152" y="91"/>
                  </a:lnTo>
                  <a:lnTo>
                    <a:pt x="145" y="95"/>
                  </a:lnTo>
                  <a:lnTo>
                    <a:pt x="138" y="102"/>
                  </a:lnTo>
                  <a:lnTo>
                    <a:pt x="132" y="109"/>
                  </a:lnTo>
                  <a:lnTo>
                    <a:pt x="126" y="116"/>
                  </a:lnTo>
                  <a:lnTo>
                    <a:pt x="121" y="125"/>
                  </a:lnTo>
                  <a:lnTo>
                    <a:pt x="117" y="133"/>
                  </a:lnTo>
                  <a:lnTo>
                    <a:pt x="112" y="143"/>
                  </a:lnTo>
                  <a:lnTo>
                    <a:pt x="110" y="154"/>
                  </a:lnTo>
                  <a:lnTo>
                    <a:pt x="107" y="165"/>
                  </a:lnTo>
                  <a:lnTo>
                    <a:pt x="105" y="176"/>
                  </a:lnTo>
                  <a:lnTo>
                    <a:pt x="116" y="170"/>
                  </a:lnTo>
                  <a:lnTo>
                    <a:pt x="126" y="164"/>
                  </a:lnTo>
                  <a:lnTo>
                    <a:pt x="137" y="159"/>
                  </a:lnTo>
                  <a:lnTo>
                    <a:pt x="146" y="155"/>
                  </a:lnTo>
                  <a:lnTo>
                    <a:pt x="157" y="152"/>
                  </a:lnTo>
                  <a:lnTo>
                    <a:pt x="170" y="149"/>
                  </a:lnTo>
                  <a:lnTo>
                    <a:pt x="182" y="148"/>
                  </a:lnTo>
                  <a:lnTo>
                    <a:pt x="195" y="147"/>
                  </a:lnTo>
                  <a:lnTo>
                    <a:pt x="206" y="148"/>
                  </a:lnTo>
                  <a:lnTo>
                    <a:pt x="217" y="149"/>
                  </a:lnTo>
                  <a:lnTo>
                    <a:pt x="227" y="150"/>
                  </a:lnTo>
                  <a:lnTo>
                    <a:pt x="237" y="153"/>
                  </a:lnTo>
                  <a:lnTo>
                    <a:pt x="246" y="156"/>
                  </a:lnTo>
                  <a:lnTo>
                    <a:pt x="256" y="160"/>
                  </a:lnTo>
                  <a:lnTo>
                    <a:pt x="265" y="165"/>
                  </a:lnTo>
                  <a:lnTo>
                    <a:pt x="272" y="171"/>
                  </a:lnTo>
                  <a:lnTo>
                    <a:pt x="283" y="180"/>
                  </a:lnTo>
                  <a:lnTo>
                    <a:pt x="292" y="191"/>
                  </a:lnTo>
                  <a:lnTo>
                    <a:pt x="300" y="202"/>
                  </a:lnTo>
                  <a:lnTo>
                    <a:pt x="306" y="214"/>
                  </a:lnTo>
                  <a:lnTo>
                    <a:pt x="312" y="229"/>
                  </a:lnTo>
                  <a:lnTo>
                    <a:pt x="316" y="246"/>
                  </a:lnTo>
                  <a:lnTo>
                    <a:pt x="319" y="264"/>
                  </a:lnTo>
                  <a:lnTo>
                    <a:pt x="320" y="284"/>
                  </a:lnTo>
                  <a:close/>
                  <a:moveTo>
                    <a:pt x="198" y="347"/>
                  </a:moveTo>
                  <a:lnTo>
                    <a:pt x="205" y="336"/>
                  </a:lnTo>
                  <a:lnTo>
                    <a:pt x="210" y="325"/>
                  </a:lnTo>
                  <a:lnTo>
                    <a:pt x="212" y="318"/>
                  </a:lnTo>
                  <a:lnTo>
                    <a:pt x="214" y="310"/>
                  </a:lnTo>
                  <a:lnTo>
                    <a:pt x="215" y="301"/>
                  </a:lnTo>
                  <a:lnTo>
                    <a:pt x="215" y="288"/>
                  </a:lnTo>
                  <a:lnTo>
                    <a:pt x="215" y="279"/>
                  </a:lnTo>
                  <a:lnTo>
                    <a:pt x="214" y="270"/>
                  </a:lnTo>
                  <a:lnTo>
                    <a:pt x="211" y="263"/>
                  </a:lnTo>
                  <a:lnTo>
                    <a:pt x="210" y="255"/>
                  </a:lnTo>
                  <a:lnTo>
                    <a:pt x="206" y="249"/>
                  </a:lnTo>
                  <a:lnTo>
                    <a:pt x="204" y="243"/>
                  </a:lnTo>
                  <a:lnTo>
                    <a:pt x="199" y="238"/>
                  </a:lnTo>
                  <a:lnTo>
                    <a:pt x="195" y="235"/>
                  </a:lnTo>
                  <a:lnTo>
                    <a:pt x="190" y="231"/>
                  </a:lnTo>
                  <a:lnTo>
                    <a:pt x="185" y="227"/>
                  </a:lnTo>
                  <a:lnTo>
                    <a:pt x="179" y="225"/>
                  </a:lnTo>
                  <a:lnTo>
                    <a:pt x="174" y="224"/>
                  </a:lnTo>
                  <a:lnTo>
                    <a:pt x="162" y="221"/>
                  </a:lnTo>
                  <a:lnTo>
                    <a:pt x="149" y="220"/>
                  </a:lnTo>
                  <a:lnTo>
                    <a:pt x="138" y="221"/>
                  </a:lnTo>
                  <a:lnTo>
                    <a:pt x="127" y="224"/>
                  </a:lnTo>
                  <a:lnTo>
                    <a:pt x="115" y="226"/>
                  </a:lnTo>
                  <a:lnTo>
                    <a:pt x="105" y="230"/>
                  </a:lnTo>
                  <a:lnTo>
                    <a:pt x="105" y="233"/>
                  </a:lnTo>
                  <a:lnTo>
                    <a:pt x="105" y="240"/>
                  </a:lnTo>
                  <a:lnTo>
                    <a:pt x="104" y="247"/>
                  </a:lnTo>
                  <a:lnTo>
                    <a:pt x="104" y="255"/>
                  </a:lnTo>
                  <a:lnTo>
                    <a:pt x="105" y="273"/>
                  </a:lnTo>
                  <a:lnTo>
                    <a:pt x="106" y="288"/>
                  </a:lnTo>
                  <a:lnTo>
                    <a:pt x="107" y="302"/>
                  </a:lnTo>
                  <a:lnTo>
                    <a:pt x="111" y="314"/>
                  </a:lnTo>
                  <a:lnTo>
                    <a:pt x="113" y="324"/>
                  </a:lnTo>
                  <a:lnTo>
                    <a:pt x="117" y="334"/>
                  </a:lnTo>
                  <a:lnTo>
                    <a:pt x="122" y="341"/>
                  </a:lnTo>
                  <a:lnTo>
                    <a:pt x="126" y="347"/>
                  </a:lnTo>
                  <a:lnTo>
                    <a:pt x="130" y="351"/>
                  </a:lnTo>
                  <a:lnTo>
                    <a:pt x="134" y="354"/>
                  </a:lnTo>
                  <a:lnTo>
                    <a:pt x="138" y="358"/>
                  </a:lnTo>
                  <a:lnTo>
                    <a:pt x="143" y="360"/>
                  </a:lnTo>
                  <a:lnTo>
                    <a:pt x="152" y="363"/>
                  </a:lnTo>
                  <a:lnTo>
                    <a:pt x="162" y="364"/>
                  </a:lnTo>
                  <a:lnTo>
                    <a:pt x="172" y="363"/>
                  </a:lnTo>
                  <a:lnTo>
                    <a:pt x="181" y="359"/>
                  </a:lnTo>
                  <a:lnTo>
                    <a:pt x="185" y="357"/>
                  </a:lnTo>
                  <a:lnTo>
                    <a:pt x="190" y="354"/>
                  </a:lnTo>
                  <a:lnTo>
                    <a:pt x="194" y="351"/>
                  </a:lnTo>
                  <a:lnTo>
                    <a:pt x="198" y="34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4927680" y="1499400"/>
              <a:ext cx="0" cy="196848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4917960" y="3456720"/>
              <a:ext cx="3245400" cy="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4942440" y="2737800"/>
              <a:ext cx="2082240" cy="286200"/>
            </a:xfrm>
            <a:prstGeom prst="rect">
              <a:avLst/>
            </a:prstGeom>
            <a:solidFill>
              <a:srgbClr val="ff99cc"/>
            </a:solidFill>
            <a:ln w="9360">
              <a:solidFill>
                <a:srgbClr val="ff99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13" name="PlaceHolder 2"/>
          <p:cNvSpPr>
            <a:spLocks noGrp="1"/>
          </p:cNvSpPr>
          <p:nvPr>
            <p:ph/>
          </p:nvPr>
        </p:nvSpPr>
        <p:spPr>
          <a:xfrm>
            <a:off x="380520" y="1371600"/>
            <a:ext cx="84582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 Contracts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Established in 1998 as a transitory </a:t>
            </a:r>
            <a:br>
              <a:rPr sz="1500"/>
            </a:b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solution to avoid rate shocks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prices do not reflect current</a:t>
            </a:r>
            <a:br>
              <a:rPr sz="1500"/>
            </a:b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market dynamics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Expire gradually between 2003 -2005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Free customers are free on paper.  </a:t>
            </a:r>
            <a:br>
              <a:rPr sz="1500"/>
            </a:b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practice, they are discouraged to do </a:t>
            </a:r>
            <a:br>
              <a:rPr sz="1500"/>
            </a:b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 given subsidized tariffs from LDCs.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Limited New Capacity Available: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Outside initial contracts, there is </a:t>
            </a:r>
            <a:br>
              <a:rPr sz="1500"/>
            </a:b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little supply currently available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supply is limited given delays </a:t>
            </a:r>
            <a:br>
              <a:rPr sz="1500"/>
            </a:b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Thermal IPP Program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new plants scheduled are: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Hydro: Lajeado, Machadinho, Tucurui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Thermo: Eletrobolt, Macae, Araucária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14" name="" descr=""/>
          <p:cNvPicPr/>
          <p:nvPr/>
        </p:nvPicPr>
        <p:blipFill>
          <a:blip r:embed="rId1"/>
          <a:stretch/>
        </p:blipFill>
        <p:spPr>
          <a:xfrm>
            <a:off x="4495680" y="3809880"/>
            <a:ext cx="4496040" cy="2700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PlaceHolder 1"/>
          <p:cNvSpPr>
            <a:spLocks noGrp="1"/>
          </p:cNvSpPr>
          <p:nvPr>
            <p:ph type="title"/>
          </p:nvPr>
        </p:nvSpPr>
        <p:spPr>
          <a:xfrm>
            <a:off x="0" y="304920"/>
            <a:ext cx="91440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Valor Normativo and Gas pricing 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216" name="PlaceHolder 2"/>
          <p:cNvSpPr>
            <a:spLocks noGrp="1"/>
          </p:cNvSpPr>
          <p:nvPr>
            <p:ph/>
          </p:nvPr>
        </p:nvSpPr>
        <p:spPr>
          <a:xfrm>
            <a:off x="456840" y="1143000"/>
            <a:ext cx="84582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25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nation-wide price cap (</a:t>
            </a: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Valor Normativo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), an </a:t>
            </a:r>
            <a:r>
              <a:rPr b="0" lang="en-US" sz="17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administered price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was established for “competitive supplies” with an  indexation formula. 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Black-box” model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 Irrespective of location, size, dispatch factor, transmission system charges, simple or combined cycle, peaking or base plant duty, hard currency obligations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GAS PRICING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25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Imported gas price was “too high” to fit under the VN and therefore “made gas-fired plants not viable”. Thus the solution was to force the gas to be lower by having Petrobras mix “cheaper” national gas with more “expensive” imported gas.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Imported gas (with transportation) US$2.55 -- BBPL + Bolivian GSA indexing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gas (with transportation) US$1.94 -- Lots of discussion about indexing!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Mixed gas (with transportation) US$2.26 -- Different indexing.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National gas (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administered level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 was unbundled into commodity and transport.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is the policy of the government to gradually sent stronger transportation locational signals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But the commodity piece turned out to be more expensive than the imported counterpart.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2001-05-19T15:52:47Z</dcterms:created>
  <dc:creator>Jose Bestard</dc:creator>
  <dc:description/>
  <dc:language>en-US</dc:language>
  <cp:lastModifiedBy>Jose Bestard</cp:lastModifiedBy>
  <dcterms:modified xsi:type="dcterms:W3CDTF">2001-05-23T21:22:00Z</dcterms:modified>
  <cp:revision>80</cp:revision>
  <dc:subject/>
  <dc:title>No Slide Title</dc:title>
</cp:coreProperties>
</file>