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BD6E30-33FF-43B3-93D1-76AABED4B81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97B13F-4937-4CA5-BF34-A5B03A0729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01FB36-9ED0-4A29-BD75-841177EDFBB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Balkanization a Bad Result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West has had seasonal exchanges and an active wholesale market for years.  The next slide shows imports into California.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Numerous Western power plants export their power to other states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 from the Intermountain, Mohave, Four Corners, Reid Gardner #4, Palo Verde, Centralia, and Colstrip plants is exported.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West’s load diversity has been used to reduce ratepayer costs by: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decreasing the capital committed to resource construction by any one utility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off-system sale revenues to ratepayers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allowing utilities to incur lower fuel costs as plants can be built closer to fuel sources.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everyone with insurance against unexpected increases in load or decreases in supply.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overall system integrity and reliability.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499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13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the Solvency of Your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should be encouraged to engage in forward contracting and other hedging devises.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should have a balanced supply portfolio.  This doesn’t require utility ownership of power plants—it does require relying on more than the spot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Nobody likes rate increases, but avoid putting the utilities in a negative financial position.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many cases, a well-timed rate increase can keep a state from being engulfed in credit and financial difficulties.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PG&amp;E’s Chapter 11 is an example of “too little, too late.” California refused to increase rates, then adopted a surcharge that was too little too late, then increased rates again only to pay the state for its power costs.  Instead of agreeing to a 10% rate increase in the summer of 2000, California’s are seeing a 47% increase in 2001.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400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54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5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Choice is a Solution.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Don’t confuse California’s failed effort to restructure their utility market with true customer choice.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choice has been a success in several states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has protected some California customers from price increases.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customers with a choice.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can protect customers from price volatility.  The market can provided fixed price products to individual customers if they are allowed to leave and seek service from alternative providers.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Choice can reduce the burden on utilities and other ratepayers.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the extent a customer leaves a utility’s system, the customer is no longer imposing costs on the utility.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Washington Utilities &amp; Transportation Commission recently approved tariffs that require Puget Sound Energy’s largest customers to leave traditional utility service.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59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0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115920" y="380880"/>
            <a:ext cx="9028080" cy="5878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California Crisis may Balkanize the Western Grid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371240"/>
            <a:ext cx="792504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 claims it currently has the ability to cut exports during a system emergency.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451"/>
              </a:spcBef>
              <a:buClr>
                <a:srgbClr val="ffb31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concern is that the CaISO will call emergencies not for true reliability reasons but because it does not like the price of power in the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451"/>
              </a:spcBef>
              <a:buClr>
                <a:srgbClr val="ffb31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equal importance, CAISO has reduced the S-N capacity on the Pacific Intertie as a way to thwart exports.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00"/>
              </a:spcBef>
              <a:buClr>
                <a:srgbClr val="ffb31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actions are inconsistent with standard WSCC and RTO policies.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 staff have made a proposal that would, among other things: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 cost-based bids from in-state generators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 allow importers to submit bids above ISO-computed clearing price based upon such bids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resources are insufficient to meet load,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cut exports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 has not been formally filed although such a filing is expected soon.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19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California Crisis may Balkanize the Western Grid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>
              <a:lnSpc>
                <a:spcPct val="95000"/>
              </a:lnSpc>
              <a:spcBef>
                <a:spcPts val="499"/>
              </a:spcBef>
              <a:buClr>
                <a:srgbClr val="ffb31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 plan promotes balkanization by increasing when exports are cut: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increases prices outside of California relative to California 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Prevents out of state generators from fully participating in the market.  (Essentially, imports will be taken on an out-of-market basis only after exports have been cut.)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plan invites retaliation.  Utilities in other states can cut  exports of in-state resources that serve California, such as the Mohave, Four Corners or Intermountain Projects.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 60 “California First” legislation.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requires as a condition of a certification necessary to start construction that a developer, “offer to enter into a contract to sell” to a utility, municipal utility or the California Department of Water Resources, electrical power generated by the facility “at its initial and continuing available capacity.”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power must be priced at “terms not less favorable than the terms of the next offer that the applicant makes for the sale of” power.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24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California Crisis may Balkanize the Western Grid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system takeover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While various representations, but no firm commitments, have been made re:  whether facilities will be subject to open access, continuing utility responsibilities,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has been reached with Southern California Edison Company, but not with Sempra or Pacific Gas &amp; Electric Company on price and terms.  Agreement with all three utilities is necessary.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approval of sale is required (after agreement is reached (and legislation is adopted authorizing acquisition).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Long Island Power Authority precedent, FERC will require agreement that facilities will be governed by open access rules.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However, once approval is granted facilities are no longer jurisdictional.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spcBef>
                <a:spcPts val="451"/>
              </a:spcBef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29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0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Solutions for the Western States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2514240"/>
            <a:ext cx="7925040" cy="24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the Solvency of Your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Customers with a Choice.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34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that siting laws are streamlined and do not create unnecessary hurdles or delay for power plant developers.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developers will build plants to meet the market.  Plenty of private capital exists and can be brought to bear.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customers to see the price signal.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caps are a mistake.  They will export California’s shortages to other Western states.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will provide a disincentive to new generation construction. Price caps—merchants will build power plants if they believe that they can recover their costs through the wholesale power market.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caps create a risk for merchant plants.  At some level they expose the developer to fuel cost risk, emissions credit price risk and O&amp;M cost increases.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number of peaking plants were canceled after the California ISO moved to impose a load-differentiated cap.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39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0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Encourage utilities to develop uniform and reasonable interconnection rules.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costs can be used as a barrier to entry.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 is another solution in the short-term.  Distributed generation takes a customer off-system and can be sited quickly.  However, there are barriers to distributed generation: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Standby-charges that penalize self-generators for coming back on-line for emergency supply.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studies that delay construction and increase costs.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 credit limitations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innovative means for expanding and sharing emissions credits, such as an emissions bank.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44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5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4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Decrease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480" y="1143000"/>
            <a:ext cx="792504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Conservation should be encouraged.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regional approach to conservation or demand reductions can be developed.  Large customers can be paid a price less than wholesale power costs to reduce their demand during the summer months.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factors to this approach: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  <a:tab algn="l" pos="3314880"/>
                <a:tab algn="l" pos="3429000"/>
                <a:tab algn="l" pos="3543480"/>
                <a:tab algn="l" pos="36576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 notice allows the customer to change production schedules, address employment issues, reduce the costs of a shut-down.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  <a:tab algn="l" pos="3314880"/>
                <a:tab algn="l" pos="3429000"/>
                <a:tab algn="l" pos="3543480"/>
                <a:tab algn="l" pos="36576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Don’t set the price, allow the market to set the price.  If the government sets the price it will either be too high or too low.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  <a:tab algn="l" pos="3314880"/>
                <a:tab algn="l" pos="3429000"/>
                <a:tab algn="l" pos="3543480"/>
                <a:tab algn="l" pos="36576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Extended shut-downs are preferable to day-ahead, hour-ahead, or blackouts.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signals are key to encouraging conservation.  Allow customers to see the price signal through rate increases or rate design.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341280"/>
                <a:tab algn="l" pos="57456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  <a:tab algn="l" pos="3086280"/>
                <a:tab algn="l" pos="3200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San Diego customers were paying market-based costs, they reduced their demand by approximately 10%.  Demand increased once rates were capped by legislative action.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7696080" y="5562720"/>
            <a:ext cx="1167480" cy="990360"/>
            <a:chOff x="7696080" y="5562720"/>
            <a:chExt cx="1167480" cy="990360"/>
          </a:xfrm>
        </p:grpSpPr>
        <p:pic>
          <p:nvPicPr>
            <p:cNvPr id="49" name="ENE_C_WHI" descr=""/>
            <p:cNvPicPr/>
            <p:nvPr/>
          </p:nvPicPr>
          <p:blipFill>
            <a:blip r:embed="rId1"/>
            <a:stretch/>
          </p:blipFill>
          <p:spPr>
            <a:xfrm>
              <a:off x="7696080" y="5562720"/>
              <a:ext cx="1024560" cy="990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0" name=""/>
            <p:cNvSpPr/>
            <p:nvPr/>
          </p:nvSpPr>
          <p:spPr>
            <a:xfrm>
              <a:off x="8509320" y="6014160"/>
              <a:ext cx="354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91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2001-04-05T19:48:03Z</dcterms:created>
  <dc:creator>pkaufma</dc:creator>
  <dc:description/>
  <dc:language>en-US</dc:language>
  <cp:lastModifiedBy>pkaufma</cp:lastModifiedBy>
  <dcterms:modified xsi:type="dcterms:W3CDTF">2001-04-06T14:56:43Z</dcterms:modified>
  <cp:revision>3</cp:revision>
  <dc:subject/>
  <dc:title>The California Crisis may Balkanize the Western Grid</dc:title>
</cp:coreProperties>
</file>