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0941F1-AEE3-4DE8-9BB6-CEB2EBCF44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8B05EE-A422-4305-A90C-A11B41588E3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Fundamentals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Databased info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Feeds &amp; updates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framework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2001-08-01T10:50:43Z</dcterms:created>
  <dc:creator>harora</dc:creator>
  <dc:description/>
  <dc:language>en-US</dc:language>
  <cp:lastModifiedBy>harora</cp:lastModifiedBy>
  <dcterms:modified xsi:type="dcterms:W3CDTF">2001-08-01T10:52:55Z</dcterms:modified>
  <cp:revision>1</cp:revision>
  <dc:subject/>
  <dc:title>PowerPoint Presentation</dc:title>
</cp:coreProperties>
</file>