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2CD496-A34E-4C52-8F39-9110A841CF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29DF9D-3EF4-4648-9A0B-7E744D3DDA1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1523880" y="685800"/>
            <a:ext cx="6248520" cy="5638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590920" y="2209680"/>
            <a:ext cx="4038480" cy="31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Associate/Analyst Info Lunch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Weeks Guest Speakers 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Jeff Shankman &amp; Sally Beck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Wednesday, June 14,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11:30 a.m. - 1:00 p.m.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Doubletree (Granger A room)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(please pick up your lunch ticket at EB1167 anytime before Wednesday)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2000-06-07T15:24:52Z</dcterms:created>
  <dc:creator>dflore2</dc:creator>
  <dc:description/>
  <dc:language>en-US</dc:language>
  <cp:lastModifiedBy>dflore2</cp:lastModifiedBy>
  <dcterms:modified xsi:type="dcterms:W3CDTF">2000-06-07T15:35:14Z</dcterms:modified>
  <cp:revision>1</cp:revision>
  <dc:subject/>
  <dc:title>No Slide Title</dc:title>
</cp:coreProperties>
</file>