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B3F69C-6103-428C-88BF-48B4963BE0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8AC946-DEFE-4BBC-AD5F-6D28110EB63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8FCAD0-9EEE-45F0-869B-4D76080309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22D8F0-11F5-4E85-AAC3-2620F4D9C0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676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Flow Task Force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Initiatives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 and Values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21, 1999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Force Members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Ambler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Diane Bazelides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Bennett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Johnson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*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Advisors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Shafer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Shields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Terlip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Clark*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Drew Lynch*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Wasaff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Force Focus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how other global companies are using technology to overcome multi lingual/cultural challenges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the effective use of information technology/resources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Capitalize on existing tools and resources to enhance work flow and communications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the internet and video streaming technology to facilitate information flow and communications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Opportunities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Multinational Best Practices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Lotus Notes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Communications/Streaming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Data Bases/Employee Directories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E(nron) SPAM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Multinational Best Practices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Ambler - team leader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Investigate how other companies are using information technology/resources to bridge the language, cultural, and time-zone gap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reinventing the wheel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Lotus Notes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Shields - team leader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an e-mail application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flow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Directories/Data Bases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Scheduling/Itineraries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capability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Plus much more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use/understanding through advanced training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Communications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Johnson - team leader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Coordinated with streaming initiatives currently underway by Mary Clark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Macro level - use of internet/intranet for video conferences, employee meetings, “chat rooms,” and etc.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 level - review the 360 Feedback to enhance communication effectiveness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Data Bases/Employee Directories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Bennett - team leader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Coordinated with HR initiative underway to consolidate data bases and implement SAP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directories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 Name and Address Book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On-line directory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 Directory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to make directory update and access convenient for the “road warrior,” regions, and home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E(nron) SPAM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Wasaff - team leader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intelligent/responsible use of e-mail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copying the world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the jokes for later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 is a word processor too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Attachments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 is discoverable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1999-10-20T07:59:59Z</dcterms:created>
  <dc:creator>EI</dc:creator>
  <dc:description/>
  <dc:language>en-US</dc:language>
  <cp:lastModifiedBy>EI</cp:lastModifiedBy>
  <dcterms:modified xsi:type="dcterms:W3CDTF">1999-10-20T10:55:27Z</dcterms:modified>
  <cp:revision>19</cp:revision>
  <dc:subject/>
  <dc:title>Key Initiatives</dc:title>
</cp:coreProperties>
</file>